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7" r:id="rId5"/>
    <p:sldId id="266" r:id="rId6"/>
    <p:sldId id="283" r:id="rId7"/>
    <p:sldId id="289" r:id="rId8"/>
    <p:sldId id="282" r:id="rId9"/>
    <p:sldId id="284" r:id="rId10"/>
    <p:sldId id="286" r:id="rId11"/>
    <p:sldId id="285" r:id="rId12"/>
    <p:sldId id="287" r:id="rId13"/>
    <p:sldId id="272" r:id="rId14"/>
    <p:sldId id="273" r:id="rId15"/>
    <p:sldId id="274" r:id="rId16"/>
    <p:sldId id="275" r:id="rId17"/>
    <p:sldId id="288" r:id="rId18"/>
    <p:sldId id="278" r:id="rId19"/>
    <p:sldId id="279" r:id="rId20"/>
    <p:sldId id="280" r:id="rId21"/>
    <p:sldId id="281" r:id="rId22"/>
    <p:sldId id="277"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3CB6C-C155-C3C3-A83A-78A7A219AB18}" name="Houssainy, Sammy" initials="SH" userId="S::Sammy.Houssainy@daikinapplied.com::a95686fc-19d5-431b-8bf7-53b84c58f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F6BB0-1C42-435A-AB99-0086C03B8584}" v="584" dt="2025-05-16T17:53:42.175"/>
    <p1510:client id="{6CEA20A2-F97B-49E2-A92E-D9EB74BE0774}" v="488" dt="2025-05-16T18:07:49.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72778" autoAdjust="0"/>
  </p:normalViewPr>
  <p:slideViewPr>
    <p:cSldViewPr snapToGrid="0">
      <p:cViewPr varScale="1">
        <p:scale>
          <a:sx n="70" d="100"/>
          <a:sy n="70" d="100"/>
        </p:scale>
        <p:origin x="14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ssainy, Sammy" userId="a95686fc-19d5-431b-8bf7-53b84c58fc6d" providerId="ADAL" clId="{6B96CAD4-FEFF-4FFC-8E50-B12D09A30E98}"/>
    <pc:docChg chg="undo redo custSel addSld delSld modSld sldOrd">
      <pc:chgData name="Houssainy, Sammy" userId="a95686fc-19d5-431b-8bf7-53b84c58fc6d" providerId="ADAL" clId="{6B96CAD4-FEFF-4FFC-8E50-B12D09A30E98}" dt="2025-05-05T22:16:44.781" v="1444" actId="1076"/>
      <pc:docMkLst>
        <pc:docMk/>
      </pc:docMkLst>
      <pc:sldChg chg="addSp delSp modSp mod ord">
        <pc:chgData name="Houssainy, Sammy" userId="a95686fc-19d5-431b-8bf7-53b84c58fc6d" providerId="ADAL" clId="{6B96CAD4-FEFF-4FFC-8E50-B12D09A30E98}" dt="2025-05-05T17:19:52.098" v="418" actId="404"/>
        <pc:sldMkLst>
          <pc:docMk/>
          <pc:sldMk cId="4122176328" sldId="259"/>
        </pc:sldMkLst>
      </pc:sldChg>
      <pc:sldChg chg="addSp delSp modSp mod ord">
        <pc:chgData name="Houssainy, Sammy" userId="a95686fc-19d5-431b-8bf7-53b84c58fc6d" providerId="ADAL" clId="{6B96CAD4-FEFF-4FFC-8E50-B12D09A30E98}" dt="2025-05-05T22:14:56.478" v="1415"/>
        <pc:sldMkLst>
          <pc:docMk/>
          <pc:sldMk cId="4268247246" sldId="260"/>
        </pc:sldMkLst>
      </pc:sldChg>
      <pc:sldChg chg="ord">
        <pc:chgData name="Houssainy, Sammy" userId="a95686fc-19d5-431b-8bf7-53b84c58fc6d" providerId="ADAL" clId="{6B96CAD4-FEFF-4FFC-8E50-B12D09A30E98}" dt="2025-05-05T17:41:47.434" v="420"/>
        <pc:sldMkLst>
          <pc:docMk/>
          <pc:sldMk cId="2813449057" sldId="265"/>
        </pc:sldMkLst>
      </pc:sldChg>
      <pc:sldChg chg="delSp modSp mod">
        <pc:chgData name="Houssainy, Sammy" userId="a95686fc-19d5-431b-8bf7-53b84c58fc6d" providerId="ADAL" clId="{6B96CAD4-FEFF-4FFC-8E50-B12D09A30E98}" dt="2025-05-05T17:16:02.536" v="399" actId="1035"/>
        <pc:sldMkLst>
          <pc:docMk/>
          <pc:sldMk cId="644868993" sldId="266"/>
        </pc:sldMkLst>
        <pc:spChg chg="mod">
          <ac:chgData name="Houssainy, Sammy" userId="a95686fc-19d5-431b-8bf7-53b84c58fc6d" providerId="ADAL" clId="{6B96CAD4-FEFF-4FFC-8E50-B12D09A30E98}" dt="2025-05-05T17:15:50.255" v="394" actId="20577"/>
          <ac:spMkLst>
            <pc:docMk/>
            <pc:sldMk cId="644868993" sldId="266"/>
            <ac:spMk id="3" creationId="{2D26B988-2AE1-4D26-0C3E-37B22924D7A0}"/>
          </ac:spMkLst>
        </pc:spChg>
        <pc:spChg chg="mod">
          <ac:chgData name="Houssainy, Sammy" userId="a95686fc-19d5-431b-8bf7-53b84c58fc6d" providerId="ADAL" clId="{6B96CAD4-FEFF-4FFC-8E50-B12D09A30E98}" dt="2025-05-05T17:16:02.536" v="399" actId="1035"/>
          <ac:spMkLst>
            <pc:docMk/>
            <pc:sldMk cId="644868993" sldId="266"/>
            <ac:spMk id="6" creationId="{720973B2-C8C0-B0EA-6CF0-882C6C5DAB41}"/>
          </ac:spMkLst>
        </pc:spChg>
      </pc:sldChg>
      <pc:sldChg chg="addSp delSp modSp mod">
        <pc:chgData name="Houssainy, Sammy" userId="a95686fc-19d5-431b-8bf7-53b84c58fc6d" providerId="ADAL" clId="{6B96CAD4-FEFF-4FFC-8E50-B12D09A30E98}" dt="2025-05-05T20:50:54.298" v="777" actId="1035"/>
        <pc:sldMkLst>
          <pc:docMk/>
          <pc:sldMk cId="2313328944" sldId="267"/>
        </pc:sldMkLst>
        <pc:spChg chg="add mod">
          <ac:chgData name="Houssainy, Sammy" userId="a95686fc-19d5-431b-8bf7-53b84c58fc6d" providerId="ADAL" clId="{6B96CAD4-FEFF-4FFC-8E50-B12D09A30E98}" dt="2025-05-05T16:42:02.066" v="81"/>
          <ac:spMkLst>
            <pc:docMk/>
            <pc:sldMk cId="2313328944" sldId="267"/>
            <ac:spMk id="2" creationId="{CB7ABFC1-D39B-657D-0960-5527FF04FE3F}"/>
          </ac:spMkLst>
        </pc:spChg>
        <pc:spChg chg="mod">
          <ac:chgData name="Houssainy, Sammy" userId="a95686fc-19d5-431b-8bf7-53b84c58fc6d" providerId="ADAL" clId="{6B96CAD4-FEFF-4FFC-8E50-B12D09A30E98}" dt="2025-05-05T16:46:00.944" v="305" actId="113"/>
          <ac:spMkLst>
            <pc:docMk/>
            <pc:sldMk cId="2313328944" sldId="267"/>
            <ac:spMk id="5" creationId="{D00DD4ED-DCAE-5F06-82DD-89795C85A00D}"/>
          </ac:spMkLst>
        </pc:spChg>
        <pc:spChg chg="mod">
          <ac:chgData name="Houssainy, Sammy" userId="a95686fc-19d5-431b-8bf7-53b84c58fc6d" providerId="ADAL" clId="{6B96CAD4-FEFF-4FFC-8E50-B12D09A30E98}" dt="2025-05-05T16:45:00.173" v="282" actId="114"/>
          <ac:spMkLst>
            <pc:docMk/>
            <pc:sldMk cId="2313328944" sldId="267"/>
            <ac:spMk id="6" creationId="{8848BD79-5858-747B-F07F-C954BEDB18A9}"/>
          </ac:spMkLst>
        </pc:spChg>
        <pc:spChg chg="mod">
          <ac:chgData name="Houssainy, Sammy" userId="a95686fc-19d5-431b-8bf7-53b84c58fc6d" providerId="ADAL" clId="{6B96CAD4-FEFF-4FFC-8E50-B12D09A30E98}" dt="2025-05-05T16:46:14.268" v="316" actId="27636"/>
          <ac:spMkLst>
            <pc:docMk/>
            <pc:sldMk cId="2313328944" sldId="267"/>
            <ac:spMk id="8" creationId="{B8F09592-9CC1-7055-6445-7228AA1349CF}"/>
          </ac:spMkLst>
        </pc:spChg>
        <pc:picChg chg="add mod">
          <ac:chgData name="Houssainy, Sammy" userId="a95686fc-19d5-431b-8bf7-53b84c58fc6d" providerId="ADAL" clId="{6B96CAD4-FEFF-4FFC-8E50-B12D09A30E98}" dt="2025-05-05T20:50:54.298" v="777" actId="1035"/>
          <ac:picMkLst>
            <pc:docMk/>
            <pc:sldMk cId="2313328944" sldId="267"/>
            <ac:picMk id="17" creationId="{41FC2C66-2494-6B7D-369F-94116A150597}"/>
          </ac:picMkLst>
        </pc:picChg>
        <pc:picChg chg="add mod">
          <ac:chgData name="Houssainy, Sammy" userId="a95686fc-19d5-431b-8bf7-53b84c58fc6d" providerId="ADAL" clId="{6B96CAD4-FEFF-4FFC-8E50-B12D09A30E98}" dt="2025-05-05T16:43:21.962" v="219" actId="1076"/>
          <ac:picMkLst>
            <pc:docMk/>
            <pc:sldMk cId="2313328944" sldId="267"/>
            <ac:picMk id="1026" creationId="{FEC79B6D-0B14-7331-FEFF-58B010C13BA6}"/>
          </ac:picMkLst>
        </pc:picChg>
      </pc:sldChg>
      <pc:sldChg chg="ord">
        <pc:chgData name="Houssainy, Sammy" userId="a95686fc-19d5-431b-8bf7-53b84c58fc6d" providerId="ADAL" clId="{6B96CAD4-FEFF-4FFC-8E50-B12D09A30E98}" dt="2025-05-05T17:17:38.141" v="401"/>
        <pc:sldMkLst>
          <pc:docMk/>
          <pc:sldMk cId="4053200573" sldId="268"/>
        </pc:sldMkLst>
      </pc:sldChg>
      <pc:sldChg chg="ord">
        <pc:chgData name="Houssainy, Sammy" userId="a95686fc-19d5-431b-8bf7-53b84c58fc6d" providerId="ADAL" clId="{6B96CAD4-FEFF-4FFC-8E50-B12D09A30E98}" dt="2025-05-05T19:48:55.465" v="696"/>
        <pc:sldMkLst>
          <pc:docMk/>
          <pc:sldMk cId="3593724" sldId="269"/>
        </pc:sldMkLst>
      </pc:sldChg>
      <pc:sldChg chg="addSp delSp modSp new mod">
        <pc:chgData name="Houssainy, Sammy" userId="a95686fc-19d5-431b-8bf7-53b84c58fc6d" providerId="ADAL" clId="{6B96CAD4-FEFF-4FFC-8E50-B12D09A30E98}" dt="2025-05-05T21:27:00.932" v="998" actId="403"/>
        <pc:sldMkLst>
          <pc:docMk/>
          <pc:sldMk cId="146188538" sldId="272"/>
        </pc:sldMkLst>
        <pc:spChg chg="mod">
          <ac:chgData name="Houssainy, Sammy" userId="a95686fc-19d5-431b-8bf7-53b84c58fc6d" providerId="ADAL" clId="{6B96CAD4-FEFF-4FFC-8E50-B12D09A30E98}" dt="2025-05-05T17:55:20.592" v="530" actId="20577"/>
          <ac:spMkLst>
            <pc:docMk/>
            <pc:sldMk cId="146188538" sldId="272"/>
            <ac:spMk id="2" creationId="{7214E268-71A7-6258-5A82-FF4355992709}"/>
          </ac:spMkLst>
        </pc:spChg>
        <pc:spChg chg="add mod">
          <ac:chgData name="Houssainy, Sammy" userId="a95686fc-19d5-431b-8bf7-53b84c58fc6d" providerId="ADAL" clId="{6B96CAD4-FEFF-4FFC-8E50-B12D09A30E98}" dt="2025-05-05T21:21:44.047" v="995" actId="20577"/>
          <ac:spMkLst>
            <pc:docMk/>
            <pc:sldMk cId="146188538" sldId="272"/>
            <ac:spMk id="7" creationId="{D9820A4D-840D-DC9E-6108-8660CC91EF7C}"/>
          </ac:spMkLst>
        </pc:spChg>
        <pc:spChg chg="add mod">
          <ac:chgData name="Houssainy, Sammy" userId="a95686fc-19d5-431b-8bf7-53b84c58fc6d" providerId="ADAL" clId="{6B96CAD4-FEFF-4FFC-8E50-B12D09A30E98}" dt="2025-05-05T21:27:00.932" v="998" actId="403"/>
          <ac:spMkLst>
            <pc:docMk/>
            <pc:sldMk cId="146188538" sldId="272"/>
            <ac:spMk id="9" creationId="{1AD7BD2F-7659-8FDB-BA35-8661810AC12D}"/>
          </ac:spMkLst>
        </pc:spChg>
        <pc:picChg chg="add mod modCrop">
          <ac:chgData name="Houssainy, Sammy" userId="a95686fc-19d5-431b-8bf7-53b84c58fc6d" providerId="ADAL" clId="{6B96CAD4-FEFF-4FFC-8E50-B12D09A30E98}" dt="2025-05-05T21:18:58.578" v="972" actId="1038"/>
          <ac:picMkLst>
            <pc:docMk/>
            <pc:sldMk cId="146188538" sldId="272"/>
            <ac:picMk id="5" creationId="{C3D293A1-84B2-D7E6-020A-7999941DF9DD}"/>
          </ac:picMkLst>
        </pc:picChg>
      </pc:sldChg>
      <pc:sldChg chg="addSp delSp modSp new mod modClrScheme chgLayout">
        <pc:chgData name="Houssainy, Sammy" userId="a95686fc-19d5-431b-8bf7-53b84c58fc6d" providerId="ADAL" clId="{6B96CAD4-FEFF-4FFC-8E50-B12D09A30E98}" dt="2025-05-05T21:35:23.719" v="1144" actId="1035"/>
        <pc:sldMkLst>
          <pc:docMk/>
          <pc:sldMk cId="2966757759" sldId="273"/>
        </pc:sldMkLst>
        <pc:spChg chg="add mod">
          <ac:chgData name="Houssainy, Sammy" userId="a95686fc-19d5-431b-8bf7-53b84c58fc6d" providerId="ADAL" clId="{6B96CAD4-FEFF-4FFC-8E50-B12D09A30E98}" dt="2025-05-05T21:35:17.605" v="1137" actId="1036"/>
          <ac:spMkLst>
            <pc:docMk/>
            <pc:sldMk cId="2966757759" sldId="273"/>
            <ac:spMk id="10" creationId="{3E3084CA-E1F7-360B-029B-8AED4761CA84}"/>
          </ac:spMkLst>
        </pc:spChg>
        <pc:spChg chg="add mod">
          <ac:chgData name="Houssainy, Sammy" userId="a95686fc-19d5-431b-8bf7-53b84c58fc6d" providerId="ADAL" clId="{6B96CAD4-FEFF-4FFC-8E50-B12D09A30E98}" dt="2025-05-05T21:35:17.605" v="1137" actId="1036"/>
          <ac:spMkLst>
            <pc:docMk/>
            <pc:sldMk cId="2966757759" sldId="273"/>
            <ac:spMk id="14" creationId="{B74774CC-EA15-AB5D-396E-5F5370EEFD1B}"/>
          </ac:spMkLst>
        </pc:spChg>
        <pc:spChg chg="add del mod">
          <ac:chgData name="Houssainy, Sammy" userId="a95686fc-19d5-431b-8bf7-53b84c58fc6d" providerId="ADAL" clId="{6B96CAD4-FEFF-4FFC-8E50-B12D09A30E98}" dt="2025-05-05T21:30:30.988" v="1052"/>
          <ac:spMkLst>
            <pc:docMk/>
            <pc:sldMk cId="2966757759" sldId="273"/>
            <ac:spMk id="23" creationId="{0D743021-B5CA-364B-C496-13BCE004D9FF}"/>
          </ac:spMkLst>
        </pc:spChg>
        <pc:graphicFrameChg chg="add mod modGraphic">
          <ac:chgData name="Houssainy, Sammy" userId="a95686fc-19d5-431b-8bf7-53b84c58fc6d" providerId="ADAL" clId="{6B96CAD4-FEFF-4FFC-8E50-B12D09A30E98}" dt="2025-05-05T21:35:23.719" v="1144" actId="1035"/>
          <ac:graphicFrameMkLst>
            <pc:docMk/>
            <pc:sldMk cId="2966757759" sldId="273"/>
            <ac:graphicFrameMk id="6" creationId="{64409A8E-E962-AF95-2A17-93F6A1452A06}"/>
          </ac:graphicFrameMkLst>
        </pc:graphicFrameChg>
      </pc:sldChg>
      <pc:sldChg chg="addSp delSp modSp new mod">
        <pc:chgData name="Houssainy, Sammy" userId="a95686fc-19d5-431b-8bf7-53b84c58fc6d" providerId="ADAL" clId="{6B96CAD4-FEFF-4FFC-8E50-B12D09A30E98}" dt="2025-05-05T22:16:28.719" v="1439" actId="1076"/>
        <pc:sldMkLst>
          <pc:docMk/>
          <pc:sldMk cId="394583468" sldId="274"/>
        </pc:sldMkLst>
        <pc:spChg chg="mod">
          <ac:chgData name="Houssainy, Sammy" userId="a95686fc-19d5-431b-8bf7-53b84c58fc6d" providerId="ADAL" clId="{6B96CAD4-FEFF-4FFC-8E50-B12D09A30E98}" dt="2025-05-05T21:43:49.833" v="1162" actId="20577"/>
          <ac:spMkLst>
            <pc:docMk/>
            <pc:sldMk cId="394583468" sldId="274"/>
            <ac:spMk id="2" creationId="{73AC11A1-6279-823F-B4D2-755D98C93490}"/>
          </ac:spMkLst>
        </pc:spChg>
        <pc:spChg chg="add mod">
          <ac:chgData name="Houssainy, Sammy" userId="a95686fc-19d5-431b-8bf7-53b84c58fc6d" providerId="ADAL" clId="{6B96CAD4-FEFF-4FFC-8E50-B12D09A30E98}" dt="2025-05-05T22:15:34.476" v="1432" actId="1076"/>
          <ac:spMkLst>
            <pc:docMk/>
            <pc:sldMk cId="394583468" sldId="274"/>
            <ac:spMk id="5" creationId="{DA95BBE8-ED40-B3CA-F490-FAEC1FFF728A}"/>
          </ac:spMkLst>
        </pc:spChg>
        <pc:spChg chg="add mod">
          <ac:chgData name="Houssainy, Sammy" userId="a95686fc-19d5-431b-8bf7-53b84c58fc6d" providerId="ADAL" clId="{6B96CAD4-FEFF-4FFC-8E50-B12D09A30E98}" dt="2025-05-05T22:16:28.719" v="1439" actId="1076"/>
          <ac:spMkLst>
            <pc:docMk/>
            <pc:sldMk cId="394583468" sldId="274"/>
            <ac:spMk id="7" creationId="{EAD46821-B164-AEDF-FA4D-8285C8AA0A74}"/>
          </ac:spMkLst>
        </pc:spChg>
        <pc:spChg chg="add mod">
          <ac:chgData name="Houssainy, Sammy" userId="a95686fc-19d5-431b-8bf7-53b84c58fc6d" providerId="ADAL" clId="{6B96CAD4-FEFF-4FFC-8E50-B12D09A30E98}" dt="2025-05-05T22:16:04.183" v="1437" actId="1076"/>
          <ac:spMkLst>
            <pc:docMk/>
            <pc:sldMk cId="394583468" sldId="274"/>
            <ac:spMk id="9" creationId="{D1BD5BA7-9636-9048-868E-33AD98820156}"/>
          </ac:spMkLst>
        </pc:spChg>
        <pc:spChg chg="add mod">
          <ac:chgData name="Houssainy, Sammy" userId="a95686fc-19d5-431b-8bf7-53b84c58fc6d" providerId="ADAL" clId="{6B96CAD4-FEFF-4FFC-8E50-B12D09A30E98}" dt="2025-05-05T22:15:34.476" v="1432" actId="1076"/>
          <ac:spMkLst>
            <pc:docMk/>
            <pc:sldMk cId="394583468" sldId="274"/>
            <ac:spMk id="11" creationId="{0682A5B4-76A5-7402-C164-9276AAC4E15E}"/>
          </ac:spMkLst>
        </pc:spChg>
        <pc:spChg chg="add mod">
          <ac:chgData name="Houssainy, Sammy" userId="a95686fc-19d5-431b-8bf7-53b84c58fc6d" providerId="ADAL" clId="{6B96CAD4-FEFF-4FFC-8E50-B12D09A30E98}" dt="2025-05-05T22:15:34.476" v="1432" actId="1076"/>
          <ac:spMkLst>
            <pc:docMk/>
            <pc:sldMk cId="394583468" sldId="274"/>
            <ac:spMk id="13" creationId="{1E3F404E-73BF-42E8-E939-CBED95F78EC5}"/>
          </ac:spMkLst>
        </pc:spChg>
      </pc:sldChg>
      <pc:sldChg chg="new del">
        <pc:chgData name="Houssainy, Sammy" userId="a95686fc-19d5-431b-8bf7-53b84c58fc6d" providerId="ADAL" clId="{6B96CAD4-FEFF-4FFC-8E50-B12D09A30E98}" dt="2025-05-05T17:55:26.496" v="532" actId="680"/>
        <pc:sldMkLst>
          <pc:docMk/>
          <pc:sldMk cId="1946820615" sldId="274"/>
        </pc:sldMkLst>
      </pc:sldChg>
      <pc:sldChg chg="addSp delSp modSp new mod">
        <pc:chgData name="Houssainy, Sammy" userId="a95686fc-19d5-431b-8bf7-53b84c58fc6d" providerId="ADAL" clId="{6B96CAD4-FEFF-4FFC-8E50-B12D09A30E98}" dt="2025-05-05T22:16:44.781" v="1444" actId="1076"/>
        <pc:sldMkLst>
          <pc:docMk/>
          <pc:sldMk cId="1421627765" sldId="275"/>
        </pc:sldMkLst>
      </pc:sldChg>
      <pc:sldChg chg="addSp delSp modSp new del">
        <pc:chgData name="Houssainy, Sammy" userId="a95686fc-19d5-431b-8bf7-53b84c58fc6d" providerId="ADAL" clId="{6B96CAD4-FEFF-4FFC-8E50-B12D09A30E98}" dt="2025-05-05T21:36:07.975" v="1145" actId="47"/>
        <pc:sldMkLst>
          <pc:docMk/>
          <pc:sldMk cId="502436890" sldId="276"/>
        </pc:sldMkLst>
      </pc:sldChg>
      <pc:sldChg chg="new del">
        <pc:chgData name="Houssainy, Sammy" userId="a95686fc-19d5-431b-8bf7-53b84c58fc6d" providerId="ADAL" clId="{6B96CAD4-FEFF-4FFC-8E50-B12D09A30E98}" dt="2025-05-05T17:57:10.070" v="551" actId="47"/>
        <pc:sldMkLst>
          <pc:docMk/>
          <pc:sldMk cId="2375434574" sldId="276"/>
        </pc:sldMkLst>
      </pc:sldChg>
      <pc:sldChg chg="addSp delSp modSp new mod modClrScheme chgLayout">
        <pc:chgData name="Houssainy, Sammy" userId="a95686fc-19d5-431b-8bf7-53b84c58fc6d" providerId="ADAL" clId="{6B96CAD4-FEFF-4FFC-8E50-B12D09A30E98}" dt="2025-05-05T19:48:19.473" v="694" actId="1035"/>
        <pc:sldMkLst>
          <pc:docMk/>
          <pc:sldMk cId="3510038631" sldId="277"/>
        </pc:sldMkLst>
        <pc:picChg chg="add mod">
          <ac:chgData name="Houssainy, Sammy" userId="a95686fc-19d5-431b-8bf7-53b84c58fc6d" providerId="ADAL" clId="{6B96CAD4-FEFF-4FFC-8E50-B12D09A30E98}" dt="2025-05-05T19:48:19.473" v="694" actId="1035"/>
          <ac:picMkLst>
            <pc:docMk/>
            <pc:sldMk cId="3510038631" sldId="277"/>
            <ac:picMk id="4099" creationId="{0CFDE4B5-33C6-DA3A-4ED5-96469371AD88}"/>
          </ac:picMkLst>
        </pc:picChg>
      </pc:sldChg>
      <pc:sldChg chg="addSp delSp modSp new mod">
        <pc:chgData name="Houssainy, Sammy" userId="a95686fc-19d5-431b-8bf7-53b84c58fc6d" providerId="ADAL" clId="{6B96CAD4-FEFF-4FFC-8E50-B12D09A30E98}" dt="2025-05-05T19:42:41.031" v="625" actId="1076"/>
        <pc:sldMkLst>
          <pc:docMk/>
          <pc:sldMk cId="251683416" sldId="278"/>
        </pc:sldMkLst>
        <pc:picChg chg="add mod">
          <ac:chgData name="Houssainy, Sammy" userId="a95686fc-19d5-431b-8bf7-53b84c58fc6d" providerId="ADAL" clId="{6B96CAD4-FEFF-4FFC-8E50-B12D09A30E98}" dt="2025-05-05T19:42:41.031" v="625" actId="1076"/>
          <ac:picMkLst>
            <pc:docMk/>
            <pc:sldMk cId="251683416" sldId="278"/>
            <ac:picMk id="9" creationId="{3051504C-2A92-7D50-7976-D703380AD8F6}"/>
          </ac:picMkLst>
        </pc:picChg>
      </pc:sldChg>
      <pc:sldChg chg="addSp delSp modSp new mod">
        <pc:chgData name="Houssainy, Sammy" userId="a95686fc-19d5-431b-8bf7-53b84c58fc6d" providerId="ADAL" clId="{6B96CAD4-FEFF-4FFC-8E50-B12D09A30E98}" dt="2025-05-05T20:48:29.763" v="769" actId="1038"/>
        <pc:sldMkLst>
          <pc:docMk/>
          <pc:sldMk cId="2602434836" sldId="279"/>
        </pc:sldMkLst>
        <pc:picChg chg="add mod">
          <ac:chgData name="Houssainy, Sammy" userId="a95686fc-19d5-431b-8bf7-53b84c58fc6d" providerId="ADAL" clId="{6B96CAD4-FEFF-4FFC-8E50-B12D09A30E98}" dt="2025-05-05T20:48:29.763" v="769" actId="1038"/>
          <ac:picMkLst>
            <pc:docMk/>
            <pc:sldMk cId="2602434836" sldId="279"/>
            <ac:picMk id="5" creationId="{0BE6479B-EDE9-2585-2DBC-1E55E8F0331F}"/>
          </ac:picMkLst>
        </pc:picChg>
      </pc:sldChg>
      <pc:sldChg chg="addSp delSp modSp new mod">
        <pc:chgData name="Houssainy, Sammy" userId="a95686fc-19d5-431b-8bf7-53b84c58fc6d" providerId="ADAL" clId="{6B96CAD4-FEFF-4FFC-8E50-B12D09A30E98}" dt="2025-05-05T20:48:05.220" v="730" actId="1038"/>
        <pc:sldMkLst>
          <pc:docMk/>
          <pc:sldMk cId="4251066126" sldId="280"/>
        </pc:sldMkLst>
        <pc:picChg chg="add mod">
          <ac:chgData name="Houssainy, Sammy" userId="a95686fc-19d5-431b-8bf7-53b84c58fc6d" providerId="ADAL" clId="{6B96CAD4-FEFF-4FFC-8E50-B12D09A30E98}" dt="2025-05-05T20:48:05.220" v="730" actId="1038"/>
          <ac:picMkLst>
            <pc:docMk/>
            <pc:sldMk cId="4251066126" sldId="280"/>
            <ac:picMk id="5" creationId="{DCF1CCE1-A14C-078C-365E-00430A193F12}"/>
          </ac:picMkLst>
        </pc:picChg>
      </pc:sldChg>
      <pc:sldChg chg="addSp delSp modSp new mod">
        <pc:chgData name="Houssainy, Sammy" userId="a95686fc-19d5-431b-8bf7-53b84c58fc6d" providerId="ADAL" clId="{6B96CAD4-FEFF-4FFC-8E50-B12D09A30E98}" dt="2025-05-05T20:48:24.075" v="760" actId="1038"/>
        <pc:sldMkLst>
          <pc:docMk/>
          <pc:sldMk cId="3701310835" sldId="281"/>
        </pc:sldMkLst>
        <pc:picChg chg="add mod">
          <ac:chgData name="Houssainy, Sammy" userId="a95686fc-19d5-431b-8bf7-53b84c58fc6d" providerId="ADAL" clId="{6B96CAD4-FEFF-4FFC-8E50-B12D09A30E98}" dt="2025-05-05T20:48:24.075" v="760" actId="1038"/>
          <ac:picMkLst>
            <pc:docMk/>
            <pc:sldMk cId="3701310835" sldId="281"/>
            <ac:picMk id="5" creationId="{9DB31AE9-F5AE-1F2D-4263-080966F27764}"/>
          </ac:picMkLst>
        </pc:picChg>
      </pc:sldChg>
      <pc:sldChg chg="modSp new mod">
        <pc:chgData name="Houssainy, Sammy" userId="a95686fc-19d5-431b-8bf7-53b84c58fc6d" providerId="ADAL" clId="{6B96CAD4-FEFF-4FFC-8E50-B12D09A30E98}" dt="2025-05-05T21:22:29.361" v="997" actId="27636"/>
        <pc:sldMkLst>
          <pc:docMk/>
          <pc:sldMk cId="4261970328" sldId="282"/>
        </pc:sldMkLst>
        <pc:spChg chg="mod">
          <ac:chgData name="Houssainy, Sammy" userId="a95686fc-19d5-431b-8bf7-53b84c58fc6d" providerId="ADAL" clId="{6B96CAD4-FEFF-4FFC-8E50-B12D09A30E98}" dt="2025-05-05T21:13:43.152" v="902" actId="20577"/>
          <ac:spMkLst>
            <pc:docMk/>
            <pc:sldMk cId="4261970328" sldId="282"/>
            <ac:spMk id="2" creationId="{3A3E5583-E820-855C-668F-34576526AB87}"/>
          </ac:spMkLst>
        </pc:spChg>
        <pc:spChg chg="mod">
          <ac:chgData name="Houssainy, Sammy" userId="a95686fc-19d5-431b-8bf7-53b84c58fc6d" providerId="ADAL" clId="{6B96CAD4-FEFF-4FFC-8E50-B12D09A30E98}" dt="2025-05-05T21:22:29.361" v="997" actId="27636"/>
          <ac:spMkLst>
            <pc:docMk/>
            <pc:sldMk cId="4261970328" sldId="282"/>
            <ac:spMk id="3" creationId="{436990AB-D662-8CAC-5175-A81B2841B6EA}"/>
          </ac:spMkLst>
        </pc:spChg>
      </pc:sldChg>
    </pc:docChg>
  </pc:docChgLst>
  <pc:docChgLst>
    <pc:chgData name="Houssainy, Sammy" userId="a95686fc-19d5-431b-8bf7-53b84c58fc6d" providerId="ADAL" clId="{3F8F6BB0-1C42-435A-AB99-0086C03B8584}"/>
    <pc:docChg chg="undo custSel addSld delSld modSld sldOrd">
      <pc:chgData name="Houssainy, Sammy" userId="a95686fc-19d5-431b-8bf7-53b84c58fc6d" providerId="ADAL" clId="{3F8F6BB0-1C42-435A-AB99-0086C03B8584}" dt="2025-05-16T17:53:42.176" v="5708"/>
      <pc:docMkLst>
        <pc:docMk/>
      </pc:docMkLst>
      <pc:sldChg chg="del">
        <pc:chgData name="Houssainy, Sammy" userId="a95686fc-19d5-431b-8bf7-53b84c58fc6d" providerId="ADAL" clId="{3F8F6BB0-1C42-435A-AB99-0086C03B8584}" dt="2025-05-14T21:48:18.344" v="5090" actId="47"/>
        <pc:sldMkLst>
          <pc:docMk/>
          <pc:sldMk cId="3447332329" sldId="256"/>
        </pc:sldMkLst>
      </pc:sldChg>
      <pc:sldChg chg="modSp mod modNotesTx">
        <pc:chgData name="Houssainy, Sammy" userId="a95686fc-19d5-431b-8bf7-53b84c58fc6d" providerId="ADAL" clId="{3F8F6BB0-1C42-435A-AB99-0086C03B8584}" dt="2025-05-16T17:51:42.612" v="5646" actId="1076"/>
        <pc:sldMkLst>
          <pc:docMk/>
          <pc:sldMk cId="3593724" sldId="269"/>
        </pc:sldMkLst>
        <pc:spChg chg="mod">
          <ac:chgData name="Houssainy, Sammy" userId="a95686fc-19d5-431b-8bf7-53b84c58fc6d" providerId="ADAL" clId="{3F8F6BB0-1C42-435A-AB99-0086C03B8584}" dt="2025-05-16T17:51:42.612" v="5646" actId="1076"/>
          <ac:spMkLst>
            <pc:docMk/>
            <pc:sldMk cId="3593724" sldId="269"/>
            <ac:spMk id="3" creationId="{E7DEDEB9-8718-3290-3332-89E2FC83D2B7}"/>
          </ac:spMkLst>
        </pc:spChg>
        <pc:spChg chg="mod">
          <ac:chgData name="Houssainy, Sammy" userId="a95686fc-19d5-431b-8bf7-53b84c58fc6d" providerId="ADAL" clId="{3F8F6BB0-1C42-435A-AB99-0086C03B8584}" dt="2025-05-14T21:48:30.422" v="5091" actId="20577"/>
          <ac:spMkLst>
            <pc:docMk/>
            <pc:sldMk cId="3593724" sldId="269"/>
            <ac:spMk id="4" creationId="{B2972B4B-0EC8-10A1-5F3D-19C02A01DD73}"/>
          </ac:spMkLst>
        </pc:spChg>
      </pc:sldChg>
      <pc:sldChg chg="addSp modSp mod">
        <pc:chgData name="Houssainy, Sammy" userId="a95686fc-19d5-431b-8bf7-53b84c58fc6d" providerId="ADAL" clId="{3F8F6BB0-1C42-435A-AB99-0086C03B8584}" dt="2025-05-14T21:46:51.081" v="5089" actId="1076"/>
        <pc:sldMkLst>
          <pc:docMk/>
          <pc:sldMk cId="146188538" sldId="272"/>
        </pc:sldMkLst>
        <pc:spChg chg="add mod">
          <ac:chgData name="Houssainy, Sammy" userId="a95686fc-19d5-431b-8bf7-53b84c58fc6d" providerId="ADAL" clId="{3F8F6BB0-1C42-435A-AB99-0086C03B8584}" dt="2025-05-14T21:46:51.081" v="5089" actId="1076"/>
          <ac:spMkLst>
            <pc:docMk/>
            <pc:sldMk cId="146188538" sldId="272"/>
            <ac:spMk id="4" creationId="{2FBC94C6-249D-D250-D3EC-D3CE8519A145}"/>
          </ac:spMkLst>
        </pc:spChg>
      </pc:sldChg>
      <pc:sldChg chg="modSp mod">
        <pc:chgData name="Houssainy, Sammy" userId="a95686fc-19d5-431b-8bf7-53b84c58fc6d" providerId="ADAL" clId="{3F8F6BB0-1C42-435A-AB99-0086C03B8584}" dt="2025-05-12T16:30:25.660" v="65" actId="20577"/>
        <pc:sldMkLst>
          <pc:docMk/>
          <pc:sldMk cId="1421627765" sldId="275"/>
        </pc:sldMkLst>
        <pc:spChg chg="mod">
          <ac:chgData name="Houssainy, Sammy" userId="a95686fc-19d5-431b-8bf7-53b84c58fc6d" providerId="ADAL" clId="{3F8F6BB0-1C42-435A-AB99-0086C03B8584}" dt="2025-05-12T16:30:25.660" v="65" actId="20577"/>
          <ac:spMkLst>
            <pc:docMk/>
            <pc:sldMk cId="1421627765" sldId="275"/>
            <ac:spMk id="4" creationId="{898BFDF3-D3B9-7AB0-0875-EC98071C47F3}"/>
          </ac:spMkLst>
        </pc:spChg>
      </pc:sldChg>
      <pc:sldChg chg="modSp mod modNotesTx">
        <pc:chgData name="Houssainy, Sammy" userId="a95686fc-19d5-431b-8bf7-53b84c58fc6d" providerId="ADAL" clId="{3F8F6BB0-1C42-435A-AB99-0086C03B8584}" dt="2025-05-13T21:42:17.026" v="5026" actId="33524"/>
        <pc:sldMkLst>
          <pc:docMk/>
          <pc:sldMk cId="3510038631" sldId="277"/>
        </pc:sldMkLst>
        <pc:spChg chg="mod">
          <ac:chgData name="Houssainy, Sammy" userId="a95686fc-19d5-431b-8bf7-53b84c58fc6d" providerId="ADAL" clId="{3F8F6BB0-1C42-435A-AB99-0086C03B8584}" dt="2025-05-13T21:13:04.929" v="4743" actId="14100"/>
          <ac:spMkLst>
            <pc:docMk/>
            <pc:sldMk cId="3510038631" sldId="277"/>
            <ac:spMk id="4" creationId="{7B2394DC-EE32-1F74-6183-AEE2300D73ED}"/>
          </ac:spMkLst>
        </pc:spChg>
      </pc:sldChg>
      <pc:sldChg chg="addSp delSp modSp mod modNotesTx">
        <pc:chgData name="Houssainy, Sammy" userId="a95686fc-19d5-431b-8bf7-53b84c58fc6d" providerId="ADAL" clId="{3F8F6BB0-1C42-435A-AB99-0086C03B8584}" dt="2025-05-14T21:50:42.414" v="5155" actId="478"/>
        <pc:sldMkLst>
          <pc:docMk/>
          <pc:sldMk cId="251683416" sldId="278"/>
        </pc:sldMkLst>
        <pc:spChg chg="mod">
          <ac:chgData name="Houssainy, Sammy" userId="a95686fc-19d5-431b-8bf7-53b84c58fc6d" providerId="ADAL" clId="{3F8F6BB0-1C42-435A-AB99-0086C03B8584}" dt="2025-05-13T21:09:43.953" v="4713" actId="14100"/>
          <ac:spMkLst>
            <pc:docMk/>
            <pc:sldMk cId="251683416" sldId="278"/>
            <ac:spMk id="3" creationId="{8224A386-EE7A-6ED2-9571-D3E62BFBA04C}"/>
          </ac:spMkLst>
        </pc:spChg>
        <pc:spChg chg="add mod">
          <ac:chgData name="Houssainy, Sammy" userId="a95686fc-19d5-431b-8bf7-53b84c58fc6d" providerId="ADAL" clId="{3F8F6BB0-1C42-435A-AB99-0086C03B8584}" dt="2025-05-14T21:49:59.388" v="5120" actId="1037"/>
          <ac:spMkLst>
            <pc:docMk/>
            <pc:sldMk cId="251683416" sldId="278"/>
            <ac:spMk id="4" creationId="{4D6136C6-94EB-5BE2-AFE3-2BE76300EBB9}"/>
          </ac:spMkLst>
        </pc:spChg>
        <pc:spChg chg="add mod">
          <ac:chgData name="Houssainy, Sammy" userId="a95686fc-19d5-431b-8bf7-53b84c58fc6d" providerId="ADAL" clId="{3F8F6BB0-1C42-435A-AB99-0086C03B8584}" dt="2025-05-13T21:20:27.046" v="4798" actId="1035"/>
          <ac:spMkLst>
            <pc:docMk/>
            <pc:sldMk cId="251683416" sldId="278"/>
            <ac:spMk id="5" creationId="{87EB2D14-F3D5-557A-7171-142E7D1723FE}"/>
          </ac:spMkLst>
        </pc:spChg>
        <pc:spChg chg="add del mod">
          <ac:chgData name="Houssainy, Sammy" userId="a95686fc-19d5-431b-8bf7-53b84c58fc6d" providerId="ADAL" clId="{3F8F6BB0-1C42-435A-AB99-0086C03B8584}" dt="2025-05-14T21:50:42.414" v="5155" actId="478"/>
          <ac:spMkLst>
            <pc:docMk/>
            <pc:sldMk cId="251683416" sldId="278"/>
            <ac:spMk id="6" creationId="{0CD6AFE2-C6C2-AEF3-599F-1D43DDC7354B}"/>
          </ac:spMkLst>
        </pc:spChg>
        <pc:picChg chg="mod">
          <ac:chgData name="Houssainy, Sammy" userId="a95686fc-19d5-431b-8bf7-53b84c58fc6d" providerId="ADAL" clId="{3F8F6BB0-1C42-435A-AB99-0086C03B8584}" dt="2025-05-13T21:09:48.438" v="4715" actId="1076"/>
          <ac:picMkLst>
            <pc:docMk/>
            <pc:sldMk cId="251683416" sldId="278"/>
            <ac:picMk id="9" creationId="{3051504C-2A92-7D50-7976-D703380AD8F6}"/>
          </ac:picMkLst>
        </pc:picChg>
      </pc:sldChg>
      <pc:sldChg chg="addSp modSp mod">
        <pc:chgData name="Houssainy, Sammy" userId="a95686fc-19d5-431b-8bf7-53b84c58fc6d" providerId="ADAL" clId="{3F8F6BB0-1C42-435A-AB99-0086C03B8584}" dt="2025-05-13T21:20:45.237" v="4828" actId="1038"/>
        <pc:sldMkLst>
          <pc:docMk/>
          <pc:sldMk cId="2602434836" sldId="279"/>
        </pc:sldMkLst>
        <pc:spChg chg="add mod">
          <ac:chgData name="Houssainy, Sammy" userId="a95686fc-19d5-431b-8bf7-53b84c58fc6d" providerId="ADAL" clId="{3F8F6BB0-1C42-435A-AB99-0086C03B8584}" dt="2025-05-13T21:20:45.237" v="4828" actId="1038"/>
          <ac:spMkLst>
            <pc:docMk/>
            <pc:sldMk cId="2602434836" sldId="279"/>
            <ac:spMk id="3" creationId="{BBB1918B-3837-26F8-F7B2-E180E33A63C6}"/>
          </ac:spMkLst>
        </pc:spChg>
        <pc:spChg chg="mod">
          <ac:chgData name="Houssainy, Sammy" userId="a95686fc-19d5-431b-8bf7-53b84c58fc6d" providerId="ADAL" clId="{3F8F6BB0-1C42-435A-AB99-0086C03B8584}" dt="2025-05-13T21:15:46.922" v="4775" actId="404"/>
          <ac:spMkLst>
            <pc:docMk/>
            <pc:sldMk cId="2602434836" sldId="279"/>
            <ac:spMk id="6" creationId="{CDF6A77F-D5C5-4C30-9186-CD0D17EAEF5F}"/>
          </ac:spMkLst>
        </pc:spChg>
      </pc:sldChg>
      <pc:sldChg chg="addSp modSp mod modNotesTx">
        <pc:chgData name="Houssainy, Sammy" userId="a95686fc-19d5-431b-8bf7-53b84c58fc6d" providerId="ADAL" clId="{3F8F6BB0-1C42-435A-AB99-0086C03B8584}" dt="2025-05-15T16:38:03.348" v="5574"/>
        <pc:sldMkLst>
          <pc:docMk/>
          <pc:sldMk cId="4251066126" sldId="280"/>
        </pc:sldMkLst>
        <pc:spChg chg="mod">
          <ac:chgData name="Houssainy, Sammy" userId="a95686fc-19d5-431b-8bf7-53b84c58fc6d" providerId="ADAL" clId="{3F8F6BB0-1C42-435A-AB99-0086C03B8584}" dt="2025-05-13T21:10:55.135" v="4724" actId="1076"/>
          <ac:spMkLst>
            <pc:docMk/>
            <pc:sldMk cId="4251066126" sldId="280"/>
            <ac:spMk id="3" creationId="{8E9B05CF-D2B3-7E7A-9C8C-BADFFEDEFCF9}"/>
          </ac:spMkLst>
        </pc:spChg>
        <pc:spChg chg="add mod">
          <ac:chgData name="Houssainy, Sammy" userId="a95686fc-19d5-431b-8bf7-53b84c58fc6d" providerId="ADAL" clId="{3F8F6BB0-1C42-435A-AB99-0086C03B8584}" dt="2025-05-13T21:21:04.545" v="4858" actId="1035"/>
          <ac:spMkLst>
            <pc:docMk/>
            <pc:sldMk cId="4251066126" sldId="280"/>
            <ac:spMk id="4" creationId="{3A3F6771-D8FD-5309-6FB5-52F8EEA234FD}"/>
          </ac:spMkLst>
        </pc:spChg>
        <pc:spChg chg="add mod">
          <ac:chgData name="Houssainy, Sammy" userId="a95686fc-19d5-431b-8bf7-53b84c58fc6d" providerId="ADAL" clId="{3F8F6BB0-1C42-435A-AB99-0086C03B8584}" dt="2025-05-14T21:50:59.555" v="5163" actId="1035"/>
          <ac:spMkLst>
            <pc:docMk/>
            <pc:sldMk cId="4251066126" sldId="280"/>
            <ac:spMk id="6" creationId="{017923C1-BE31-5941-A367-FAB692692074}"/>
          </ac:spMkLst>
        </pc:spChg>
        <pc:picChg chg="mod">
          <ac:chgData name="Houssainy, Sammy" userId="a95686fc-19d5-431b-8bf7-53b84c58fc6d" providerId="ADAL" clId="{3F8F6BB0-1C42-435A-AB99-0086C03B8584}" dt="2025-05-14T21:50:53.892" v="5158" actId="1076"/>
          <ac:picMkLst>
            <pc:docMk/>
            <pc:sldMk cId="4251066126" sldId="280"/>
            <ac:picMk id="5" creationId="{DCF1CCE1-A14C-078C-365E-00430A193F12}"/>
          </ac:picMkLst>
        </pc:picChg>
      </pc:sldChg>
      <pc:sldChg chg="addSp modSp mod">
        <pc:chgData name="Houssainy, Sammy" userId="a95686fc-19d5-431b-8bf7-53b84c58fc6d" providerId="ADAL" clId="{3F8F6BB0-1C42-435A-AB99-0086C03B8584}" dt="2025-05-13T21:21:19.802" v="4903" actId="1035"/>
        <pc:sldMkLst>
          <pc:docMk/>
          <pc:sldMk cId="3701310835" sldId="281"/>
        </pc:sldMkLst>
        <pc:spChg chg="mod">
          <ac:chgData name="Houssainy, Sammy" userId="a95686fc-19d5-431b-8bf7-53b84c58fc6d" providerId="ADAL" clId="{3F8F6BB0-1C42-435A-AB99-0086C03B8584}" dt="2025-05-13T21:15:38.726" v="4773" actId="14100"/>
          <ac:spMkLst>
            <pc:docMk/>
            <pc:sldMk cId="3701310835" sldId="281"/>
            <ac:spMk id="3" creationId="{C561B6C5-565F-E28D-D5AE-347E968CF355}"/>
          </ac:spMkLst>
        </pc:spChg>
        <pc:spChg chg="add mod">
          <ac:chgData name="Houssainy, Sammy" userId="a95686fc-19d5-431b-8bf7-53b84c58fc6d" providerId="ADAL" clId="{3F8F6BB0-1C42-435A-AB99-0086C03B8584}" dt="2025-05-13T21:21:19.802" v="4903" actId="1035"/>
          <ac:spMkLst>
            <pc:docMk/>
            <pc:sldMk cId="3701310835" sldId="281"/>
            <ac:spMk id="4" creationId="{50926B89-39AB-E0C6-D5E1-44B561A873A0}"/>
          </ac:spMkLst>
        </pc:spChg>
      </pc:sldChg>
      <pc:sldChg chg="modSp mod ord">
        <pc:chgData name="Houssainy, Sammy" userId="a95686fc-19d5-431b-8bf7-53b84c58fc6d" providerId="ADAL" clId="{3F8F6BB0-1C42-435A-AB99-0086C03B8584}" dt="2025-05-15T21:59:10.405" v="5629"/>
        <pc:sldMkLst>
          <pc:docMk/>
          <pc:sldMk cId="4261970328" sldId="282"/>
        </pc:sldMkLst>
        <pc:spChg chg="mod">
          <ac:chgData name="Houssainy, Sammy" userId="a95686fc-19d5-431b-8bf7-53b84c58fc6d" providerId="ADAL" clId="{3F8F6BB0-1C42-435A-AB99-0086C03B8584}" dt="2025-05-15T21:44:02.424" v="5577" actId="20577"/>
          <ac:spMkLst>
            <pc:docMk/>
            <pc:sldMk cId="4261970328" sldId="282"/>
            <ac:spMk id="3" creationId="{436990AB-D662-8CAC-5175-A81B2841B6EA}"/>
          </ac:spMkLst>
        </pc:spChg>
      </pc:sldChg>
      <pc:sldChg chg="modSp mod">
        <pc:chgData name="Houssainy, Sammy" userId="a95686fc-19d5-431b-8bf7-53b84c58fc6d" providerId="ADAL" clId="{3F8F6BB0-1C42-435A-AB99-0086C03B8584}" dt="2025-05-16T17:53:18.428" v="5706" actId="20577"/>
        <pc:sldMkLst>
          <pc:docMk/>
          <pc:sldMk cId="629173252" sldId="285"/>
        </pc:sldMkLst>
        <pc:spChg chg="mod">
          <ac:chgData name="Houssainy, Sammy" userId="a95686fc-19d5-431b-8bf7-53b84c58fc6d" providerId="ADAL" clId="{3F8F6BB0-1C42-435A-AB99-0086C03B8584}" dt="2025-05-16T17:53:18.428" v="5706" actId="20577"/>
          <ac:spMkLst>
            <pc:docMk/>
            <pc:sldMk cId="629173252" sldId="285"/>
            <ac:spMk id="3" creationId="{436990AB-D662-8CAC-5175-A81B2841B6EA}"/>
          </ac:spMkLst>
        </pc:spChg>
      </pc:sldChg>
      <pc:sldChg chg="modSp mod ord">
        <pc:chgData name="Houssainy, Sammy" userId="a95686fc-19d5-431b-8bf7-53b84c58fc6d" providerId="ADAL" clId="{3F8F6BB0-1C42-435A-AB99-0086C03B8584}" dt="2025-05-16T17:53:42.176" v="5708"/>
        <pc:sldMkLst>
          <pc:docMk/>
          <pc:sldMk cId="1418030231" sldId="286"/>
        </pc:sldMkLst>
        <pc:spChg chg="mod">
          <ac:chgData name="Houssainy, Sammy" userId="a95686fc-19d5-431b-8bf7-53b84c58fc6d" providerId="ADAL" clId="{3F8F6BB0-1C42-435A-AB99-0086C03B8584}" dt="2025-05-16T17:50:04.253" v="5643" actId="1076"/>
          <ac:spMkLst>
            <pc:docMk/>
            <pc:sldMk cId="1418030231" sldId="286"/>
            <ac:spMk id="3" creationId="{436990AB-D662-8CAC-5175-A81B2841B6EA}"/>
          </ac:spMkLst>
        </pc:spChg>
        <pc:picChg chg="mod">
          <ac:chgData name="Houssainy, Sammy" userId="a95686fc-19d5-431b-8bf7-53b84c58fc6d" providerId="ADAL" clId="{3F8F6BB0-1C42-435A-AB99-0086C03B8584}" dt="2025-05-16T17:50:18.034" v="5645" actId="1076"/>
          <ac:picMkLst>
            <pc:docMk/>
            <pc:sldMk cId="1418030231" sldId="286"/>
            <ac:picMk id="24" creationId="{1CFCDE76-1C57-2D45-CDCC-4BA48F23A32A}"/>
          </ac:picMkLst>
        </pc:picChg>
      </pc:sldChg>
      <pc:sldChg chg="addSp delSp modSp new mod">
        <pc:chgData name="Houssainy, Sammy" userId="a95686fc-19d5-431b-8bf7-53b84c58fc6d" providerId="ADAL" clId="{3F8F6BB0-1C42-435A-AB99-0086C03B8584}" dt="2025-05-15T21:51:45.930" v="5604" actId="114"/>
        <pc:sldMkLst>
          <pc:docMk/>
          <pc:sldMk cId="3341027608" sldId="287"/>
        </pc:sldMkLst>
        <pc:spChg chg="del">
          <ac:chgData name="Houssainy, Sammy" userId="a95686fc-19d5-431b-8bf7-53b84c58fc6d" providerId="ADAL" clId="{3F8F6BB0-1C42-435A-AB99-0086C03B8584}" dt="2025-05-15T21:51:23.745" v="5579" actId="478"/>
          <ac:spMkLst>
            <pc:docMk/>
            <pc:sldMk cId="3341027608" sldId="287"/>
            <ac:spMk id="2" creationId="{402CEF60-B2C7-C926-BFE5-D5F97213AE50}"/>
          </ac:spMkLst>
        </pc:spChg>
        <pc:spChg chg="add mod">
          <ac:chgData name="Houssainy, Sammy" userId="a95686fc-19d5-431b-8bf7-53b84c58fc6d" providerId="ADAL" clId="{3F8F6BB0-1C42-435A-AB99-0086C03B8584}" dt="2025-05-15T21:51:45.930" v="5604" actId="114"/>
          <ac:spMkLst>
            <pc:docMk/>
            <pc:sldMk cId="3341027608" sldId="287"/>
            <ac:spMk id="3" creationId="{6A49A9AF-8757-3F15-ED21-9F512835C850}"/>
          </ac:spMkLst>
        </pc:spChg>
      </pc:sldChg>
      <pc:sldChg chg="modSp add mod">
        <pc:chgData name="Houssainy, Sammy" userId="a95686fc-19d5-431b-8bf7-53b84c58fc6d" providerId="ADAL" clId="{3F8F6BB0-1C42-435A-AB99-0086C03B8584}" dt="2025-05-15T21:53:52.360" v="5614" actId="20577"/>
        <pc:sldMkLst>
          <pc:docMk/>
          <pc:sldMk cId="64551565" sldId="288"/>
        </pc:sldMkLst>
        <pc:spChg chg="mod">
          <ac:chgData name="Houssainy, Sammy" userId="a95686fc-19d5-431b-8bf7-53b84c58fc6d" providerId="ADAL" clId="{3F8F6BB0-1C42-435A-AB99-0086C03B8584}" dt="2025-05-15T21:53:52.360" v="5614" actId="20577"/>
          <ac:spMkLst>
            <pc:docMk/>
            <pc:sldMk cId="64551565" sldId="288"/>
            <ac:spMk id="3" creationId="{214A48E4-7B9C-0FE7-D9A5-D76EB5CABB8E}"/>
          </ac:spMkLst>
        </pc:spChg>
      </pc:sldChg>
      <pc:sldChg chg="modSp add mod">
        <pc:chgData name="Houssainy, Sammy" userId="a95686fc-19d5-431b-8bf7-53b84c58fc6d" providerId="ADAL" clId="{3F8F6BB0-1C42-435A-AB99-0086C03B8584}" dt="2025-05-15T21:54:05.560" v="5625" actId="20577"/>
        <pc:sldMkLst>
          <pc:docMk/>
          <pc:sldMk cId="738698966" sldId="289"/>
        </pc:sldMkLst>
        <pc:spChg chg="mod">
          <ac:chgData name="Houssainy, Sammy" userId="a95686fc-19d5-431b-8bf7-53b84c58fc6d" providerId="ADAL" clId="{3F8F6BB0-1C42-435A-AB99-0086C03B8584}" dt="2025-05-15T21:54:05.560" v="5625" actId="20577"/>
          <ac:spMkLst>
            <pc:docMk/>
            <pc:sldMk cId="738698966" sldId="289"/>
            <ac:spMk id="3" creationId="{1FA0AB33-8769-EBDC-9538-BD1119BDB57A}"/>
          </ac:spMkLst>
        </pc:spChg>
      </pc:sldChg>
    </pc:docChg>
  </pc:docChgLst>
  <pc:docChgLst>
    <pc:chgData name="Houssainy, Sammy" userId="a95686fc-19d5-431b-8bf7-53b84c58fc6d" providerId="ADAL" clId="{4CE8B2A2-8001-4436-A7A4-391F46B9BEDD}"/>
    <pc:docChg chg="undo redo custSel addSld delSld modSld sldOrd">
      <pc:chgData name="Houssainy, Sammy" userId="a95686fc-19d5-431b-8bf7-53b84c58fc6d" providerId="ADAL" clId="{4CE8B2A2-8001-4436-A7A4-391F46B9BEDD}" dt="2025-05-09T20:26:47.490" v="3063" actId="20577"/>
      <pc:docMkLst>
        <pc:docMk/>
      </pc:docMkLst>
      <pc:sldChg chg="mod ord modShow">
        <pc:chgData name="Houssainy, Sammy" userId="a95686fc-19d5-431b-8bf7-53b84c58fc6d" providerId="ADAL" clId="{4CE8B2A2-8001-4436-A7A4-391F46B9BEDD}" dt="2025-05-09T18:24:39.483" v="2436"/>
        <pc:sldMkLst>
          <pc:docMk/>
          <pc:sldMk cId="3447332329" sldId="256"/>
        </pc:sldMkLst>
      </pc:sldChg>
      <pc:sldChg chg="addSp delSp modSp del mod">
        <pc:chgData name="Houssainy, Sammy" userId="a95686fc-19d5-431b-8bf7-53b84c58fc6d" providerId="ADAL" clId="{4CE8B2A2-8001-4436-A7A4-391F46B9BEDD}" dt="2025-05-07T21:29:32.411" v="1302" actId="47"/>
        <pc:sldMkLst>
          <pc:docMk/>
          <pc:sldMk cId="4122176328" sldId="259"/>
        </pc:sldMkLst>
      </pc:sldChg>
      <pc:sldChg chg="del">
        <pc:chgData name="Houssainy, Sammy" userId="a95686fc-19d5-431b-8bf7-53b84c58fc6d" providerId="ADAL" clId="{4CE8B2A2-8001-4436-A7A4-391F46B9BEDD}" dt="2025-05-09T20:21:34.660" v="2990" actId="47"/>
        <pc:sldMkLst>
          <pc:docMk/>
          <pc:sldMk cId="4268247246" sldId="260"/>
        </pc:sldMkLst>
      </pc:sldChg>
      <pc:sldChg chg="del">
        <pc:chgData name="Houssainy, Sammy" userId="a95686fc-19d5-431b-8bf7-53b84c58fc6d" providerId="ADAL" clId="{4CE8B2A2-8001-4436-A7A4-391F46B9BEDD}" dt="2025-05-09T20:21:01.970" v="2988" actId="47"/>
        <pc:sldMkLst>
          <pc:docMk/>
          <pc:sldMk cId="2813449057" sldId="265"/>
        </pc:sldMkLst>
      </pc:sldChg>
      <pc:sldChg chg="modSp mod">
        <pc:chgData name="Houssainy, Sammy" userId="a95686fc-19d5-431b-8bf7-53b84c58fc6d" providerId="ADAL" clId="{4CE8B2A2-8001-4436-A7A4-391F46B9BEDD}" dt="2025-05-07T20:19:09.736" v="226" actId="20577"/>
        <pc:sldMkLst>
          <pc:docMk/>
          <pc:sldMk cId="644868993" sldId="266"/>
        </pc:sldMkLst>
        <pc:spChg chg="mod">
          <ac:chgData name="Houssainy, Sammy" userId="a95686fc-19d5-431b-8bf7-53b84c58fc6d" providerId="ADAL" clId="{4CE8B2A2-8001-4436-A7A4-391F46B9BEDD}" dt="2025-05-07T20:19:09.736" v="226" actId="20577"/>
          <ac:spMkLst>
            <pc:docMk/>
            <pc:sldMk cId="644868993" sldId="266"/>
            <ac:spMk id="3" creationId="{2D26B988-2AE1-4D26-0C3E-37B22924D7A0}"/>
          </ac:spMkLst>
        </pc:spChg>
      </pc:sldChg>
      <pc:sldChg chg="del">
        <pc:chgData name="Houssainy, Sammy" userId="a95686fc-19d5-431b-8bf7-53b84c58fc6d" providerId="ADAL" clId="{4CE8B2A2-8001-4436-A7A4-391F46B9BEDD}" dt="2025-05-09T20:21:09.574" v="2989" actId="47"/>
        <pc:sldMkLst>
          <pc:docMk/>
          <pc:sldMk cId="4053200573" sldId="268"/>
        </pc:sldMkLst>
      </pc:sldChg>
      <pc:sldChg chg="modSp mod">
        <pc:chgData name="Houssainy, Sammy" userId="a95686fc-19d5-431b-8bf7-53b84c58fc6d" providerId="ADAL" clId="{4CE8B2A2-8001-4436-A7A4-391F46B9BEDD}" dt="2025-05-09T20:26:47.490" v="3063" actId="20577"/>
        <pc:sldMkLst>
          <pc:docMk/>
          <pc:sldMk cId="3593724" sldId="269"/>
        </pc:sldMkLst>
        <pc:spChg chg="mod">
          <ac:chgData name="Houssainy, Sammy" userId="a95686fc-19d5-431b-8bf7-53b84c58fc6d" providerId="ADAL" clId="{4CE8B2A2-8001-4436-A7A4-391F46B9BEDD}" dt="2025-05-09T20:17:27.860" v="2985" actId="255"/>
          <ac:spMkLst>
            <pc:docMk/>
            <pc:sldMk cId="3593724" sldId="269"/>
            <ac:spMk id="3" creationId="{E7DEDEB9-8718-3290-3332-89E2FC83D2B7}"/>
          </ac:spMkLst>
        </pc:spChg>
        <pc:spChg chg="mod">
          <ac:chgData name="Houssainy, Sammy" userId="a95686fc-19d5-431b-8bf7-53b84c58fc6d" providerId="ADAL" clId="{4CE8B2A2-8001-4436-A7A4-391F46B9BEDD}" dt="2025-05-09T20:26:47.490" v="3063" actId="20577"/>
          <ac:spMkLst>
            <pc:docMk/>
            <pc:sldMk cId="3593724" sldId="269"/>
            <ac:spMk id="4" creationId="{B2972B4B-0EC8-10A1-5F3D-19C02A01DD73}"/>
          </ac:spMkLst>
        </pc:spChg>
      </pc:sldChg>
      <pc:sldChg chg="modSp mod ord">
        <pc:chgData name="Houssainy, Sammy" userId="a95686fc-19d5-431b-8bf7-53b84c58fc6d" providerId="ADAL" clId="{4CE8B2A2-8001-4436-A7A4-391F46B9BEDD}" dt="2025-05-09T18:20:27.443" v="2291" actId="14100"/>
        <pc:sldMkLst>
          <pc:docMk/>
          <pc:sldMk cId="2166536563" sldId="270"/>
        </pc:sldMkLst>
        <pc:spChg chg="mod">
          <ac:chgData name="Houssainy, Sammy" userId="a95686fc-19d5-431b-8bf7-53b84c58fc6d" providerId="ADAL" clId="{4CE8B2A2-8001-4436-A7A4-391F46B9BEDD}" dt="2025-05-09T18:20:27.443" v="2291" actId="14100"/>
          <ac:spMkLst>
            <pc:docMk/>
            <pc:sldMk cId="2166536563" sldId="270"/>
            <ac:spMk id="3" creationId="{628135B5-B8CA-5985-151B-E8E75EB08C63}"/>
          </ac:spMkLst>
        </pc:spChg>
      </pc:sldChg>
      <pc:sldChg chg="addSp delSp modSp mod ord">
        <pc:chgData name="Houssainy, Sammy" userId="a95686fc-19d5-431b-8bf7-53b84c58fc6d" providerId="ADAL" clId="{4CE8B2A2-8001-4436-A7A4-391F46B9BEDD}" dt="2025-05-09T18:23:53.471" v="2434" actId="20577"/>
        <pc:sldMkLst>
          <pc:docMk/>
          <pc:sldMk cId="1900089040" sldId="271"/>
        </pc:sldMkLst>
        <pc:spChg chg="add mod">
          <ac:chgData name="Houssainy, Sammy" userId="a95686fc-19d5-431b-8bf7-53b84c58fc6d" providerId="ADAL" clId="{4CE8B2A2-8001-4436-A7A4-391F46B9BEDD}" dt="2025-05-09T18:23:46.288" v="2431" actId="1076"/>
          <ac:spMkLst>
            <pc:docMk/>
            <pc:sldMk cId="1900089040" sldId="271"/>
            <ac:spMk id="2" creationId="{49F28199-159B-40A0-B7E1-8713BEA79844}"/>
          </ac:spMkLst>
        </pc:spChg>
        <pc:spChg chg="mod">
          <ac:chgData name="Houssainy, Sammy" userId="a95686fc-19d5-431b-8bf7-53b84c58fc6d" providerId="ADAL" clId="{4CE8B2A2-8001-4436-A7A4-391F46B9BEDD}" dt="2025-05-09T18:23:53.471" v="2434" actId="20577"/>
          <ac:spMkLst>
            <pc:docMk/>
            <pc:sldMk cId="1900089040" sldId="271"/>
            <ac:spMk id="4" creationId="{4AB612EB-C628-374A-C59E-A63669D32199}"/>
          </ac:spMkLst>
        </pc:spChg>
        <pc:picChg chg="add mod">
          <ac:chgData name="Houssainy, Sammy" userId="a95686fc-19d5-431b-8bf7-53b84c58fc6d" providerId="ADAL" clId="{4CE8B2A2-8001-4436-A7A4-391F46B9BEDD}" dt="2025-05-09T18:23:51.188" v="2433" actId="1076"/>
          <ac:picMkLst>
            <pc:docMk/>
            <pc:sldMk cId="1900089040" sldId="271"/>
            <ac:picMk id="5" creationId="{DF437FA9-338C-6690-44A4-21BF3375DCC8}"/>
          </ac:picMkLst>
        </pc:picChg>
        <pc:picChg chg="add mod">
          <ac:chgData name="Houssainy, Sammy" userId="a95686fc-19d5-431b-8bf7-53b84c58fc6d" providerId="ADAL" clId="{4CE8B2A2-8001-4436-A7A4-391F46B9BEDD}" dt="2025-05-09T18:23:47.782" v="2432" actId="1076"/>
          <ac:picMkLst>
            <pc:docMk/>
            <pc:sldMk cId="1900089040" sldId="271"/>
            <ac:picMk id="6" creationId="{438C62B5-0C1D-FE04-2678-9D2DA28932C0}"/>
          </ac:picMkLst>
        </pc:picChg>
      </pc:sldChg>
      <pc:sldChg chg="addSp modSp mod">
        <pc:chgData name="Houssainy, Sammy" userId="a95686fc-19d5-431b-8bf7-53b84c58fc6d" providerId="ADAL" clId="{4CE8B2A2-8001-4436-A7A4-391F46B9BEDD}" dt="2025-05-06T22:03:14.834" v="225" actId="1038"/>
        <pc:sldMkLst>
          <pc:docMk/>
          <pc:sldMk cId="2966757759" sldId="273"/>
        </pc:sldMkLst>
        <pc:spChg chg="mod">
          <ac:chgData name="Houssainy, Sammy" userId="a95686fc-19d5-431b-8bf7-53b84c58fc6d" providerId="ADAL" clId="{4CE8B2A2-8001-4436-A7A4-391F46B9BEDD}" dt="2025-05-06T21:52:17.556" v="180" actId="1076"/>
          <ac:spMkLst>
            <pc:docMk/>
            <pc:sldMk cId="2966757759" sldId="273"/>
            <ac:spMk id="10" creationId="{3E3084CA-E1F7-360B-029B-8AED4761CA84}"/>
          </ac:spMkLst>
        </pc:spChg>
        <pc:spChg chg="mod">
          <ac:chgData name="Houssainy, Sammy" userId="a95686fc-19d5-431b-8bf7-53b84c58fc6d" providerId="ADAL" clId="{4CE8B2A2-8001-4436-A7A4-391F46B9BEDD}" dt="2025-05-06T22:03:05.585" v="222" actId="20577"/>
          <ac:spMkLst>
            <pc:docMk/>
            <pc:sldMk cId="2966757759" sldId="273"/>
            <ac:spMk id="14" creationId="{B74774CC-EA15-AB5D-396E-5F5370EEFD1B}"/>
          </ac:spMkLst>
        </pc:spChg>
        <pc:picChg chg="add mod">
          <ac:chgData name="Houssainy, Sammy" userId="a95686fc-19d5-431b-8bf7-53b84c58fc6d" providerId="ADAL" clId="{4CE8B2A2-8001-4436-A7A4-391F46B9BEDD}" dt="2025-05-06T22:03:14.834" v="225" actId="1038"/>
          <ac:picMkLst>
            <pc:docMk/>
            <pc:sldMk cId="2966757759" sldId="273"/>
            <ac:picMk id="3" creationId="{4BF97B19-E466-A6BE-8B5B-4E608714FF02}"/>
          </ac:picMkLst>
        </pc:picChg>
      </pc:sldChg>
      <pc:sldChg chg="addSp delSp modSp mod">
        <pc:chgData name="Houssainy, Sammy" userId="a95686fc-19d5-431b-8bf7-53b84c58fc6d" providerId="ADAL" clId="{4CE8B2A2-8001-4436-A7A4-391F46B9BEDD}" dt="2025-05-07T20:58:49.935" v="715" actId="20577"/>
        <pc:sldMkLst>
          <pc:docMk/>
          <pc:sldMk cId="394583468" sldId="274"/>
        </pc:sldMkLst>
        <pc:spChg chg="add mod ord">
          <ac:chgData name="Houssainy, Sammy" userId="a95686fc-19d5-431b-8bf7-53b84c58fc6d" providerId="ADAL" clId="{4CE8B2A2-8001-4436-A7A4-391F46B9BEDD}" dt="2025-05-06T21:32:33.580" v="110" actId="1582"/>
          <ac:spMkLst>
            <pc:docMk/>
            <pc:sldMk cId="394583468" sldId="274"/>
            <ac:spMk id="3" creationId="{0A635D62-552B-6BC9-4693-345D01C46E01}"/>
          </ac:spMkLst>
        </pc:spChg>
        <pc:spChg chg="add mod ord">
          <ac:chgData name="Houssainy, Sammy" userId="a95686fc-19d5-431b-8bf7-53b84c58fc6d" providerId="ADAL" clId="{4CE8B2A2-8001-4436-A7A4-391F46B9BEDD}" dt="2025-05-06T21:32:33.580" v="110" actId="1582"/>
          <ac:spMkLst>
            <pc:docMk/>
            <pc:sldMk cId="394583468" sldId="274"/>
            <ac:spMk id="4" creationId="{B97FED7A-67E4-AE69-2B56-C31D1DD85571}"/>
          </ac:spMkLst>
        </pc:spChg>
        <pc:spChg chg="mod">
          <ac:chgData name="Houssainy, Sammy" userId="a95686fc-19d5-431b-8bf7-53b84c58fc6d" providerId="ADAL" clId="{4CE8B2A2-8001-4436-A7A4-391F46B9BEDD}" dt="2025-05-06T21:38:19.894" v="166" actId="114"/>
          <ac:spMkLst>
            <pc:docMk/>
            <pc:sldMk cId="394583468" sldId="274"/>
            <ac:spMk id="5" creationId="{DA95BBE8-ED40-B3CA-F490-FAEC1FFF728A}"/>
          </ac:spMkLst>
        </pc:spChg>
        <pc:spChg chg="add mod ord">
          <ac:chgData name="Houssainy, Sammy" userId="a95686fc-19d5-431b-8bf7-53b84c58fc6d" providerId="ADAL" clId="{4CE8B2A2-8001-4436-A7A4-391F46B9BEDD}" dt="2025-05-06T21:32:33.580" v="110" actId="1582"/>
          <ac:spMkLst>
            <pc:docMk/>
            <pc:sldMk cId="394583468" sldId="274"/>
            <ac:spMk id="6" creationId="{6A6F3E5E-3E2E-0A2B-A10A-37B643D8D2A8}"/>
          </ac:spMkLst>
        </pc:spChg>
        <pc:spChg chg="mod">
          <ac:chgData name="Houssainy, Sammy" userId="a95686fc-19d5-431b-8bf7-53b84c58fc6d" providerId="ADAL" clId="{4CE8B2A2-8001-4436-A7A4-391F46B9BEDD}" dt="2025-05-07T20:58:49.935" v="715" actId="20577"/>
          <ac:spMkLst>
            <pc:docMk/>
            <pc:sldMk cId="394583468" sldId="274"/>
            <ac:spMk id="7" creationId="{EAD46821-B164-AEDF-FA4D-8285C8AA0A74}"/>
          </ac:spMkLst>
        </pc:spChg>
        <pc:spChg chg="mod">
          <ac:chgData name="Houssainy, Sammy" userId="a95686fc-19d5-431b-8bf7-53b84c58fc6d" providerId="ADAL" clId="{4CE8B2A2-8001-4436-A7A4-391F46B9BEDD}" dt="2025-05-06T21:35:20.412" v="132" actId="1076"/>
          <ac:spMkLst>
            <pc:docMk/>
            <pc:sldMk cId="394583468" sldId="274"/>
            <ac:spMk id="9" creationId="{D1BD5BA7-9636-9048-868E-33AD98820156}"/>
          </ac:spMkLst>
        </pc:spChg>
        <pc:spChg chg="add mod">
          <ac:chgData name="Houssainy, Sammy" userId="a95686fc-19d5-431b-8bf7-53b84c58fc6d" providerId="ADAL" clId="{4CE8B2A2-8001-4436-A7A4-391F46B9BEDD}" dt="2025-05-06T21:34:47.767" v="129" actId="208"/>
          <ac:spMkLst>
            <pc:docMk/>
            <pc:sldMk cId="394583468" sldId="274"/>
            <ac:spMk id="10" creationId="{4A932F5F-AE50-7735-0696-CE7547B91346}"/>
          </ac:spMkLst>
        </pc:spChg>
        <pc:spChg chg="mod">
          <ac:chgData name="Houssainy, Sammy" userId="a95686fc-19d5-431b-8bf7-53b84c58fc6d" providerId="ADAL" clId="{4CE8B2A2-8001-4436-A7A4-391F46B9BEDD}" dt="2025-05-06T21:38:21.893" v="167" actId="114"/>
          <ac:spMkLst>
            <pc:docMk/>
            <pc:sldMk cId="394583468" sldId="274"/>
            <ac:spMk id="11" creationId="{0682A5B4-76A5-7402-C164-9276AAC4E15E}"/>
          </ac:spMkLst>
        </pc:spChg>
        <pc:spChg chg="mod">
          <ac:chgData name="Houssainy, Sammy" userId="a95686fc-19d5-431b-8bf7-53b84c58fc6d" providerId="ADAL" clId="{4CE8B2A2-8001-4436-A7A4-391F46B9BEDD}" dt="2025-05-06T21:38:23.640" v="168" actId="114"/>
          <ac:spMkLst>
            <pc:docMk/>
            <pc:sldMk cId="394583468" sldId="274"/>
            <ac:spMk id="13" creationId="{1E3F404E-73BF-42E8-E939-CBED95F78EC5}"/>
          </ac:spMkLst>
        </pc:spChg>
      </pc:sldChg>
      <pc:sldChg chg="addSp delSp modSp mod">
        <pc:chgData name="Houssainy, Sammy" userId="a95686fc-19d5-431b-8bf7-53b84c58fc6d" providerId="ADAL" clId="{4CE8B2A2-8001-4436-A7A4-391F46B9BEDD}" dt="2025-05-07T21:32:18.840" v="1313" actId="114"/>
        <pc:sldMkLst>
          <pc:docMk/>
          <pc:sldMk cId="1421627765" sldId="275"/>
        </pc:sldMkLst>
        <pc:spChg chg="mod">
          <ac:chgData name="Houssainy, Sammy" userId="a95686fc-19d5-431b-8bf7-53b84c58fc6d" providerId="ADAL" clId="{4CE8B2A2-8001-4436-A7A4-391F46B9BEDD}" dt="2025-05-07T20:52:40.370" v="646" actId="20577"/>
          <ac:spMkLst>
            <pc:docMk/>
            <pc:sldMk cId="1421627765" sldId="275"/>
            <ac:spMk id="2" creationId="{61230839-D649-8209-BDFF-7BE480594621}"/>
          </ac:spMkLst>
        </pc:spChg>
        <pc:spChg chg="add mod">
          <ac:chgData name="Houssainy, Sammy" userId="a95686fc-19d5-431b-8bf7-53b84c58fc6d" providerId="ADAL" clId="{4CE8B2A2-8001-4436-A7A4-391F46B9BEDD}" dt="2025-05-07T21:32:18.840" v="1313" actId="114"/>
          <ac:spMkLst>
            <pc:docMk/>
            <pc:sldMk cId="1421627765" sldId="275"/>
            <ac:spMk id="4" creationId="{898BFDF3-D3B9-7AB0-0875-EC98071C47F3}"/>
          </ac:spMkLst>
        </pc:spChg>
        <pc:spChg chg="add mod">
          <ac:chgData name="Houssainy, Sammy" userId="a95686fc-19d5-431b-8bf7-53b84c58fc6d" providerId="ADAL" clId="{4CE8B2A2-8001-4436-A7A4-391F46B9BEDD}" dt="2025-05-07T20:55:55.279" v="711" actId="1582"/>
          <ac:spMkLst>
            <pc:docMk/>
            <pc:sldMk cId="1421627765" sldId="275"/>
            <ac:spMk id="5" creationId="{EAE1AB02-661B-891E-16C3-10D7BEFF47BF}"/>
          </ac:spMkLst>
        </pc:spChg>
        <pc:spChg chg="add mod">
          <ac:chgData name="Houssainy, Sammy" userId="a95686fc-19d5-431b-8bf7-53b84c58fc6d" providerId="ADAL" clId="{4CE8B2A2-8001-4436-A7A4-391F46B9BEDD}" dt="2025-05-07T20:55:55.279" v="711" actId="1582"/>
          <ac:spMkLst>
            <pc:docMk/>
            <pc:sldMk cId="1421627765" sldId="275"/>
            <ac:spMk id="6" creationId="{9B95E51B-8CFE-34F9-9EE6-0C9C8F95B4E3}"/>
          </ac:spMkLst>
        </pc:spChg>
      </pc:sldChg>
      <pc:sldChg chg="addSp delSp modSp mod modNotesTx">
        <pc:chgData name="Houssainy, Sammy" userId="a95686fc-19d5-431b-8bf7-53b84c58fc6d" providerId="ADAL" clId="{4CE8B2A2-8001-4436-A7A4-391F46B9BEDD}" dt="2025-05-09T20:19:29.442" v="2987" actId="20577"/>
        <pc:sldMkLst>
          <pc:docMk/>
          <pc:sldMk cId="3510038631" sldId="277"/>
        </pc:sldMkLst>
        <pc:spChg chg="add mod">
          <ac:chgData name="Houssainy, Sammy" userId="a95686fc-19d5-431b-8bf7-53b84c58fc6d" providerId="ADAL" clId="{4CE8B2A2-8001-4436-A7A4-391F46B9BEDD}" dt="2025-05-09T19:59:39.939" v="2612" actId="20577"/>
          <ac:spMkLst>
            <pc:docMk/>
            <pc:sldMk cId="3510038631" sldId="277"/>
            <ac:spMk id="3" creationId="{8D5C6873-5385-0320-56BB-E6B78562EBBC}"/>
          </ac:spMkLst>
        </pc:spChg>
        <pc:spChg chg="add mod">
          <ac:chgData name="Houssainy, Sammy" userId="a95686fc-19d5-431b-8bf7-53b84c58fc6d" providerId="ADAL" clId="{4CE8B2A2-8001-4436-A7A4-391F46B9BEDD}" dt="2025-05-09T20:08:26.722" v="2849" actId="1076"/>
          <ac:spMkLst>
            <pc:docMk/>
            <pc:sldMk cId="3510038631" sldId="277"/>
            <ac:spMk id="4" creationId="{7B2394DC-EE32-1F74-6183-AEE2300D73ED}"/>
          </ac:spMkLst>
        </pc:spChg>
        <pc:picChg chg="mod">
          <ac:chgData name="Houssainy, Sammy" userId="a95686fc-19d5-431b-8bf7-53b84c58fc6d" providerId="ADAL" clId="{4CE8B2A2-8001-4436-A7A4-391F46B9BEDD}" dt="2025-05-09T20:08:31.292" v="2851" actId="1076"/>
          <ac:picMkLst>
            <pc:docMk/>
            <pc:sldMk cId="3510038631" sldId="277"/>
            <ac:picMk id="4099" creationId="{0CFDE4B5-33C6-DA3A-4ED5-96469371AD88}"/>
          </ac:picMkLst>
        </pc:picChg>
      </pc:sldChg>
      <pc:sldChg chg="addSp modSp mod modClrScheme chgLayout">
        <pc:chgData name="Houssainy, Sammy" userId="a95686fc-19d5-431b-8bf7-53b84c58fc6d" providerId="ADAL" clId="{4CE8B2A2-8001-4436-A7A4-391F46B9BEDD}" dt="2025-05-09T17:29:03.205" v="1914" actId="26606"/>
        <pc:sldMkLst>
          <pc:docMk/>
          <pc:sldMk cId="251683416" sldId="278"/>
        </pc:sldMkLst>
        <pc:spChg chg="mod ord">
          <ac:chgData name="Houssainy, Sammy" userId="a95686fc-19d5-431b-8bf7-53b84c58fc6d" providerId="ADAL" clId="{4CE8B2A2-8001-4436-A7A4-391F46B9BEDD}" dt="2025-05-09T17:29:03.205" v="1914" actId="26606"/>
          <ac:spMkLst>
            <pc:docMk/>
            <pc:sldMk cId="251683416" sldId="278"/>
            <ac:spMk id="2" creationId="{ABDF846A-A2BD-88C6-6033-8CAA94C9787C}"/>
          </ac:spMkLst>
        </pc:spChg>
        <pc:spChg chg="add mod">
          <ac:chgData name="Houssainy, Sammy" userId="a95686fc-19d5-431b-8bf7-53b84c58fc6d" providerId="ADAL" clId="{4CE8B2A2-8001-4436-A7A4-391F46B9BEDD}" dt="2025-05-09T17:29:03.205" v="1914" actId="26606"/>
          <ac:spMkLst>
            <pc:docMk/>
            <pc:sldMk cId="251683416" sldId="278"/>
            <ac:spMk id="3" creationId="{8224A386-EE7A-6ED2-9571-D3E62BFBA04C}"/>
          </ac:spMkLst>
        </pc:spChg>
        <pc:picChg chg="mod ord">
          <ac:chgData name="Houssainy, Sammy" userId="a95686fc-19d5-431b-8bf7-53b84c58fc6d" providerId="ADAL" clId="{4CE8B2A2-8001-4436-A7A4-391F46B9BEDD}" dt="2025-05-09T17:29:03.205" v="1914" actId="26606"/>
          <ac:picMkLst>
            <pc:docMk/>
            <pc:sldMk cId="251683416" sldId="278"/>
            <ac:picMk id="9" creationId="{3051504C-2A92-7D50-7976-D703380AD8F6}"/>
          </ac:picMkLst>
        </pc:picChg>
      </pc:sldChg>
      <pc:sldChg chg="addSp delSp modSp mod">
        <pc:chgData name="Houssainy, Sammy" userId="a95686fc-19d5-431b-8bf7-53b84c58fc6d" providerId="ADAL" clId="{4CE8B2A2-8001-4436-A7A4-391F46B9BEDD}" dt="2025-05-09T17:55:02.488" v="2270" actId="1076"/>
        <pc:sldMkLst>
          <pc:docMk/>
          <pc:sldMk cId="2602434836" sldId="279"/>
        </pc:sldMkLst>
        <pc:spChg chg="mod">
          <ac:chgData name="Houssainy, Sammy" userId="a95686fc-19d5-431b-8bf7-53b84c58fc6d" providerId="ADAL" clId="{4CE8B2A2-8001-4436-A7A4-391F46B9BEDD}" dt="2025-05-09T17:49:26.653" v="2256" actId="27636"/>
          <ac:spMkLst>
            <pc:docMk/>
            <pc:sldMk cId="2602434836" sldId="279"/>
            <ac:spMk id="2" creationId="{6CD87AF3-2B82-80D8-7F73-00344A5DE6EF}"/>
          </ac:spMkLst>
        </pc:spChg>
        <pc:spChg chg="add mod">
          <ac:chgData name="Houssainy, Sammy" userId="a95686fc-19d5-431b-8bf7-53b84c58fc6d" providerId="ADAL" clId="{4CE8B2A2-8001-4436-A7A4-391F46B9BEDD}" dt="2025-05-09T17:55:00.110" v="2269" actId="1076"/>
          <ac:spMkLst>
            <pc:docMk/>
            <pc:sldMk cId="2602434836" sldId="279"/>
            <ac:spMk id="6" creationId="{CDF6A77F-D5C5-4C30-9186-CD0D17EAEF5F}"/>
          </ac:spMkLst>
        </pc:spChg>
        <pc:picChg chg="mod">
          <ac:chgData name="Houssainy, Sammy" userId="a95686fc-19d5-431b-8bf7-53b84c58fc6d" providerId="ADAL" clId="{4CE8B2A2-8001-4436-A7A4-391F46B9BEDD}" dt="2025-05-09T17:55:02.488" v="2270" actId="1076"/>
          <ac:picMkLst>
            <pc:docMk/>
            <pc:sldMk cId="2602434836" sldId="279"/>
            <ac:picMk id="5" creationId="{0BE6479B-EDE9-2585-2DBC-1E55E8F0331F}"/>
          </ac:picMkLst>
        </pc:picChg>
      </pc:sldChg>
      <pc:sldChg chg="addSp modSp mod">
        <pc:chgData name="Houssainy, Sammy" userId="a95686fc-19d5-431b-8bf7-53b84c58fc6d" providerId="ADAL" clId="{4CE8B2A2-8001-4436-A7A4-391F46B9BEDD}" dt="2025-05-09T19:51:24.539" v="2499" actId="113"/>
        <pc:sldMkLst>
          <pc:docMk/>
          <pc:sldMk cId="4251066126" sldId="280"/>
        </pc:sldMkLst>
        <pc:spChg chg="mod">
          <ac:chgData name="Houssainy, Sammy" userId="a95686fc-19d5-431b-8bf7-53b84c58fc6d" providerId="ADAL" clId="{4CE8B2A2-8001-4436-A7A4-391F46B9BEDD}" dt="2025-05-09T19:31:35.208" v="2467" actId="20577"/>
          <ac:spMkLst>
            <pc:docMk/>
            <pc:sldMk cId="4251066126" sldId="280"/>
            <ac:spMk id="2" creationId="{5C5D9622-9D48-0236-3D6A-FF0D09EC56B3}"/>
          </ac:spMkLst>
        </pc:spChg>
        <pc:spChg chg="add mod">
          <ac:chgData name="Houssainy, Sammy" userId="a95686fc-19d5-431b-8bf7-53b84c58fc6d" providerId="ADAL" clId="{4CE8B2A2-8001-4436-A7A4-391F46B9BEDD}" dt="2025-05-09T19:51:24.539" v="2499" actId="113"/>
          <ac:spMkLst>
            <pc:docMk/>
            <pc:sldMk cId="4251066126" sldId="280"/>
            <ac:spMk id="3" creationId="{8E9B05CF-D2B3-7E7A-9C8C-BADFFEDEFCF9}"/>
          </ac:spMkLst>
        </pc:spChg>
        <pc:picChg chg="mod">
          <ac:chgData name="Houssainy, Sammy" userId="a95686fc-19d5-431b-8bf7-53b84c58fc6d" providerId="ADAL" clId="{4CE8B2A2-8001-4436-A7A4-391F46B9BEDD}" dt="2025-05-06T21:57:07.003" v="192" actId="1076"/>
          <ac:picMkLst>
            <pc:docMk/>
            <pc:sldMk cId="4251066126" sldId="280"/>
            <ac:picMk id="5" creationId="{DCF1CCE1-A14C-078C-365E-00430A193F12}"/>
          </ac:picMkLst>
        </pc:picChg>
      </pc:sldChg>
      <pc:sldChg chg="addSp modSp mod">
        <pc:chgData name="Houssainy, Sammy" userId="a95686fc-19d5-431b-8bf7-53b84c58fc6d" providerId="ADAL" clId="{4CE8B2A2-8001-4436-A7A4-391F46B9BEDD}" dt="2025-05-09T19:57:03.749" v="2572" actId="1076"/>
        <pc:sldMkLst>
          <pc:docMk/>
          <pc:sldMk cId="3701310835" sldId="281"/>
        </pc:sldMkLst>
        <pc:spChg chg="mod">
          <ac:chgData name="Houssainy, Sammy" userId="a95686fc-19d5-431b-8bf7-53b84c58fc6d" providerId="ADAL" clId="{4CE8B2A2-8001-4436-A7A4-391F46B9BEDD}" dt="2025-05-09T19:56:01.439" v="2563" actId="27636"/>
          <ac:spMkLst>
            <pc:docMk/>
            <pc:sldMk cId="3701310835" sldId="281"/>
            <ac:spMk id="2" creationId="{24E0F90F-B27C-CA5E-7A38-1D77BF8B1CDB}"/>
          </ac:spMkLst>
        </pc:spChg>
        <pc:spChg chg="add mod">
          <ac:chgData name="Houssainy, Sammy" userId="a95686fc-19d5-431b-8bf7-53b84c58fc6d" providerId="ADAL" clId="{4CE8B2A2-8001-4436-A7A4-391F46B9BEDD}" dt="2025-05-09T19:57:03.749" v="2572" actId="1076"/>
          <ac:spMkLst>
            <pc:docMk/>
            <pc:sldMk cId="3701310835" sldId="281"/>
            <ac:spMk id="3" creationId="{C561B6C5-565F-E28D-D5AE-347E968CF355}"/>
          </ac:spMkLst>
        </pc:spChg>
        <pc:picChg chg="mod">
          <ac:chgData name="Houssainy, Sammy" userId="a95686fc-19d5-431b-8bf7-53b84c58fc6d" providerId="ADAL" clId="{4CE8B2A2-8001-4436-A7A4-391F46B9BEDD}" dt="2025-05-09T19:53:26.368" v="2504" actId="1076"/>
          <ac:picMkLst>
            <pc:docMk/>
            <pc:sldMk cId="3701310835" sldId="281"/>
            <ac:picMk id="5" creationId="{9DB31AE9-F5AE-1F2D-4263-080966F27764}"/>
          </ac:picMkLst>
        </pc:picChg>
      </pc:sldChg>
      <pc:sldChg chg="addSp delSp modSp mod modClrScheme chgLayout">
        <pc:chgData name="Houssainy, Sammy" userId="a95686fc-19d5-431b-8bf7-53b84c58fc6d" providerId="ADAL" clId="{4CE8B2A2-8001-4436-A7A4-391F46B9BEDD}" dt="2025-05-07T20:21:22.906" v="237" actId="14100"/>
        <pc:sldMkLst>
          <pc:docMk/>
          <pc:sldMk cId="4261970328" sldId="282"/>
        </pc:sldMkLst>
        <pc:spChg chg="mod">
          <ac:chgData name="Houssainy, Sammy" userId="a95686fc-19d5-431b-8bf7-53b84c58fc6d" providerId="ADAL" clId="{4CE8B2A2-8001-4436-A7A4-391F46B9BEDD}" dt="2025-05-07T20:21:21.960" v="236" actId="26606"/>
          <ac:spMkLst>
            <pc:docMk/>
            <pc:sldMk cId="4261970328" sldId="282"/>
            <ac:spMk id="2" creationId="{3A3E5583-E820-855C-668F-34576526AB87}"/>
          </ac:spMkLst>
        </pc:spChg>
        <pc:spChg chg="add del mod">
          <ac:chgData name="Houssainy, Sammy" userId="a95686fc-19d5-431b-8bf7-53b84c58fc6d" providerId="ADAL" clId="{4CE8B2A2-8001-4436-A7A4-391F46B9BEDD}" dt="2025-05-07T20:21:22.906" v="237" actId="14100"/>
          <ac:spMkLst>
            <pc:docMk/>
            <pc:sldMk cId="4261970328" sldId="282"/>
            <ac:spMk id="3" creationId="{436990AB-D662-8CAC-5175-A81B2841B6EA}"/>
          </ac:spMkLst>
        </pc:spChg>
      </pc:sldChg>
      <pc:sldChg chg="addSp delSp modSp add mod">
        <pc:chgData name="Houssainy, Sammy" userId="a95686fc-19d5-431b-8bf7-53b84c58fc6d" providerId="ADAL" clId="{4CE8B2A2-8001-4436-A7A4-391F46B9BEDD}" dt="2025-05-09T20:26:26.827" v="3026" actId="20577"/>
        <pc:sldMkLst>
          <pc:docMk/>
          <pc:sldMk cId="2735016425" sldId="283"/>
        </pc:sldMkLst>
        <pc:spChg chg="add mod">
          <ac:chgData name="Houssainy, Sammy" userId="a95686fc-19d5-431b-8bf7-53b84c58fc6d" providerId="ADAL" clId="{4CE8B2A2-8001-4436-A7A4-391F46B9BEDD}" dt="2025-05-09T16:32:06.586" v="1865" actId="1038"/>
          <ac:spMkLst>
            <pc:docMk/>
            <pc:sldMk cId="2735016425" sldId="283"/>
            <ac:spMk id="15" creationId="{B0C7E1F3-4A1E-92D6-7444-8AA55748E727}"/>
          </ac:spMkLst>
        </pc:spChg>
        <pc:spChg chg="add mod">
          <ac:chgData name="Houssainy, Sammy" userId="a95686fc-19d5-431b-8bf7-53b84c58fc6d" providerId="ADAL" clId="{4CE8B2A2-8001-4436-A7A4-391F46B9BEDD}" dt="2025-05-09T16:32:13.711" v="1868" actId="1036"/>
          <ac:spMkLst>
            <pc:docMk/>
            <pc:sldMk cId="2735016425" sldId="283"/>
            <ac:spMk id="16" creationId="{CC4F4BBF-2FD7-54C0-341B-BE011F06DB85}"/>
          </ac:spMkLst>
        </pc:spChg>
        <pc:spChg chg="add mod">
          <ac:chgData name="Houssainy, Sammy" userId="a95686fc-19d5-431b-8bf7-53b84c58fc6d" providerId="ADAL" clId="{4CE8B2A2-8001-4436-A7A4-391F46B9BEDD}" dt="2025-05-09T16:32:18.082" v="1877" actId="1035"/>
          <ac:spMkLst>
            <pc:docMk/>
            <pc:sldMk cId="2735016425" sldId="283"/>
            <ac:spMk id="17" creationId="{FBD8C899-ADE3-BE60-5FD2-02422F80C1BC}"/>
          </ac:spMkLst>
        </pc:spChg>
        <pc:spChg chg="add mod">
          <ac:chgData name="Houssainy, Sammy" userId="a95686fc-19d5-431b-8bf7-53b84c58fc6d" providerId="ADAL" clId="{4CE8B2A2-8001-4436-A7A4-391F46B9BEDD}" dt="2025-05-09T16:32:20.658" v="1881" actId="1036"/>
          <ac:spMkLst>
            <pc:docMk/>
            <pc:sldMk cId="2735016425" sldId="283"/>
            <ac:spMk id="19" creationId="{5691C3E5-2877-2268-2F1A-2AB5FE1F7DFB}"/>
          </ac:spMkLst>
        </pc:spChg>
        <pc:spChg chg="add mod">
          <ac:chgData name="Houssainy, Sammy" userId="a95686fc-19d5-431b-8bf7-53b84c58fc6d" providerId="ADAL" clId="{4CE8B2A2-8001-4436-A7A4-391F46B9BEDD}" dt="2025-05-09T17:24:19.611" v="1900" actId="20577"/>
          <ac:spMkLst>
            <pc:docMk/>
            <pc:sldMk cId="2735016425" sldId="283"/>
            <ac:spMk id="21" creationId="{5BBA2C40-55B0-16F0-A4EF-2EB8E2D7FF52}"/>
          </ac:spMkLst>
        </pc:spChg>
        <pc:spChg chg="add mod">
          <ac:chgData name="Houssainy, Sammy" userId="a95686fc-19d5-431b-8bf7-53b84c58fc6d" providerId="ADAL" clId="{4CE8B2A2-8001-4436-A7A4-391F46B9BEDD}" dt="2025-05-09T16:32:13.711" v="1868" actId="1036"/>
          <ac:spMkLst>
            <pc:docMk/>
            <pc:sldMk cId="2735016425" sldId="283"/>
            <ac:spMk id="23" creationId="{43A2C2FF-7B23-4227-4E1F-302F1BC4381C}"/>
          </ac:spMkLst>
        </pc:spChg>
        <pc:spChg chg="add mod">
          <ac:chgData name="Houssainy, Sammy" userId="a95686fc-19d5-431b-8bf7-53b84c58fc6d" providerId="ADAL" clId="{4CE8B2A2-8001-4436-A7A4-391F46B9BEDD}" dt="2025-05-09T16:32:18.082" v="1877" actId="1035"/>
          <ac:spMkLst>
            <pc:docMk/>
            <pc:sldMk cId="2735016425" sldId="283"/>
            <ac:spMk id="25" creationId="{2B1DAC7E-9E02-14C4-EF86-4543CFEEEA8B}"/>
          </ac:spMkLst>
        </pc:spChg>
        <pc:spChg chg="add mod">
          <ac:chgData name="Houssainy, Sammy" userId="a95686fc-19d5-431b-8bf7-53b84c58fc6d" providerId="ADAL" clId="{4CE8B2A2-8001-4436-A7A4-391F46B9BEDD}" dt="2025-05-09T20:26:26.827" v="3026" actId="20577"/>
          <ac:spMkLst>
            <pc:docMk/>
            <pc:sldMk cId="2735016425" sldId="283"/>
            <ac:spMk id="27" creationId="{1F1E251A-CB30-7CAA-7DE4-6001AA97F948}"/>
          </ac:spMkLst>
        </pc:spChg>
      </pc:sldChg>
    </pc:docChg>
  </pc:docChgLst>
  <pc:docChgLst>
    <pc:chgData name="Seewald, Jeffrey S" userId="75d8a919-d11f-463a-8542-4e6022f4af08" providerId="ADAL" clId="{6CEA20A2-F97B-49E2-A92E-D9EB74BE0774}"/>
    <pc:docChg chg="undo custSel addSld modSld">
      <pc:chgData name="Seewald, Jeffrey S" userId="75d8a919-d11f-463a-8542-4e6022f4af08" providerId="ADAL" clId="{6CEA20A2-F97B-49E2-A92E-D9EB74BE0774}" dt="2025-05-16T18:07:49.334" v="1592" actId="20577"/>
      <pc:docMkLst>
        <pc:docMk/>
      </pc:docMkLst>
      <pc:sldChg chg="modSp mod">
        <pc:chgData name="Seewald, Jeffrey S" userId="75d8a919-d11f-463a-8542-4e6022f4af08" providerId="ADAL" clId="{6CEA20A2-F97B-49E2-A92E-D9EB74BE0774}" dt="2025-05-16T18:03:37.048" v="1367" actId="6549"/>
        <pc:sldMkLst>
          <pc:docMk/>
          <pc:sldMk cId="4261970328" sldId="282"/>
        </pc:sldMkLst>
        <pc:spChg chg="mod">
          <ac:chgData name="Seewald, Jeffrey S" userId="75d8a919-d11f-463a-8542-4e6022f4af08" providerId="ADAL" clId="{6CEA20A2-F97B-49E2-A92E-D9EB74BE0774}" dt="2025-05-16T18:03:30.778" v="1366" actId="20577"/>
          <ac:spMkLst>
            <pc:docMk/>
            <pc:sldMk cId="4261970328" sldId="282"/>
            <ac:spMk id="2" creationId="{3A3E5583-E820-855C-668F-34576526AB87}"/>
          </ac:spMkLst>
        </pc:spChg>
        <pc:spChg chg="mod">
          <ac:chgData name="Seewald, Jeffrey S" userId="75d8a919-d11f-463a-8542-4e6022f4af08" providerId="ADAL" clId="{6CEA20A2-F97B-49E2-A92E-D9EB74BE0774}" dt="2025-05-16T18:03:37.048" v="1367" actId="6549"/>
          <ac:spMkLst>
            <pc:docMk/>
            <pc:sldMk cId="4261970328" sldId="282"/>
            <ac:spMk id="3" creationId="{436990AB-D662-8CAC-5175-A81B2841B6EA}"/>
          </ac:spMkLst>
        </pc:spChg>
      </pc:sldChg>
      <pc:sldChg chg="modSp mod">
        <pc:chgData name="Seewald, Jeffrey S" userId="75d8a919-d11f-463a-8542-4e6022f4af08" providerId="ADAL" clId="{6CEA20A2-F97B-49E2-A92E-D9EB74BE0774}" dt="2025-05-16T18:07:49.334" v="1592" actId="20577"/>
        <pc:sldMkLst>
          <pc:docMk/>
          <pc:sldMk cId="2735016425" sldId="283"/>
        </pc:sldMkLst>
        <pc:spChg chg="mod">
          <ac:chgData name="Seewald, Jeffrey S" userId="75d8a919-d11f-463a-8542-4e6022f4af08" providerId="ADAL" clId="{6CEA20A2-F97B-49E2-A92E-D9EB74BE0774}" dt="2025-05-16T18:06:55.637" v="1574" actId="1036"/>
          <ac:spMkLst>
            <pc:docMk/>
            <pc:sldMk cId="2735016425" sldId="283"/>
            <ac:spMk id="16" creationId="{CC4F4BBF-2FD7-54C0-341B-BE011F06DB85}"/>
          </ac:spMkLst>
        </pc:spChg>
        <pc:spChg chg="mod">
          <ac:chgData name="Seewald, Jeffrey S" userId="75d8a919-d11f-463a-8542-4e6022f4af08" providerId="ADAL" clId="{6CEA20A2-F97B-49E2-A92E-D9EB74BE0774}" dt="2025-05-16T18:07:02.118" v="1584" actId="1036"/>
          <ac:spMkLst>
            <pc:docMk/>
            <pc:sldMk cId="2735016425" sldId="283"/>
            <ac:spMk id="17" creationId="{FBD8C899-ADE3-BE60-5FD2-02422F80C1BC}"/>
          </ac:spMkLst>
        </pc:spChg>
        <pc:spChg chg="mod">
          <ac:chgData name="Seewald, Jeffrey S" userId="75d8a919-d11f-463a-8542-4e6022f4af08" providerId="ADAL" clId="{6CEA20A2-F97B-49E2-A92E-D9EB74BE0774}" dt="2025-05-16T18:07:05.698" v="1591" actId="1036"/>
          <ac:spMkLst>
            <pc:docMk/>
            <pc:sldMk cId="2735016425" sldId="283"/>
            <ac:spMk id="19" creationId="{5691C3E5-2877-2268-2F1A-2AB5FE1F7DFB}"/>
          </ac:spMkLst>
        </pc:spChg>
        <pc:spChg chg="mod">
          <ac:chgData name="Seewald, Jeffrey S" userId="75d8a919-d11f-463a-8542-4e6022f4af08" providerId="ADAL" clId="{6CEA20A2-F97B-49E2-A92E-D9EB74BE0774}" dt="2025-05-16T18:06:49.437" v="1559" actId="1076"/>
          <ac:spMkLst>
            <pc:docMk/>
            <pc:sldMk cId="2735016425" sldId="283"/>
            <ac:spMk id="21" creationId="{5BBA2C40-55B0-16F0-A4EF-2EB8E2D7FF52}"/>
          </ac:spMkLst>
        </pc:spChg>
        <pc:spChg chg="mod">
          <ac:chgData name="Seewald, Jeffrey S" userId="75d8a919-d11f-463a-8542-4e6022f4af08" providerId="ADAL" clId="{6CEA20A2-F97B-49E2-A92E-D9EB74BE0774}" dt="2025-05-16T18:06:55.637" v="1574" actId="1036"/>
          <ac:spMkLst>
            <pc:docMk/>
            <pc:sldMk cId="2735016425" sldId="283"/>
            <ac:spMk id="23" creationId="{43A2C2FF-7B23-4227-4E1F-302F1BC4381C}"/>
          </ac:spMkLst>
        </pc:spChg>
        <pc:spChg chg="mod">
          <ac:chgData name="Seewald, Jeffrey S" userId="75d8a919-d11f-463a-8542-4e6022f4af08" providerId="ADAL" clId="{6CEA20A2-F97B-49E2-A92E-D9EB74BE0774}" dt="2025-05-16T18:07:02.118" v="1584" actId="1036"/>
          <ac:spMkLst>
            <pc:docMk/>
            <pc:sldMk cId="2735016425" sldId="283"/>
            <ac:spMk id="25" creationId="{2B1DAC7E-9E02-14C4-EF86-4543CFEEEA8B}"/>
          </ac:spMkLst>
        </pc:spChg>
        <pc:spChg chg="mod">
          <ac:chgData name="Seewald, Jeffrey S" userId="75d8a919-d11f-463a-8542-4e6022f4af08" providerId="ADAL" clId="{6CEA20A2-F97B-49E2-A92E-D9EB74BE0774}" dt="2025-05-16T18:07:49.334" v="1592" actId="20577"/>
          <ac:spMkLst>
            <pc:docMk/>
            <pc:sldMk cId="2735016425" sldId="283"/>
            <ac:spMk id="27" creationId="{1F1E251A-CB30-7CAA-7DE4-6001AA97F948}"/>
          </ac:spMkLst>
        </pc:spChg>
      </pc:sldChg>
      <pc:sldChg chg="addSp delSp modSp add mod delAnim modAnim">
        <pc:chgData name="Seewald, Jeffrey S" userId="75d8a919-d11f-463a-8542-4e6022f4af08" providerId="ADAL" clId="{6CEA20A2-F97B-49E2-A92E-D9EB74BE0774}" dt="2025-05-16T18:04:44.222" v="1395" actId="1035"/>
        <pc:sldMkLst>
          <pc:docMk/>
          <pc:sldMk cId="521916185" sldId="284"/>
        </pc:sldMkLst>
        <pc:spChg chg="mod">
          <ac:chgData name="Seewald, Jeffrey S" userId="75d8a919-d11f-463a-8542-4e6022f4af08" providerId="ADAL" clId="{6CEA20A2-F97B-49E2-A92E-D9EB74BE0774}" dt="2025-05-16T18:04:34.005" v="1377" actId="20577"/>
          <ac:spMkLst>
            <pc:docMk/>
            <pc:sldMk cId="521916185" sldId="284"/>
            <ac:spMk id="2" creationId="{3A3E5583-E820-855C-668F-34576526AB87}"/>
          </ac:spMkLst>
        </pc:spChg>
        <pc:spChg chg="mod">
          <ac:chgData name="Seewald, Jeffrey S" userId="75d8a919-d11f-463a-8542-4e6022f4af08" providerId="ADAL" clId="{6CEA20A2-F97B-49E2-A92E-D9EB74BE0774}" dt="2025-05-16T18:04:36.708" v="1378" actId="20577"/>
          <ac:spMkLst>
            <pc:docMk/>
            <pc:sldMk cId="521916185" sldId="284"/>
            <ac:spMk id="3" creationId="{436990AB-D662-8CAC-5175-A81B2841B6EA}"/>
          </ac:spMkLst>
        </pc:spChg>
        <pc:spChg chg="add del mod">
          <ac:chgData name="Seewald, Jeffrey S" userId="75d8a919-d11f-463a-8542-4e6022f4af08" providerId="ADAL" clId="{6CEA20A2-F97B-49E2-A92E-D9EB74BE0774}" dt="2025-05-15T18:47:36.257" v="306" actId="478"/>
          <ac:spMkLst>
            <pc:docMk/>
            <pc:sldMk cId="521916185" sldId="284"/>
            <ac:spMk id="6" creationId="{4361D734-AB29-158D-EFC6-D66D4DF14A76}"/>
          </ac:spMkLst>
        </pc:spChg>
        <pc:spChg chg="add mod">
          <ac:chgData name="Seewald, Jeffrey S" userId="75d8a919-d11f-463a-8542-4e6022f4af08" providerId="ADAL" clId="{6CEA20A2-F97B-49E2-A92E-D9EB74BE0774}" dt="2025-05-16T18:04:44.222" v="1395" actId="1035"/>
          <ac:spMkLst>
            <pc:docMk/>
            <pc:sldMk cId="521916185" sldId="284"/>
            <ac:spMk id="7" creationId="{D436A0E3-BF0E-C864-C128-81606040F0EE}"/>
          </ac:spMkLst>
        </pc:spChg>
        <pc:spChg chg="add mod ord">
          <ac:chgData name="Seewald, Jeffrey S" userId="75d8a919-d11f-463a-8542-4e6022f4af08" providerId="ADAL" clId="{6CEA20A2-F97B-49E2-A92E-D9EB74BE0774}" dt="2025-05-16T18:04:44.222" v="1395" actId="1035"/>
          <ac:spMkLst>
            <pc:docMk/>
            <pc:sldMk cId="521916185" sldId="284"/>
            <ac:spMk id="8" creationId="{0D849918-7C1F-20EF-23A1-814DA8E4D72C}"/>
          </ac:spMkLst>
        </pc:spChg>
        <pc:spChg chg="add mod">
          <ac:chgData name="Seewald, Jeffrey S" userId="75d8a919-d11f-463a-8542-4e6022f4af08" providerId="ADAL" clId="{6CEA20A2-F97B-49E2-A92E-D9EB74BE0774}" dt="2025-05-16T18:04:44.222" v="1395" actId="1035"/>
          <ac:spMkLst>
            <pc:docMk/>
            <pc:sldMk cId="521916185" sldId="284"/>
            <ac:spMk id="9" creationId="{CAEA3E04-4A61-DE24-B6EE-E4E9A5046126}"/>
          </ac:spMkLst>
        </pc:spChg>
        <pc:spChg chg="add mod">
          <ac:chgData name="Seewald, Jeffrey S" userId="75d8a919-d11f-463a-8542-4e6022f4af08" providerId="ADAL" clId="{6CEA20A2-F97B-49E2-A92E-D9EB74BE0774}" dt="2025-05-16T18:04:44.222" v="1395" actId="1035"/>
          <ac:spMkLst>
            <pc:docMk/>
            <pc:sldMk cId="521916185" sldId="284"/>
            <ac:spMk id="13" creationId="{EFFDAB3A-17F8-B9BB-08C6-92315C096567}"/>
          </ac:spMkLst>
        </pc:spChg>
        <pc:spChg chg="add mod">
          <ac:chgData name="Seewald, Jeffrey S" userId="75d8a919-d11f-463a-8542-4e6022f4af08" providerId="ADAL" clId="{6CEA20A2-F97B-49E2-A92E-D9EB74BE0774}" dt="2025-05-16T18:04:44.222" v="1395" actId="1035"/>
          <ac:spMkLst>
            <pc:docMk/>
            <pc:sldMk cId="521916185" sldId="284"/>
            <ac:spMk id="14" creationId="{CBCD4282-12A1-6A84-0ACD-3D454113CF03}"/>
          </ac:spMkLst>
        </pc:spChg>
        <pc:spChg chg="add del mod">
          <ac:chgData name="Seewald, Jeffrey S" userId="75d8a919-d11f-463a-8542-4e6022f4af08" providerId="ADAL" clId="{6CEA20A2-F97B-49E2-A92E-D9EB74BE0774}" dt="2025-05-15T19:06:31.315" v="383" actId="478"/>
          <ac:spMkLst>
            <pc:docMk/>
            <pc:sldMk cId="521916185" sldId="284"/>
            <ac:spMk id="16" creationId="{E0D09EB2-2F33-3AE4-BFB1-DD098188B1D0}"/>
          </ac:spMkLst>
        </pc:spChg>
        <pc:spChg chg="add del mod">
          <ac:chgData name="Seewald, Jeffrey S" userId="75d8a919-d11f-463a-8542-4e6022f4af08" providerId="ADAL" clId="{6CEA20A2-F97B-49E2-A92E-D9EB74BE0774}" dt="2025-05-15T19:04:42.821" v="348" actId="478"/>
          <ac:spMkLst>
            <pc:docMk/>
            <pc:sldMk cId="521916185" sldId="284"/>
            <ac:spMk id="17" creationId="{134C8F40-33D3-072C-FF38-ACF2C8782559}"/>
          </ac:spMkLst>
        </pc:spChg>
        <pc:spChg chg="add del mod">
          <ac:chgData name="Seewald, Jeffrey S" userId="75d8a919-d11f-463a-8542-4e6022f4af08" providerId="ADAL" clId="{6CEA20A2-F97B-49E2-A92E-D9EB74BE0774}" dt="2025-05-15T19:04:44.601" v="349" actId="478"/>
          <ac:spMkLst>
            <pc:docMk/>
            <pc:sldMk cId="521916185" sldId="284"/>
            <ac:spMk id="18" creationId="{C150C1FA-DFEF-0FFA-D9C4-57784D62E371}"/>
          </ac:spMkLst>
        </pc:spChg>
        <pc:spChg chg="add del mod">
          <ac:chgData name="Seewald, Jeffrey S" userId="75d8a919-d11f-463a-8542-4e6022f4af08" providerId="ADAL" clId="{6CEA20A2-F97B-49E2-A92E-D9EB74BE0774}" dt="2025-05-15T19:04:45.393" v="350" actId="478"/>
          <ac:spMkLst>
            <pc:docMk/>
            <pc:sldMk cId="521916185" sldId="284"/>
            <ac:spMk id="19" creationId="{968CD9CA-ACE9-CD27-8736-86973B706142}"/>
          </ac:spMkLst>
        </pc:spChg>
        <pc:spChg chg="add del mod">
          <ac:chgData name="Seewald, Jeffrey S" userId="75d8a919-d11f-463a-8542-4e6022f4af08" providerId="ADAL" clId="{6CEA20A2-F97B-49E2-A92E-D9EB74BE0774}" dt="2025-05-15T19:04:54.419" v="354"/>
          <ac:spMkLst>
            <pc:docMk/>
            <pc:sldMk cId="521916185" sldId="284"/>
            <ac:spMk id="21" creationId="{5BBF4384-EFA5-41DE-112F-F80EEEC9984F}"/>
          </ac:spMkLst>
        </pc:spChg>
        <pc:spChg chg="add del mod">
          <ac:chgData name="Seewald, Jeffrey S" userId="75d8a919-d11f-463a-8542-4e6022f4af08" providerId="ADAL" clId="{6CEA20A2-F97B-49E2-A92E-D9EB74BE0774}" dt="2025-05-15T19:04:54.419" v="354"/>
          <ac:spMkLst>
            <pc:docMk/>
            <pc:sldMk cId="521916185" sldId="284"/>
            <ac:spMk id="22" creationId="{9EE69F7A-72F4-BF44-916C-BC45D1A93BC4}"/>
          </ac:spMkLst>
        </pc:spChg>
        <pc:spChg chg="add del mod">
          <ac:chgData name="Seewald, Jeffrey S" userId="75d8a919-d11f-463a-8542-4e6022f4af08" providerId="ADAL" clId="{6CEA20A2-F97B-49E2-A92E-D9EB74BE0774}" dt="2025-05-15T19:04:54.419" v="354"/>
          <ac:spMkLst>
            <pc:docMk/>
            <pc:sldMk cId="521916185" sldId="284"/>
            <ac:spMk id="23" creationId="{7A0FF1A9-87B2-051C-E063-47275F3BA775}"/>
          </ac:spMkLst>
        </pc:spChg>
        <pc:spChg chg="add del mod">
          <ac:chgData name="Seewald, Jeffrey S" userId="75d8a919-d11f-463a-8542-4e6022f4af08" providerId="ADAL" clId="{6CEA20A2-F97B-49E2-A92E-D9EB74BE0774}" dt="2025-05-15T19:04:54.419" v="354"/>
          <ac:spMkLst>
            <pc:docMk/>
            <pc:sldMk cId="521916185" sldId="284"/>
            <ac:spMk id="24" creationId="{CA021689-7606-BEAA-617B-625F4A7ECA89}"/>
          </ac:spMkLst>
        </pc:spChg>
        <pc:spChg chg="add del mod">
          <ac:chgData name="Seewald, Jeffrey S" userId="75d8a919-d11f-463a-8542-4e6022f4af08" providerId="ADAL" clId="{6CEA20A2-F97B-49E2-A92E-D9EB74BE0774}" dt="2025-05-15T19:05:00.514" v="356"/>
          <ac:spMkLst>
            <pc:docMk/>
            <pc:sldMk cId="521916185" sldId="284"/>
            <ac:spMk id="26" creationId="{0D631411-4C98-2E30-EE59-6D122A017E3C}"/>
          </ac:spMkLst>
        </pc:spChg>
        <pc:spChg chg="add del mod">
          <ac:chgData name="Seewald, Jeffrey S" userId="75d8a919-d11f-463a-8542-4e6022f4af08" providerId="ADAL" clId="{6CEA20A2-F97B-49E2-A92E-D9EB74BE0774}" dt="2025-05-15T19:05:00.514" v="356"/>
          <ac:spMkLst>
            <pc:docMk/>
            <pc:sldMk cId="521916185" sldId="284"/>
            <ac:spMk id="27" creationId="{B08E818F-1F1E-DB45-FB2A-FCF97B798119}"/>
          </ac:spMkLst>
        </pc:spChg>
        <pc:spChg chg="add del mod">
          <ac:chgData name="Seewald, Jeffrey S" userId="75d8a919-d11f-463a-8542-4e6022f4af08" providerId="ADAL" clId="{6CEA20A2-F97B-49E2-A92E-D9EB74BE0774}" dt="2025-05-15T19:05:00.514" v="356"/>
          <ac:spMkLst>
            <pc:docMk/>
            <pc:sldMk cId="521916185" sldId="284"/>
            <ac:spMk id="28" creationId="{23993F04-7F83-3C6D-E13C-0B3147B9C200}"/>
          </ac:spMkLst>
        </pc:spChg>
        <pc:spChg chg="add del mod">
          <ac:chgData name="Seewald, Jeffrey S" userId="75d8a919-d11f-463a-8542-4e6022f4af08" providerId="ADAL" clId="{6CEA20A2-F97B-49E2-A92E-D9EB74BE0774}" dt="2025-05-15T19:05:00.514" v="356"/>
          <ac:spMkLst>
            <pc:docMk/>
            <pc:sldMk cId="521916185" sldId="284"/>
            <ac:spMk id="29" creationId="{943C72E5-F5AA-C761-2681-34318ED9450C}"/>
          </ac:spMkLst>
        </pc:spChg>
        <pc:spChg chg="add mod">
          <ac:chgData name="Seewald, Jeffrey S" userId="75d8a919-d11f-463a-8542-4e6022f4af08" providerId="ADAL" clId="{6CEA20A2-F97B-49E2-A92E-D9EB74BE0774}" dt="2025-05-16T18:04:44.222" v="1395" actId="1035"/>
          <ac:spMkLst>
            <pc:docMk/>
            <pc:sldMk cId="521916185" sldId="284"/>
            <ac:spMk id="30" creationId="{C42A8956-80F3-61E1-F0CE-36BD99B0DCEC}"/>
          </ac:spMkLst>
        </pc:spChg>
        <pc:spChg chg="add del mod">
          <ac:chgData name="Seewald, Jeffrey S" userId="75d8a919-d11f-463a-8542-4e6022f4af08" providerId="ADAL" clId="{6CEA20A2-F97B-49E2-A92E-D9EB74BE0774}" dt="2025-05-15T19:30:36.627" v="962"/>
          <ac:spMkLst>
            <pc:docMk/>
            <pc:sldMk cId="521916185" sldId="284"/>
            <ac:spMk id="31" creationId="{2F6AD9E8-7233-4FFC-E28F-979CA3866643}"/>
          </ac:spMkLst>
        </pc:spChg>
        <pc:spChg chg="add mod">
          <ac:chgData name="Seewald, Jeffrey S" userId="75d8a919-d11f-463a-8542-4e6022f4af08" providerId="ADAL" clId="{6CEA20A2-F97B-49E2-A92E-D9EB74BE0774}" dt="2025-05-16T18:04:44.222" v="1395" actId="1035"/>
          <ac:spMkLst>
            <pc:docMk/>
            <pc:sldMk cId="521916185" sldId="284"/>
            <ac:spMk id="32" creationId="{426EBCAF-AD5F-B0B9-EB4D-B3E6FE6D1547}"/>
          </ac:spMkLst>
        </pc:spChg>
        <pc:graphicFrameChg chg="add mod">
          <ac:chgData name="Seewald, Jeffrey S" userId="75d8a919-d11f-463a-8542-4e6022f4af08" providerId="ADAL" clId="{6CEA20A2-F97B-49E2-A92E-D9EB74BE0774}" dt="2025-05-16T18:04:44.222" v="1395" actId="1035"/>
          <ac:graphicFrameMkLst>
            <pc:docMk/>
            <pc:sldMk cId="521916185" sldId="284"/>
            <ac:graphicFrameMk id="33" creationId="{1C2AFB3E-3613-784D-E38A-C92B68DEB127}"/>
          </ac:graphicFrameMkLst>
        </pc:graphicFrameChg>
        <pc:picChg chg="add del">
          <ac:chgData name="Seewald, Jeffrey S" userId="75d8a919-d11f-463a-8542-4e6022f4af08" providerId="ADAL" clId="{6CEA20A2-F97B-49E2-A92E-D9EB74BE0774}" dt="2025-05-15T18:41:13.217" v="284"/>
          <ac:picMkLst>
            <pc:docMk/>
            <pc:sldMk cId="521916185" sldId="284"/>
            <ac:picMk id="4" creationId="{37682BC4-8D53-315F-F4E2-6BD176C6F4C7}"/>
          </ac:picMkLst>
        </pc:picChg>
        <pc:picChg chg="add mod ord">
          <ac:chgData name="Seewald, Jeffrey S" userId="75d8a919-d11f-463a-8542-4e6022f4af08" providerId="ADAL" clId="{6CEA20A2-F97B-49E2-A92E-D9EB74BE0774}" dt="2025-05-16T18:04:44.222" v="1395" actId="1035"/>
          <ac:picMkLst>
            <pc:docMk/>
            <pc:sldMk cId="521916185" sldId="284"/>
            <ac:picMk id="5" creationId="{53CCC959-AB4F-8980-778E-14154A01074D}"/>
          </ac:picMkLst>
        </pc:picChg>
        <pc:picChg chg="add del mod">
          <ac:chgData name="Seewald, Jeffrey S" userId="75d8a919-d11f-463a-8542-4e6022f4af08" providerId="ADAL" clId="{6CEA20A2-F97B-49E2-A92E-D9EB74BE0774}" dt="2025-05-15T18:47:33.613" v="304" actId="478"/>
          <ac:picMkLst>
            <pc:docMk/>
            <pc:sldMk cId="521916185" sldId="284"/>
            <ac:picMk id="10" creationId="{E5BD340A-F597-5A14-E5F7-50173C39D49E}"/>
          </ac:picMkLst>
        </pc:picChg>
        <pc:picChg chg="add del mod">
          <ac:chgData name="Seewald, Jeffrey S" userId="75d8a919-d11f-463a-8542-4e6022f4af08" providerId="ADAL" clId="{6CEA20A2-F97B-49E2-A92E-D9EB74BE0774}" dt="2025-05-15T18:47:34.769" v="305" actId="478"/>
          <ac:picMkLst>
            <pc:docMk/>
            <pc:sldMk cId="521916185" sldId="284"/>
            <ac:picMk id="11" creationId="{6BD32ABA-EF6E-4E93-977A-9AEE8E8ABA1A}"/>
          </ac:picMkLst>
        </pc:picChg>
        <pc:picChg chg="add mod">
          <ac:chgData name="Seewald, Jeffrey S" userId="75d8a919-d11f-463a-8542-4e6022f4af08" providerId="ADAL" clId="{6CEA20A2-F97B-49E2-A92E-D9EB74BE0774}" dt="2025-05-16T18:04:44.222" v="1395" actId="1035"/>
          <ac:picMkLst>
            <pc:docMk/>
            <pc:sldMk cId="521916185" sldId="284"/>
            <ac:picMk id="12" creationId="{8E956959-8247-4D6E-2DE8-6CC19A4F78D9}"/>
          </ac:picMkLst>
        </pc:picChg>
        <pc:picChg chg="add del mod">
          <ac:chgData name="Seewald, Jeffrey S" userId="75d8a919-d11f-463a-8542-4e6022f4af08" providerId="ADAL" clId="{6CEA20A2-F97B-49E2-A92E-D9EB74BE0774}" dt="2025-05-15T19:27:33.134" v="960" actId="478"/>
          <ac:picMkLst>
            <pc:docMk/>
            <pc:sldMk cId="521916185" sldId="284"/>
            <ac:picMk id="15" creationId="{F7D0F7C9-26AA-5B89-E2AF-AE0276ECC656}"/>
          </ac:picMkLst>
        </pc:picChg>
        <pc:picChg chg="add del mod">
          <ac:chgData name="Seewald, Jeffrey S" userId="75d8a919-d11f-463a-8542-4e6022f4af08" providerId="ADAL" clId="{6CEA20A2-F97B-49E2-A92E-D9EB74BE0774}" dt="2025-05-15T19:04:54.419" v="354"/>
          <ac:picMkLst>
            <pc:docMk/>
            <pc:sldMk cId="521916185" sldId="284"/>
            <ac:picMk id="20" creationId="{0B2A57CB-A81E-F513-0696-590A88171C7D}"/>
          </ac:picMkLst>
        </pc:picChg>
        <pc:picChg chg="add del mod">
          <ac:chgData name="Seewald, Jeffrey S" userId="75d8a919-d11f-463a-8542-4e6022f4af08" providerId="ADAL" clId="{6CEA20A2-F97B-49E2-A92E-D9EB74BE0774}" dt="2025-05-15T19:05:00.514" v="356"/>
          <ac:picMkLst>
            <pc:docMk/>
            <pc:sldMk cId="521916185" sldId="284"/>
            <ac:picMk id="25" creationId="{F4817856-7A43-EBFD-5744-1A408564FEE2}"/>
          </ac:picMkLst>
        </pc:picChg>
      </pc:sldChg>
      <pc:sldChg chg="addSp delSp modSp add mod modAnim">
        <pc:chgData name="Seewald, Jeffrey S" userId="75d8a919-d11f-463a-8542-4e6022f4af08" providerId="ADAL" clId="{6CEA20A2-F97B-49E2-A92E-D9EB74BE0774}" dt="2025-05-16T18:05:03.621" v="1438" actId="20577"/>
        <pc:sldMkLst>
          <pc:docMk/>
          <pc:sldMk cId="629173252" sldId="285"/>
        </pc:sldMkLst>
        <pc:spChg chg="mod">
          <ac:chgData name="Seewald, Jeffrey S" userId="75d8a919-d11f-463a-8542-4e6022f4af08" providerId="ADAL" clId="{6CEA20A2-F97B-49E2-A92E-D9EB74BE0774}" dt="2025-05-16T18:05:03.621" v="1438" actId="20577"/>
          <ac:spMkLst>
            <pc:docMk/>
            <pc:sldMk cId="629173252" sldId="285"/>
            <ac:spMk id="2" creationId="{3A3E5583-E820-855C-668F-34576526AB87}"/>
          </ac:spMkLst>
        </pc:spChg>
        <pc:spChg chg="mod">
          <ac:chgData name="Seewald, Jeffrey S" userId="75d8a919-d11f-463a-8542-4e6022f4af08" providerId="ADAL" clId="{6CEA20A2-F97B-49E2-A92E-D9EB74BE0774}" dt="2025-05-16T18:03:14.271" v="1365" actId="403"/>
          <ac:spMkLst>
            <pc:docMk/>
            <pc:sldMk cId="629173252" sldId="285"/>
            <ac:spMk id="3" creationId="{436990AB-D662-8CAC-5175-A81B2841B6EA}"/>
          </ac:spMkLst>
        </pc:spChg>
        <pc:spChg chg="del">
          <ac:chgData name="Seewald, Jeffrey S" userId="75d8a919-d11f-463a-8542-4e6022f4af08" providerId="ADAL" clId="{6CEA20A2-F97B-49E2-A92E-D9EB74BE0774}" dt="2025-05-15T18:47:05.441" v="301" actId="478"/>
          <ac:spMkLst>
            <pc:docMk/>
            <pc:sldMk cId="629173252" sldId="285"/>
            <ac:spMk id="6" creationId="{4361D734-AB29-158D-EFC6-D66D4DF14A76}"/>
          </ac:spMkLst>
        </pc:spChg>
        <pc:spChg chg="del mod">
          <ac:chgData name="Seewald, Jeffrey S" userId="75d8a919-d11f-463a-8542-4e6022f4af08" providerId="ADAL" clId="{6CEA20A2-F97B-49E2-A92E-D9EB74BE0774}" dt="2025-05-15T18:47:03.974" v="300" actId="478"/>
          <ac:spMkLst>
            <pc:docMk/>
            <pc:sldMk cId="629173252" sldId="285"/>
            <ac:spMk id="7" creationId="{D436A0E3-BF0E-C864-C128-81606040F0EE}"/>
          </ac:spMkLst>
        </pc:spChg>
        <pc:spChg chg="del">
          <ac:chgData name="Seewald, Jeffrey S" userId="75d8a919-d11f-463a-8542-4e6022f4af08" providerId="ADAL" clId="{6CEA20A2-F97B-49E2-A92E-D9EB74BE0774}" dt="2025-05-15T18:47:07.362" v="302" actId="478"/>
          <ac:spMkLst>
            <pc:docMk/>
            <pc:sldMk cId="629173252" sldId="285"/>
            <ac:spMk id="8" creationId="{0D849918-7C1F-20EF-23A1-814DA8E4D72C}"/>
          </ac:spMkLst>
        </pc:spChg>
        <pc:spChg chg="del">
          <ac:chgData name="Seewald, Jeffrey S" userId="75d8a919-d11f-463a-8542-4e6022f4af08" providerId="ADAL" clId="{6CEA20A2-F97B-49E2-A92E-D9EB74BE0774}" dt="2025-05-15T18:47:08.776" v="303" actId="478"/>
          <ac:spMkLst>
            <pc:docMk/>
            <pc:sldMk cId="629173252" sldId="285"/>
            <ac:spMk id="9" creationId="{CAEA3E04-4A61-DE24-B6EE-E4E9A5046126}"/>
          </ac:spMkLst>
        </pc:spChg>
        <pc:spChg chg="add mod">
          <ac:chgData name="Seewald, Jeffrey S" userId="75d8a919-d11f-463a-8542-4e6022f4af08" providerId="ADAL" clId="{6CEA20A2-F97B-49E2-A92E-D9EB74BE0774}" dt="2025-05-16T18:00:23.069" v="1327" actId="1076"/>
          <ac:spMkLst>
            <pc:docMk/>
            <pc:sldMk cId="629173252" sldId="285"/>
            <ac:spMk id="15" creationId="{F72F5065-1771-3877-E27C-C53C7225DDBA}"/>
          </ac:spMkLst>
        </pc:spChg>
        <pc:spChg chg="add mod">
          <ac:chgData name="Seewald, Jeffrey S" userId="75d8a919-d11f-463a-8542-4e6022f4af08" providerId="ADAL" clId="{6CEA20A2-F97B-49E2-A92E-D9EB74BE0774}" dt="2025-05-16T18:02:39.481" v="1359" actId="14100"/>
          <ac:spMkLst>
            <pc:docMk/>
            <pc:sldMk cId="629173252" sldId="285"/>
            <ac:spMk id="16" creationId="{21D3B4A4-E314-75E6-BF73-4CFDD49A5689}"/>
          </ac:spMkLst>
        </pc:spChg>
        <pc:spChg chg="add mod">
          <ac:chgData name="Seewald, Jeffrey S" userId="75d8a919-d11f-463a-8542-4e6022f4af08" providerId="ADAL" clId="{6CEA20A2-F97B-49E2-A92E-D9EB74BE0774}" dt="2025-05-16T18:02:05.334" v="1349" actId="14100"/>
          <ac:spMkLst>
            <pc:docMk/>
            <pc:sldMk cId="629173252" sldId="285"/>
            <ac:spMk id="17" creationId="{3BC09C6F-CB0C-ABD1-3315-5EF9315BC827}"/>
          </ac:spMkLst>
        </pc:spChg>
        <pc:spChg chg="add mod">
          <ac:chgData name="Seewald, Jeffrey S" userId="75d8a919-d11f-463a-8542-4e6022f4af08" providerId="ADAL" clId="{6CEA20A2-F97B-49E2-A92E-D9EB74BE0774}" dt="2025-05-16T18:01:41.714" v="1343" actId="1076"/>
          <ac:spMkLst>
            <pc:docMk/>
            <pc:sldMk cId="629173252" sldId="285"/>
            <ac:spMk id="18" creationId="{8250B558-D0F4-B987-AF10-B702BEE05DBC}"/>
          </ac:spMkLst>
        </pc:spChg>
        <pc:spChg chg="add mod">
          <ac:chgData name="Seewald, Jeffrey S" userId="75d8a919-d11f-463a-8542-4e6022f4af08" providerId="ADAL" clId="{6CEA20A2-F97B-49E2-A92E-D9EB74BE0774}" dt="2025-05-16T18:01:44.663" v="1344" actId="1076"/>
          <ac:spMkLst>
            <pc:docMk/>
            <pc:sldMk cId="629173252" sldId="285"/>
            <ac:spMk id="19" creationId="{75E206B4-59F1-5BED-6698-81941E40125B}"/>
          </ac:spMkLst>
        </pc:spChg>
        <pc:spChg chg="add mod">
          <ac:chgData name="Seewald, Jeffrey S" userId="75d8a919-d11f-463a-8542-4e6022f4af08" providerId="ADAL" clId="{6CEA20A2-F97B-49E2-A92E-D9EB74BE0774}" dt="2025-05-16T18:02:32.565" v="1358" actId="14100"/>
          <ac:spMkLst>
            <pc:docMk/>
            <pc:sldMk cId="629173252" sldId="285"/>
            <ac:spMk id="20" creationId="{97B409D7-7EAC-8412-2F20-6E1457868A94}"/>
          </ac:spMkLst>
        </pc:spChg>
        <pc:picChg chg="add del mod">
          <ac:chgData name="Seewald, Jeffrey S" userId="75d8a919-d11f-463a-8542-4e6022f4af08" providerId="ADAL" clId="{6CEA20A2-F97B-49E2-A92E-D9EB74BE0774}" dt="2025-05-15T19:15:57.006" v="701" actId="478"/>
          <ac:picMkLst>
            <pc:docMk/>
            <pc:sldMk cId="629173252" sldId="285"/>
            <ac:picMk id="4" creationId="{E49CEC26-DD4C-6BFD-D651-03C09528B8F8}"/>
          </ac:picMkLst>
        </pc:picChg>
        <pc:picChg chg="del">
          <ac:chgData name="Seewald, Jeffrey S" userId="75d8a919-d11f-463a-8542-4e6022f4af08" providerId="ADAL" clId="{6CEA20A2-F97B-49E2-A92E-D9EB74BE0774}" dt="2025-05-15T18:46:46.670" v="298" actId="478"/>
          <ac:picMkLst>
            <pc:docMk/>
            <pc:sldMk cId="629173252" sldId="285"/>
            <ac:picMk id="5" creationId="{53CCC959-AB4F-8980-778E-14154A01074D}"/>
          </ac:picMkLst>
        </pc:picChg>
        <pc:picChg chg="del mod">
          <ac:chgData name="Seewald, Jeffrey S" userId="75d8a919-d11f-463a-8542-4e6022f4af08" providerId="ADAL" clId="{6CEA20A2-F97B-49E2-A92E-D9EB74BE0774}" dt="2025-05-15T19:19:56.319" v="708" actId="478"/>
          <ac:picMkLst>
            <pc:docMk/>
            <pc:sldMk cId="629173252" sldId="285"/>
            <ac:picMk id="10" creationId="{E5BD340A-F597-5A14-E5F7-50173C39D49E}"/>
          </ac:picMkLst>
        </pc:picChg>
        <pc:picChg chg="del mod">
          <ac:chgData name="Seewald, Jeffrey S" userId="75d8a919-d11f-463a-8542-4e6022f4af08" providerId="ADAL" clId="{6CEA20A2-F97B-49E2-A92E-D9EB74BE0774}" dt="2025-05-15T19:19:56.950" v="709" actId="478"/>
          <ac:picMkLst>
            <pc:docMk/>
            <pc:sldMk cId="629173252" sldId="285"/>
            <ac:picMk id="11" creationId="{6BD32ABA-EF6E-4E93-977A-9AEE8E8ABA1A}"/>
          </ac:picMkLst>
        </pc:picChg>
        <pc:picChg chg="del">
          <ac:chgData name="Seewald, Jeffrey S" userId="75d8a919-d11f-463a-8542-4e6022f4af08" providerId="ADAL" clId="{6CEA20A2-F97B-49E2-A92E-D9EB74BE0774}" dt="2025-05-15T18:46:45.926" v="297" actId="478"/>
          <ac:picMkLst>
            <pc:docMk/>
            <pc:sldMk cId="629173252" sldId="285"/>
            <ac:picMk id="12" creationId="{8E956959-8247-4D6E-2DE8-6CC19A4F78D9}"/>
          </ac:picMkLst>
        </pc:picChg>
        <pc:picChg chg="add mod">
          <ac:chgData name="Seewald, Jeffrey S" userId="75d8a919-d11f-463a-8542-4e6022f4af08" providerId="ADAL" clId="{6CEA20A2-F97B-49E2-A92E-D9EB74BE0774}" dt="2025-05-16T18:01:35.427" v="1341" actId="1076"/>
          <ac:picMkLst>
            <pc:docMk/>
            <pc:sldMk cId="629173252" sldId="285"/>
            <ac:picMk id="14" creationId="{B1ABE73B-9B7D-F7D9-5051-D2D3828D19F4}"/>
          </ac:picMkLst>
        </pc:picChg>
      </pc:sldChg>
      <pc:sldChg chg="addSp delSp modSp add mod modAnim modCm">
        <pc:chgData name="Seewald, Jeffrey S" userId="75d8a919-d11f-463a-8542-4e6022f4af08" providerId="ADAL" clId="{6CEA20A2-F97B-49E2-A92E-D9EB74BE0774}" dt="2025-05-16T18:04:52.621" v="1407" actId="6549"/>
        <pc:sldMkLst>
          <pc:docMk/>
          <pc:sldMk cId="1418030231" sldId="286"/>
        </pc:sldMkLst>
        <pc:spChg chg="mod">
          <ac:chgData name="Seewald, Jeffrey S" userId="75d8a919-d11f-463a-8542-4e6022f4af08" providerId="ADAL" clId="{6CEA20A2-F97B-49E2-A92E-D9EB74BE0774}" dt="2025-05-16T18:04:50.246" v="1406" actId="20577"/>
          <ac:spMkLst>
            <pc:docMk/>
            <pc:sldMk cId="1418030231" sldId="286"/>
            <ac:spMk id="2" creationId="{3A3E5583-E820-855C-668F-34576526AB87}"/>
          </ac:spMkLst>
        </pc:spChg>
        <pc:spChg chg="mod">
          <ac:chgData name="Seewald, Jeffrey S" userId="75d8a919-d11f-463a-8542-4e6022f4af08" providerId="ADAL" clId="{6CEA20A2-F97B-49E2-A92E-D9EB74BE0774}" dt="2025-05-16T18:04:52.621" v="1407" actId="6549"/>
          <ac:spMkLst>
            <pc:docMk/>
            <pc:sldMk cId="1418030231" sldId="286"/>
            <ac:spMk id="3" creationId="{436990AB-D662-8CAC-5175-A81B2841B6EA}"/>
          </ac:spMkLst>
        </pc:spChg>
        <pc:spChg chg="add del mod">
          <ac:chgData name="Seewald, Jeffrey S" userId="75d8a919-d11f-463a-8542-4e6022f4af08" providerId="ADAL" clId="{6CEA20A2-F97B-49E2-A92E-D9EB74BE0774}" dt="2025-05-15T20:23:44.350" v="1117"/>
          <ac:spMkLst>
            <pc:docMk/>
            <pc:sldMk cId="1418030231" sldId="286"/>
            <ac:spMk id="6" creationId="{86F6A005-2921-8FD5-8FA9-4833D24B4C0D}"/>
          </ac:spMkLst>
        </pc:spChg>
        <pc:spChg chg="add del mod">
          <ac:chgData name="Seewald, Jeffrey S" userId="75d8a919-d11f-463a-8542-4e6022f4af08" providerId="ADAL" clId="{6CEA20A2-F97B-49E2-A92E-D9EB74BE0774}" dt="2025-05-15T20:23:44.350" v="1117"/>
          <ac:spMkLst>
            <pc:docMk/>
            <pc:sldMk cId="1418030231" sldId="286"/>
            <ac:spMk id="7" creationId="{2507CCAF-D4C9-6673-9389-EA2C220FE1DA}"/>
          </ac:spMkLst>
        </pc:spChg>
        <pc:spChg chg="add del mod">
          <ac:chgData name="Seewald, Jeffrey S" userId="75d8a919-d11f-463a-8542-4e6022f4af08" providerId="ADAL" clId="{6CEA20A2-F97B-49E2-A92E-D9EB74BE0774}" dt="2025-05-15T20:23:44.350" v="1117"/>
          <ac:spMkLst>
            <pc:docMk/>
            <pc:sldMk cId="1418030231" sldId="286"/>
            <ac:spMk id="8" creationId="{B8E2EC07-14A7-34EE-CB44-9FE66AC739F2}"/>
          </ac:spMkLst>
        </pc:spChg>
        <pc:spChg chg="add del mod">
          <ac:chgData name="Seewald, Jeffrey S" userId="75d8a919-d11f-463a-8542-4e6022f4af08" providerId="ADAL" clId="{6CEA20A2-F97B-49E2-A92E-D9EB74BE0774}" dt="2025-05-15T20:23:44.350" v="1117"/>
          <ac:spMkLst>
            <pc:docMk/>
            <pc:sldMk cId="1418030231" sldId="286"/>
            <ac:spMk id="9" creationId="{83469B46-E067-D5B7-5671-84897527F866}"/>
          </ac:spMkLst>
        </pc:spChg>
        <pc:spChg chg="add del mod">
          <ac:chgData name="Seewald, Jeffrey S" userId="75d8a919-d11f-463a-8542-4e6022f4af08" providerId="ADAL" clId="{6CEA20A2-F97B-49E2-A92E-D9EB74BE0774}" dt="2025-05-15T20:23:44.350" v="1117"/>
          <ac:spMkLst>
            <pc:docMk/>
            <pc:sldMk cId="1418030231" sldId="286"/>
            <ac:spMk id="12" creationId="{93065DAC-2B4B-B043-8F8B-B8EF3DAD8BE5}"/>
          </ac:spMkLst>
        </pc:spChg>
        <pc:spChg chg="add del mod">
          <ac:chgData name="Seewald, Jeffrey S" userId="75d8a919-d11f-463a-8542-4e6022f4af08" providerId="ADAL" clId="{6CEA20A2-F97B-49E2-A92E-D9EB74BE0774}" dt="2025-05-15T20:23:44.350" v="1117"/>
          <ac:spMkLst>
            <pc:docMk/>
            <pc:sldMk cId="1418030231" sldId="286"/>
            <ac:spMk id="13" creationId="{8C92DEE3-A6A3-3AA6-9558-C1A751F23283}"/>
          </ac:spMkLst>
        </pc:spChg>
        <pc:spChg chg="add del mod">
          <ac:chgData name="Seewald, Jeffrey S" userId="75d8a919-d11f-463a-8542-4e6022f4af08" providerId="ADAL" clId="{6CEA20A2-F97B-49E2-A92E-D9EB74BE0774}" dt="2025-05-15T20:23:44.350" v="1117"/>
          <ac:spMkLst>
            <pc:docMk/>
            <pc:sldMk cId="1418030231" sldId="286"/>
            <ac:spMk id="15" creationId="{DBFF251A-968B-B8E8-1933-9BCA0DF794D2}"/>
          </ac:spMkLst>
        </pc:spChg>
        <pc:spChg chg="add del mod">
          <ac:chgData name="Seewald, Jeffrey S" userId="75d8a919-d11f-463a-8542-4e6022f4af08" providerId="ADAL" clId="{6CEA20A2-F97B-49E2-A92E-D9EB74BE0774}" dt="2025-05-15T20:23:44.350" v="1117"/>
          <ac:spMkLst>
            <pc:docMk/>
            <pc:sldMk cId="1418030231" sldId="286"/>
            <ac:spMk id="16" creationId="{54AFB692-F9A5-E6D5-A9E7-E035699A100B}"/>
          </ac:spMkLst>
        </pc:spChg>
        <pc:spChg chg="add del mod">
          <ac:chgData name="Seewald, Jeffrey S" userId="75d8a919-d11f-463a-8542-4e6022f4af08" providerId="ADAL" clId="{6CEA20A2-F97B-49E2-A92E-D9EB74BE0774}" dt="2025-05-15T20:23:44.350" v="1117"/>
          <ac:spMkLst>
            <pc:docMk/>
            <pc:sldMk cId="1418030231" sldId="286"/>
            <ac:spMk id="20" creationId="{8247366B-D4F2-4C4B-BEE5-930ABA4F544C}"/>
          </ac:spMkLst>
        </pc:spChg>
        <pc:spChg chg="add del mod">
          <ac:chgData name="Seewald, Jeffrey S" userId="75d8a919-d11f-463a-8542-4e6022f4af08" providerId="ADAL" clId="{6CEA20A2-F97B-49E2-A92E-D9EB74BE0774}" dt="2025-05-15T20:23:44.350" v="1117"/>
          <ac:spMkLst>
            <pc:docMk/>
            <pc:sldMk cId="1418030231" sldId="286"/>
            <ac:spMk id="21" creationId="{C2CD47FE-629A-5B30-3C95-08913364C15B}"/>
          </ac:spMkLst>
        </pc:spChg>
        <pc:spChg chg="add del mod">
          <ac:chgData name="Seewald, Jeffrey S" userId="75d8a919-d11f-463a-8542-4e6022f4af08" providerId="ADAL" clId="{6CEA20A2-F97B-49E2-A92E-D9EB74BE0774}" dt="2025-05-15T20:23:44.350" v="1117"/>
          <ac:spMkLst>
            <pc:docMk/>
            <pc:sldMk cId="1418030231" sldId="286"/>
            <ac:spMk id="22" creationId="{1DD916EB-B501-20A1-8500-4874F10B84EE}"/>
          </ac:spMkLst>
        </pc:spChg>
        <pc:picChg chg="add del mod">
          <ac:chgData name="Seewald, Jeffrey S" userId="75d8a919-d11f-463a-8542-4e6022f4af08" providerId="ADAL" clId="{6CEA20A2-F97B-49E2-A92E-D9EB74BE0774}" dt="2025-05-16T13:19:18.961" v="1138" actId="478"/>
          <ac:picMkLst>
            <pc:docMk/>
            <pc:sldMk cId="1418030231" sldId="286"/>
            <ac:picMk id="4" creationId="{89AE74C3-AA48-4402-D331-D37619F7DDC6}"/>
          </ac:picMkLst>
        </pc:picChg>
        <pc:picChg chg="add del mod">
          <ac:chgData name="Seewald, Jeffrey S" userId="75d8a919-d11f-463a-8542-4e6022f4af08" providerId="ADAL" clId="{6CEA20A2-F97B-49E2-A92E-D9EB74BE0774}" dt="2025-05-15T20:23:44.350" v="1117"/>
          <ac:picMkLst>
            <pc:docMk/>
            <pc:sldMk cId="1418030231" sldId="286"/>
            <ac:picMk id="5" creationId="{6727F9B0-53E9-9314-D256-FADD60E67611}"/>
          </ac:picMkLst>
        </pc:picChg>
        <pc:picChg chg="del mod">
          <ac:chgData name="Seewald, Jeffrey S" userId="75d8a919-d11f-463a-8542-4e6022f4af08" providerId="ADAL" clId="{6CEA20A2-F97B-49E2-A92E-D9EB74BE0774}" dt="2025-05-15T20:22:27.457" v="1105" actId="478"/>
          <ac:picMkLst>
            <pc:docMk/>
            <pc:sldMk cId="1418030231" sldId="286"/>
            <ac:picMk id="10" creationId="{E5BD340A-F597-5A14-E5F7-50173C39D49E}"/>
          </ac:picMkLst>
        </pc:picChg>
        <pc:picChg chg="add del mod">
          <ac:chgData name="Seewald, Jeffrey S" userId="75d8a919-d11f-463a-8542-4e6022f4af08" providerId="ADAL" clId="{6CEA20A2-F97B-49E2-A92E-D9EB74BE0774}" dt="2025-05-15T20:36:09.272" v="1119" actId="478"/>
          <ac:picMkLst>
            <pc:docMk/>
            <pc:sldMk cId="1418030231" sldId="286"/>
            <ac:picMk id="11" creationId="{6BD32ABA-EF6E-4E93-977A-9AEE8E8ABA1A}"/>
          </ac:picMkLst>
        </pc:picChg>
        <pc:picChg chg="del">
          <ac:chgData name="Seewald, Jeffrey S" userId="75d8a919-d11f-463a-8542-4e6022f4af08" providerId="ADAL" clId="{6CEA20A2-F97B-49E2-A92E-D9EB74BE0774}" dt="2025-05-15T19:23:20.238" v="743" actId="478"/>
          <ac:picMkLst>
            <pc:docMk/>
            <pc:sldMk cId="1418030231" sldId="286"/>
            <ac:picMk id="14" creationId="{B1ABE73B-9B7D-F7D9-5051-D2D3828D19F4}"/>
          </ac:picMkLst>
        </pc:picChg>
        <pc:picChg chg="add del mod">
          <ac:chgData name="Seewald, Jeffrey S" userId="75d8a919-d11f-463a-8542-4e6022f4af08" providerId="ADAL" clId="{6CEA20A2-F97B-49E2-A92E-D9EB74BE0774}" dt="2025-05-16T17:48:44.251" v="1143" actId="478"/>
          <ac:picMkLst>
            <pc:docMk/>
            <pc:sldMk cId="1418030231" sldId="286"/>
            <ac:picMk id="23" creationId="{D5B1041C-45AD-0938-4DFF-55F3AB82CCB9}"/>
          </ac:picMkLst>
        </pc:picChg>
        <pc:picChg chg="add mod">
          <ac:chgData name="Seewald, Jeffrey S" userId="75d8a919-d11f-463a-8542-4e6022f4af08" providerId="ADAL" clId="{6CEA20A2-F97B-49E2-A92E-D9EB74BE0774}" dt="2025-05-16T17:49:20.785" v="1146" actId="1076"/>
          <ac:picMkLst>
            <pc:docMk/>
            <pc:sldMk cId="1418030231" sldId="286"/>
            <ac:picMk id="24" creationId="{1CFCDE76-1C57-2D45-CDCC-4BA48F23A32A}"/>
          </ac:picMkLst>
        </pc:picChg>
        <pc:cxnChg chg="add del mod">
          <ac:chgData name="Seewald, Jeffrey S" userId="75d8a919-d11f-463a-8542-4e6022f4af08" providerId="ADAL" clId="{6CEA20A2-F97B-49E2-A92E-D9EB74BE0774}" dt="2025-05-15T20:23:44.350" v="1117"/>
          <ac:cxnSpMkLst>
            <pc:docMk/>
            <pc:sldMk cId="1418030231" sldId="286"/>
            <ac:cxnSpMk id="17" creationId="{C1CB7B23-98BA-9A08-80D0-97BF8C828A11}"/>
          </ac:cxnSpMkLst>
        </pc:cxnChg>
        <pc:cxnChg chg="add del mod">
          <ac:chgData name="Seewald, Jeffrey S" userId="75d8a919-d11f-463a-8542-4e6022f4af08" providerId="ADAL" clId="{6CEA20A2-F97B-49E2-A92E-D9EB74BE0774}" dt="2025-05-15T20:23:44.350" v="1117"/>
          <ac:cxnSpMkLst>
            <pc:docMk/>
            <pc:sldMk cId="1418030231" sldId="286"/>
            <ac:cxnSpMk id="18" creationId="{FD5745C7-77C6-E7D6-ED2B-841D241DE1FB}"/>
          </ac:cxnSpMkLst>
        </pc:cxnChg>
        <pc:cxnChg chg="add del mod">
          <ac:chgData name="Seewald, Jeffrey S" userId="75d8a919-d11f-463a-8542-4e6022f4af08" providerId="ADAL" clId="{6CEA20A2-F97B-49E2-A92E-D9EB74BE0774}" dt="2025-05-15T20:23:44.350" v="1117"/>
          <ac:cxnSpMkLst>
            <pc:docMk/>
            <pc:sldMk cId="1418030231" sldId="286"/>
            <ac:cxnSpMk id="19" creationId="{5BC9D5D2-4A0C-298C-FEBB-AD171E6CBAAF}"/>
          </ac:cxnSpMkLst>
        </pc:cxnChg>
        <pc:extLst>
          <p:ext xmlns:p="http://schemas.openxmlformats.org/presentationml/2006/main" uri="{D6D511B9-2390-475A-947B-AFAB55BFBCF1}">
            <pc226:cmChg xmlns:pc226="http://schemas.microsoft.com/office/powerpoint/2022/06/main/command" chg="mod">
              <pc226:chgData name="Seewald, Jeffrey S" userId="75d8a919-d11f-463a-8542-4e6022f4af08" providerId="ADAL" clId="{6CEA20A2-F97B-49E2-A92E-D9EB74BE0774}" dt="2025-05-16T17:48:44.258" v="1144" actId="2056"/>
              <pc2:cmMkLst xmlns:pc2="http://schemas.microsoft.com/office/powerpoint/2019/9/main/command">
                <pc:docMk/>
                <pc:sldMk cId="1418030231" sldId="286"/>
                <pc2:cmMk id="{33FBF6BC-B5FE-42B9-8662-30885FA19EA1}"/>
              </pc2:cmMkLst>
            </pc226:cmChg>
          </p:ext>
        </pc:extLst>
      </pc:sldChg>
      <pc:sldChg chg="modSp mod">
        <pc:chgData name="Seewald, Jeffrey S" userId="75d8a919-d11f-463a-8542-4e6022f4af08" providerId="ADAL" clId="{6CEA20A2-F97B-49E2-A92E-D9EB74BE0774}" dt="2025-05-16T18:05:23.773" v="1450" actId="20577"/>
        <pc:sldMkLst>
          <pc:docMk/>
          <pc:sldMk cId="738698966" sldId="289"/>
        </pc:sldMkLst>
        <pc:spChg chg="mod">
          <ac:chgData name="Seewald, Jeffrey S" userId="75d8a919-d11f-463a-8542-4e6022f4af08" providerId="ADAL" clId="{6CEA20A2-F97B-49E2-A92E-D9EB74BE0774}" dt="2025-05-16T18:05:23.773" v="1450" actId="20577"/>
          <ac:spMkLst>
            <pc:docMk/>
            <pc:sldMk cId="738698966" sldId="289"/>
            <ac:spMk id="3" creationId="{1FA0AB33-8769-EBDC-9538-BD1119BDB5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3C3C3-F499-47AA-B440-68A7FE683D34}" type="doc">
      <dgm:prSet loTypeId="urn:microsoft.com/office/officeart/2005/8/layout/lProcess2" loCatId="relationship" qsTypeId="urn:microsoft.com/office/officeart/2005/8/quickstyle/simple2" qsCatId="simple" csTypeId="urn:microsoft.com/office/officeart/2005/8/colors/accent0_2" csCatId="mainScheme" phldr="1"/>
      <dgm:spPr/>
      <dgm:t>
        <a:bodyPr/>
        <a:lstStyle/>
        <a:p>
          <a:endParaRPr lang="en-US"/>
        </a:p>
      </dgm:t>
    </dgm:pt>
    <dgm:pt modelId="{C054C13C-5431-4807-8278-CBDE42844DCA}">
      <dgm:prSet phldrT="[Text]"/>
      <dgm:spPr/>
      <dgm:t>
        <a:bodyPr/>
        <a:lstStyle/>
        <a:p>
          <a:r>
            <a:rPr lang="en-US"/>
            <a:t>Envelope</a:t>
          </a:r>
        </a:p>
      </dgm:t>
    </dgm:pt>
    <dgm:pt modelId="{F224E245-727E-4746-8E2B-73A50432727B}" type="parTrans" cxnId="{55F61467-A073-49FC-9FE2-85525E38E487}">
      <dgm:prSet/>
      <dgm:spPr/>
      <dgm:t>
        <a:bodyPr/>
        <a:lstStyle/>
        <a:p>
          <a:endParaRPr lang="en-US"/>
        </a:p>
      </dgm:t>
    </dgm:pt>
    <dgm:pt modelId="{A3B5BE78-B9C6-4E51-AA98-8402F4719409}" type="sibTrans" cxnId="{55F61467-A073-49FC-9FE2-85525E38E487}">
      <dgm:prSet/>
      <dgm:spPr/>
      <dgm:t>
        <a:bodyPr/>
        <a:lstStyle/>
        <a:p>
          <a:endParaRPr lang="en-US"/>
        </a:p>
      </dgm:t>
    </dgm:pt>
    <dgm:pt modelId="{FB4B80EF-EC7A-442B-8948-5E1C882F7E37}">
      <dgm:prSet phldrT="[Text]"/>
      <dgm:spPr/>
      <dgm:t>
        <a:bodyPr/>
        <a:lstStyle/>
        <a:p>
          <a:r>
            <a:rPr lang="en-US"/>
            <a:t>HVAC</a:t>
          </a:r>
        </a:p>
      </dgm:t>
    </dgm:pt>
    <dgm:pt modelId="{4B0BB0B9-A6A5-4F6D-A1DC-B383AAF1E9DD}" type="parTrans" cxnId="{282FBC44-2FF2-4874-A4F1-6867AFDFD97F}">
      <dgm:prSet/>
      <dgm:spPr/>
      <dgm:t>
        <a:bodyPr/>
        <a:lstStyle/>
        <a:p>
          <a:endParaRPr lang="en-US"/>
        </a:p>
      </dgm:t>
    </dgm:pt>
    <dgm:pt modelId="{C55D59CE-5753-47BA-9CDC-F62AD6F1AB26}" type="sibTrans" cxnId="{282FBC44-2FF2-4874-A4F1-6867AFDFD97F}">
      <dgm:prSet/>
      <dgm:spPr/>
      <dgm:t>
        <a:bodyPr/>
        <a:lstStyle/>
        <a:p>
          <a:endParaRPr lang="en-US"/>
        </a:p>
      </dgm:t>
    </dgm:pt>
    <dgm:pt modelId="{8A67196D-BFFA-494B-8A7F-825CF4833AF8}">
      <dgm:prSet phldrT="[Text]"/>
      <dgm:spPr/>
      <dgm:t>
        <a:bodyPr/>
        <a:lstStyle/>
        <a:p>
          <a:r>
            <a:rPr lang="en-US"/>
            <a:t>Plumbing</a:t>
          </a:r>
        </a:p>
      </dgm:t>
    </dgm:pt>
    <dgm:pt modelId="{DD01786E-3A86-461B-8BB3-956CB3353B61}" type="parTrans" cxnId="{43100001-A310-4304-BEBB-D4B33833D742}">
      <dgm:prSet/>
      <dgm:spPr/>
      <dgm:t>
        <a:bodyPr/>
        <a:lstStyle/>
        <a:p>
          <a:endParaRPr lang="en-US"/>
        </a:p>
      </dgm:t>
    </dgm:pt>
    <dgm:pt modelId="{E8C5BEEC-C11C-446F-9040-2F667247ACB5}" type="sibTrans" cxnId="{43100001-A310-4304-BEBB-D4B33833D742}">
      <dgm:prSet/>
      <dgm:spPr/>
      <dgm:t>
        <a:bodyPr/>
        <a:lstStyle/>
        <a:p>
          <a:endParaRPr lang="en-US"/>
        </a:p>
      </dgm:t>
    </dgm:pt>
    <dgm:pt modelId="{7B0C5C2C-D884-482E-9ABA-C7BD2D380164}">
      <dgm:prSet phldrT="[Text]"/>
      <dgm:spPr/>
      <dgm:t>
        <a:bodyPr/>
        <a:lstStyle/>
        <a:p>
          <a:r>
            <a:rPr lang="en-US"/>
            <a:t>Domestic Hot Water</a:t>
          </a:r>
        </a:p>
      </dgm:t>
    </dgm:pt>
    <dgm:pt modelId="{8842447E-CBDC-48F9-9750-FAB3CD905A62}" type="parTrans" cxnId="{A23693B6-4C35-46E7-8EA2-6F8663EF125F}">
      <dgm:prSet/>
      <dgm:spPr/>
      <dgm:t>
        <a:bodyPr/>
        <a:lstStyle/>
        <a:p>
          <a:endParaRPr lang="en-US"/>
        </a:p>
      </dgm:t>
    </dgm:pt>
    <dgm:pt modelId="{9534319B-2511-47B9-A4BD-4EF4B614C6AD}" type="sibTrans" cxnId="{A23693B6-4C35-46E7-8EA2-6F8663EF125F}">
      <dgm:prSet/>
      <dgm:spPr/>
      <dgm:t>
        <a:bodyPr/>
        <a:lstStyle/>
        <a:p>
          <a:endParaRPr lang="en-US"/>
        </a:p>
      </dgm:t>
    </dgm:pt>
    <dgm:pt modelId="{0DAB27EB-C9D4-4ABB-A1FF-407876E21BC3}">
      <dgm:prSet phldrT="[Text]"/>
      <dgm:spPr/>
      <dgm:t>
        <a:bodyPr/>
        <a:lstStyle/>
        <a:p>
          <a:r>
            <a:rPr lang="en-US"/>
            <a:t>Process</a:t>
          </a:r>
        </a:p>
      </dgm:t>
    </dgm:pt>
    <dgm:pt modelId="{A6185D31-73A9-46F4-B743-33E1B2EA7382}" type="parTrans" cxnId="{F2DB9B49-8184-4A62-A2AE-5CBB32602A0D}">
      <dgm:prSet/>
      <dgm:spPr/>
      <dgm:t>
        <a:bodyPr/>
        <a:lstStyle/>
        <a:p>
          <a:endParaRPr lang="en-US"/>
        </a:p>
      </dgm:t>
    </dgm:pt>
    <dgm:pt modelId="{BDABAE47-4A9D-4BB8-8036-56B425E5200C}" type="sibTrans" cxnId="{F2DB9B49-8184-4A62-A2AE-5CBB32602A0D}">
      <dgm:prSet/>
      <dgm:spPr/>
      <dgm:t>
        <a:bodyPr/>
        <a:lstStyle/>
        <a:p>
          <a:endParaRPr lang="en-US"/>
        </a:p>
      </dgm:t>
    </dgm:pt>
    <dgm:pt modelId="{1CEB6494-18CB-4F27-A393-5FB9576A8598}">
      <dgm:prSet phldrT="[Text]"/>
      <dgm:spPr/>
      <dgm:t>
        <a:bodyPr/>
        <a:lstStyle/>
        <a:p>
          <a:r>
            <a:rPr lang="en-US"/>
            <a:t>Mechanical</a:t>
          </a:r>
        </a:p>
      </dgm:t>
    </dgm:pt>
    <dgm:pt modelId="{991701E6-6D25-4093-8B79-899A2DCEC5E8}" type="parTrans" cxnId="{B4EFC8D2-BF2F-41C2-86CE-9C4F6385FB87}">
      <dgm:prSet/>
      <dgm:spPr/>
      <dgm:t>
        <a:bodyPr/>
        <a:lstStyle/>
        <a:p>
          <a:endParaRPr lang="en-US"/>
        </a:p>
      </dgm:t>
    </dgm:pt>
    <dgm:pt modelId="{EDA3CB23-49FE-4366-98CF-5D217D8D78D1}" type="sibTrans" cxnId="{B4EFC8D2-BF2F-41C2-86CE-9C4F6385FB87}">
      <dgm:prSet/>
      <dgm:spPr/>
      <dgm:t>
        <a:bodyPr/>
        <a:lstStyle/>
        <a:p>
          <a:endParaRPr lang="en-US"/>
        </a:p>
      </dgm:t>
    </dgm:pt>
    <dgm:pt modelId="{F5D089D1-A180-4322-BC2F-03CC60661977}">
      <dgm:prSet phldrT="[Text]"/>
      <dgm:spPr/>
      <dgm:t>
        <a:bodyPr/>
        <a:lstStyle/>
        <a:p>
          <a:r>
            <a:rPr lang="en-US"/>
            <a:t>Electrical</a:t>
          </a:r>
        </a:p>
      </dgm:t>
    </dgm:pt>
    <dgm:pt modelId="{EFB8C17F-9A2E-4664-8061-2D9BBABB3B45}" type="parTrans" cxnId="{75A74118-8A9F-4652-861A-B2BDD470711D}">
      <dgm:prSet/>
      <dgm:spPr/>
      <dgm:t>
        <a:bodyPr/>
        <a:lstStyle/>
        <a:p>
          <a:endParaRPr lang="en-US"/>
        </a:p>
      </dgm:t>
    </dgm:pt>
    <dgm:pt modelId="{D29954E4-D953-4742-BD65-7BB1F3CA5A12}" type="sibTrans" cxnId="{75A74118-8A9F-4652-861A-B2BDD470711D}">
      <dgm:prSet/>
      <dgm:spPr/>
      <dgm:t>
        <a:bodyPr/>
        <a:lstStyle/>
        <a:p>
          <a:endParaRPr lang="en-US"/>
        </a:p>
      </dgm:t>
    </dgm:pt>
    <dgm:pt modelId="{209A821E-4571-4035-A9F2-A007BB5C3086}">
      <dgm:prSet phldrT="[Text]"/>
      <dgm:spPr/>
      <dgm:t>
        <a:bodyPr/>
        <a:lstStyle/>
        <a:p>
          <a:r>
            <a:rPr lang="en-US"/>
            <a:t>Lighting</a:t>
          </a:r>
        </a:p>
      </dgm:t>
    </dgm:pt>
    <dgm:pt modelId="{9E05FB44-AE83-47C5-B2F0-8E5E83852966}" type="parTrans" cxnId="{5D6D9514-3DBD-4FDB-A88D-BD83C0BD1EDF}">
      <dgm:prSet/>
      <dgm:spPr/>
      <dgm:t>
        <a:bodyPr/>
        <a:lstStyle/>
        <a:p>
          <a:endParaRPr lang="en-US"/>
        </a:p>
      </dgm:t>
    </dgm:pt>
    <dgm:pt modelId="{8B81D0D8-6E8F-4F32-BB32-D246ACDF52A5}" type="sibTrans" cxnId="{5D6D9514-3DBD-4FDB-A88D-BD83C0BD1EDF}">
      <dgm:prSet/>
      <dgm:spPr/>
      <dgm:t>
        <a:bodyPr/>
        <a:lstStyle/>
        <a:p>
          <a:endParaRPr lang="en-US"/>
        </a:p>
      </dgm:t>
    </dgm:pt>
    <dgm:pt modelId="{9CB716D0-46EF-4A1F-A27A-D0999F382195}">
      <dgm:prSet phldrT="[Text]"/>
      <dgm:spPr/>
      <dgm:t>
        <a:bodyPr/>
        <a:lstStyle/>
        <a:p>
          <a:r>
            <a:rPr lang="en-US"/>
            <a:t>Plug Load</a:t>
          </a:r>
        </a:p>
      </dgm:t>
    </dgm:pt>
    <dgm:pt modelId="{A7ABC555-FEDF-4154-80A7-799EB7D61CB5}" type="parTrans" cxnId="{DE5FBCB2-9F47-4465-9632-D909EC73FA61}">
      <dgm:prSet/>
      <dgm:spPr/>
      <dgm:t>
        <a:bodyPr/>
        <a:lstStyle/>
        <a:p>
          <a:endParaRPr lang="en-US"/>
        </a:p>
      </dgm:t>
    </dgm:pt>
    <dgm:pt modelId="{6ADA1D6E-600C-44D8-A100-D4236BD283FE}" type="sibTrans" cxnId="{DE5FBCB2-9F47-4465-9632-D909EC73FA61}">
      <dgm:prSet/>
      <dgm:spPr/>
      <dgm:t>
        <a:bodyPr/>
        <a:lstStyle/>
        <a:p>
          <a:endParaRPr lang="en-US"/>
        </a:p>
      </dgm:t>
    </dgm:pt>
    <dgm:pt modelId="{C44241F6-1962-42E5-B7D2-108E0C7E9FBC}">
      <dgm:prSet phldrT="[Text]"/>
      <dgm:spPr/>
      <dgm:t>
        <a:bodyPr/>
        <a:lstStyle/>
        <a:p>
          <a:r>
            <a:rPr lang="en-US"/>
            <a:t>Process</a:t>
          </a:r>
        </a:p>
      </dgm:t>
    </dgm:pt>
    <dgm:pt modelId="{1B19DD8D-86F6-4FFC-AAF7-CC769A5D4BC5}" type="parTrans" cxnId="{041892E0-5283-43EC-A321-74FB6A43BB51}">
      <dgm:prSet/>
      <dgm:spPr/>
      <dgm:t>
        <a:bodyPr/>
        <a:lstStyle/>
        <a:p>
          <a:endParaRPr lang="en-US"/>
        </a:p>
      </dgm:t>
    </dgm:pt>
    <dgm:pt modelId="{FC04733E-EE99-44EE-A2FD-6712063BF79F}" type="sibTrans" cxnId="{041892E0-5283-43EC-A321-74FB6A43BB51}">
      <dgm:prSet/>
      <dgm:spPr/>
      <dgm:t>
        <a:bodyPr/>
        <a:lstStyle/>
        <a:p>
          <a:endParaRPr lang="en-US"/>
        </a:p>
      </dgm:t>
    </dgm:pt>
    <dgm:pt modelId="{54F584EA-547F-4913-BC0C-68337D3D7E42}">
      <dgm:prSet phldrT="[Text]"/>
      <dgm:spPr/>
      <dgm:t>
        <a:bodyPr/>
        <a:lstStyle/>
        <a:p>
          <a:r>
            <a:rPr lang="en-US"/>
            <a:t>Insulation</a:t>
          </a:r>
        </a:p>
      </dgm:t>
    </dgm:pt>
    <dgm:pt modelId="{0CBDAA0C-CC62-4EEB-B7CA-301192E55CB2}" type="parTrans" cxnId="{CC5B1791-DFD1-4D97-9167-C03BB5A04D61}">
      <dgm:prSet/>
      <dgm:spPr/>
      <dgm:t>
        <a:bodyPr/>
        <a:lstStyle/>
        <a:p>
          <a:endParaRPr lang="en-US"/>
        </a:p>
      </dgm:t>
    </dgm:pt>
    <dgm:pt modelId="{3BA6A6CB-3F48-4C07-9852-182A8E55D8C7}" type="sibTrans" cxnId="{CC5B1791-DFD1-4D97-9167-C03BB5A04D61}">
      <dgm:prSet/>
      <dgm:spPr/>
      <dgm:t>
        <a:bodyPr/>
        <a:lstStyle/>
        <a:p>
          <a:endParaRPr lang="en-US"/>
        </a:p>
      </dgm:t>
    </dgm:pt>
    <dgm:pt modelId="{F34167AC-32E4-47B1-8B04-7D470FC3098E}">
      <dgm:prSet phldrT="[Text]"/>
      <dgm:spPr/>
      <dgm:t>
        <a:bodyPr/>
        <a:lstStyle/>
        <a:p>
          <a:r>
            <a:rPr lang="en-US"/>
            <a:t>Roofing</a:t>
          </a:r>
        </a:p>
      </dgm:t>
    </dgm:pt>
    <dgm:pt modelId="{D5B8EC9E-CC89-4DA1-ABD3-08821ED26771}" type="parTrans" cxnId="{6BD67950-518E-497E-8A99-8DEFA01839F0}">
      <dgm:prSet/>
      <dgm:spPr/>
      <dgm:t>
        <a:bodyPr/>
        <a:lstStyle/>
        <a:p>
          <a:endParaRPr lang="en-US"/>
        </a:p>
      </dgm:t>
    </dgm:pt>
    <dgm:pt modelId="{D219F81E-2ACA-4EB1-9BF1-8C52EFD521AE}" type="sibTrans" cxnId="{6BD67950-518E-497E-8A99-8DEFA01839F0}">
      <dgm:prSet/>
      <dgm:spPr/>
      <dgm:t>
        <a:bodyPr/>
        <a:lstStyle/>
        <a:p>
          <a:endParaRPr lang="en-US"/>
        </a:p>
      </dgm:t>
    </dgm:pt>
    <dgm:pt modelId="{269E7F9E-960C-4B9C-A578-51BE7E48CAF9}">
      <dgm:prSet phldrT="[Text]"/>
      <dgm:spPr/>
      <dgm:t>
        <a:bodyPr/>
        <a:lstStyle/>
        <a:p>
          <a:r>
            <a:rPr lang="en-US"/>
            <a:t>Walls</a:t>
          </a:r>
        </a:p>
      </dgm:t>
    </dgm:pt>
    <dgm:pt modelId="{00D978A9-08BF-4389-9ADB-F486073FA256}" type="parTrans" cxnId="{7F4C0A05-D4ED-48AC-8B02-1DA46F05CEFC}">
      <dgm:prSet/>
      <dgm:spPr/>
      <dgm:t>
        <a:bodyPr/>
        <a:lstStyle/>
        <a:p>
          <a:endParaRPr lang="en-US"/>
        </a:p>
      </dgm:t>
    </dgm:pt>
    <dgm:pt modelId="{657FB782-7A42-41BD-B4C4-FE431367DE44}" type="sibTrans" cxnId="{7F4C0A05-D4ED-48AC-8B02-1DA46F05CEFC}">
      <dgm:prSet/>
      <dgm:spPr/>
      <dgm:t>
        <a:bodyPr/>
        <a:lstStyle/>
        <a:p>
          <a:endParaRPr lang="en-US"/>
        </a:p>
      </dgm:t>
    </dgm:pt>
    <dgm:pt modelId="{7E645D7C-07CC-4612-B8D0-921836632F38}">
      <dgm:prSet phldrT="[Text]"/>
      <dgm:spPr/>
      <dgm:t>
        <a:bodyPr/>
        <a:lstStyle/>
        <a:p>
          <a:r>
            <a:rPr lang="en-US"/>
            <a:t>Windows</a:t>
          </a:r>
        </a:p>
      </dgm:t>
    </dgm:pt>
    <dgm:pt modelId="{0BA6938E-C07D-40AC-B2B6-ECA91FA04F5E}" type="parTrans" cxnId="{623821C6-E046-4041-B965-5533317A34A5}">
      <dgm:prSet/>
      <dgm:spPr/>
      <dgm:t>
        <a:bodyPr/>
        <a:lstStyle/>
        <a:p>
          <a:endParaRPr lang="en-US"/>
        </a:p>
      </dgm:t>
    </dgm:pt>
    <dgm:pt modelId="{7C1F95C7-B1BF-4A94-9A12-A678B77587A2}" type="sibTrans" cxnId="{623821C6-E046-4041-B965-5533317A34A5}">
      <dgm:prSet/>
      <dgm:spPr/>
      <dgm:t>
        <a:bodyPr/>
        <a:lstStyle/>
        <a:p>
          <a:endParaRPr lang="en-US"/>
        </a:p>
      </dgm:t>
    </dgm:pt>
    <dgm:pt modelId="{46FC8E06-7F0E-495E-9F6C-31E2C6D1745F}">
      <dgm:prSet phldrT="[Text]"/>
      <dgm:spPr/>
      <dgm:t>
        <a:bodyPr/>
        <a:lstStyle/>
        <a:p>
          <a:r>
            <a:rPr lang="en-US"/>
            <a:t>Piping</a:t>
          </a:r>
        </a:p>
      </dgm:t>
    </dgm:pt>
    <dgm:pt modelId="{F068F66B-55B9-4C50-AE7D-46B1BAC13EC4}" type="parTrans" cxnId="{68737049-8A40-4931-B8BE-156DB8C4A783}">
      <dgm:prSet/>
      <dgm:spPr/>
      <dgm:t>
        <a:bodyPr/>
        <a:lstStyle/>
        <a:p>
          <a:endParaRPr lang="en-US"/>
        </a:p>
      </dgm:t>
    </dgm:pt>
    <dgm:pt modelId="{8FEDC5A5-12C0-4786-B0D7-B6A82A1DDE5A}" type="sibTrans" cxnId="{68737049-8A40-4931-B8BE-156DB8C4A783}">
      <dgm:prSet/>
      <dgm:spPr/>
      <dgm:t>
        <a:bodyPr/>
        <a:lstStyle/>
        <a:p>
          <a:endParaRPr lang="en-US"/>
        </a:p>
      </dgm:t>
    </dgm:pt>
    <dgm:pt modelId="{129994DE-BD11-4C03-AB8F-CF20941F54D8}" type="pres">
      <dgm:prSet presAssocID="{6CF3C3C3-F499-47AA-B440-68A7FE683D34}" presName="theList" presStyleCnt="0">
        <dgm:presLayoutVars>
          <dgm:dir/>
          <dgm:animLvl val="lvl"/>
          <dgm:resizeHandles val="exact"/>
        </dgm:presLayoutVars>
      </dgm:prSet>
      <dgm:spPr/>
    </dgm:pt>
    <dgm:pt modelId="{45107B96-C11C-4F28-8101-7A68A226670C}" type="pres">
      <dgm:prSet presAssocID="{C054C13C-5431-4807-8278-CBDE42844DCA}" presName="compNode" presStyleCnt="0"/>
      <dgm:spPr/>
    </dgm:pt>
    <dgm:pt modelId="{63BBF8F7-28CA-4419-8A72-DD8CAA407024}" type="pres">
      <dgm:prSet presAssocID="{C054C13C-5431-4807-8278-CBDE42844DCA}" presName="aNode" presStyleLbl="bgShp" presStyleIdx="0" presStyleCnt="4"/>
      <dgm:spPr/>
    </dgm:pt>
    <dgm:pt modelId="{8493EB14-B144-4DD5-88B4-34CF2BA2E2DC}" type="pres">
      <dgm:prSet presAssocID="{C054C13C-5431-4807-8278-CBDE42844DCA}" presName="textNode" presStyleLbl="bgShp" presStyleIdx="0" presStyleCnt="4"/>
      <dgm:spPr/>
    </dgm:pt>
    <dgm:pt modelId="{B92AE010-BB14-4634-AA96-B2E6801FF556}" type="pres">
      <dgm:prSet presAssocID="{C054C13C-5431-4807-8278-CBDE42844DCA}" presName="compChildNode" presStyleCnt="0"/>
      <dgm:spPr/>
    </dgm:pt>
    <dgm:pt modelId="{D1D132B1-C811-4EA3-81CD-8A5D77B3E492}" type="pres">
      <dgm:prSet presAssocID="{C054C13C-5431-4807-8278-CBDE42844DCA}" presName="theInnerList" presStyleCnt="0"/>
      <dgm:spPr/>
    </dgm:pt>
    <dgm:pt modelId="{5F334E5A-0106-4E60-8023-0D8E4FCAE5D6}" type="pres">
      <dgm:prSet presAssocID="{54F584EA-547F-4913-BC0C-68337D3D7E42}" presName="childNode" presStyleLbl="node1" presStyleIdx="0" presStyleCnt="11">
        <dgm:presLayoutVars>
          <dgm:bulletEnabled val="1"/>
        </dgm:presLayoutVars>
      </dgm:prSet>
      <dgm:spPr/>
    </dgm:pt>
    <dgm:pt modelId="{814BE39A-8131-4FBA-819C-F887889E8C57}" type="pres">
      <dgm:prSet presAssocID="{54F584EA-547F-4913-BC0C-68337D3D7E42}" presName="aSpace2" presStyleCnt="0"/>
      <dgm:spPr/>
    </dgm:pt>
    <dgm:pt modelId="{BF6F9399-DD93-4D13-A5E4-CDB6667A9E15}" type="pres">
      <dgm:prSet presAssocID="{F34167AC-32E4-47B1-8B04-7D470FC3098E}" presName="childNode" presStyleLbl="node1" presStyleIdx="1" presStyleCnt="11">
        <dgm:presLayoutVars>
          <dgm:bulletEnabled val="1"/>
        </dgm:presLayoutVars>
      </dgm:prSet>
      <dgm:spPr/>
    </dgm:pt>
    <dgm:pt modelId="{6374624D-3F1C-47F5-AE63-4E5C07D0353B}" type="pres">
      <dgm:prSet presAssocID="{F34167AC-32E4-47B1-8B04-7D470FC3098E}" presName="aSpace2" presStyleCnt="0"/>
      <dgm:spPr/>
    </dgm:pt>
    <dgm:pt modelId="{66DAC60F-7ABA-44D1-A8E8-374E1CADA1CD}" type="pres">
      <dgm:prSet presAssocID="{269E7F9E-960C-4B9C-A578-51BE7E48CAF9}" presName="childNode" presStyleLbl="node1" presStyleIdx="2" presStyleCnt="11">
        <dgm:presLayoutVars>
          <dgm:bulletEnabled val="1"/>
        </dgm:presLayoutVars>
      </dgm:prSet>
      <dgm:spPr/>
    </dgm:pt>
    <dgm:pt modelId="{035B650A-6BF9-45F9-9BBA-60D95FFDC44B}" type="pres">
      <dgm:prSet presAssocID="{269E7F9E-960C-4B9C-A578-51BE7E48CAF9}" presName="aSpace2" presStyleCnt="0"/>
      <dgm:spPr/>
    </dgm:pt>
    <dgm:pt modelId="{78C9B9D3-9EE2-4231-8450-3D4486BF1C79}" type="pres">
      <dgm:prSet presAssocID="{7E645D7C-07CC-4612-B8D0-921836632F38}" presName="childNode" presStyleLbl="node1" presStyleIdx="3" presStyleCnt="11">
        <dgm:presLayoutVars>
          <dgm:bulletEnabled val="1"/>
        </dgm:presLayoutVars>
      </dgm:prSet>
      <dgm:spPr/>
    </dgm:pt>
    <dgm:pt modelId="{511FFDFB-FD0C-49FC-8058-8E849E6F3C60}" type="pres">
      <dgm:prSet presAssocID="{C054C13C-5431-4807-8278-CBDE42844DCA}" presName="aSpace" presStyleCnt="0"/>
      <dgm:spPr/>
    </dgm:pt>
    <dgm:pt modelId="{A1214D0C-098C-49AD-9E22-726786EB1B64}" type="pres">
      <dgm:prSet presAssocID="{F5D089D1-A180-4322-BC2F-03CC60661977}" presName="compNode" presStyleCnt="0"/>
      <dgm:spPr/>
    </dgm:pt>
    <dgm:pt modelId="{0F698616-B308-4829-96C7-1147A3B874DE}" type="pres">
      <dgm:prSet presAssocID="{F5D089D1-A180-4322-BC2F-03CC60661977}" presName="aNode" presStyleLbl="bgShp" presStyleIdx="1" presStyleCnt="4"/>
      <dgm:spPr/>
    </dgm:pt>
    <dgm:pt modelId="{C734D807-34F8-4C26-A0D0-3CF0E962C230}" type="pres">
      <dgm:prSet presAssocID="{F5D089D1-A180-4322-BC2F-03CC60661977}" presName="textNode" presStyleLbl="bgShp" presStyleIdx="1" presStyleCnt="4"/>
      <dgm:spPr/>
    </dgm:pt>
    <dgm:pt modelId="{F8F4A0E1-5A8C-40AC-9F80-6EE429CA2A8D}" type="pres">
      <dgm:prSet presAssocID="{F5D089D1-A180-4322-BC2F-03CC60661977}" presName="compChildNode" presStyleCnt="0"/>
      <dgm:spPr/>
    </dgm:pt>
    <dgm:pt modelId="{FF215A44-62D1-4422-A942-23F460A570E1}" type="pres">
      <dgm:prSet presAssocID="{F5D089D1-A180-4322-BC2F-03CC60661977}" presName="theInnerList" presStyleCnt="0"/>
      <dgm:spPr/>
    </dgm:pt>
    <dgm:pt modelId="{E2A3934A-2959-48A4-A60B-F7DC3BF7F2AA}" type="pres">
      <dgm:prSet presAssocID="{209A821E-4571-4035-A9F2-A007BB5C3086}" presName="childNode" presStyleLbl="node1" presStyleIdx="4" presStyleCnt="11">
        <dgm:presLayoutVars>
          <dgm:bulletEnabled val="1"/>
        </dgm:presLayoutVars>
      </dgm:prSet>
      <dgm:spPr/>
    </dgm:pt>
    <dgm:pt modelId="{980DA42C-2D1C-4FBA-B3F1-BE49A358378E}" type="pres">
      <dgm:prSet presAssocID="{209A821E-4571-4035-A9F2-A007BB5C3086}" presName="aSpace2" presStyleCnt="0"/>
      <dgm:spPr/>
    </dgm:pt>
    <dgm:pt modelId="{402BF4E1-FC33-42C7-8C26-A61A7167C67E}" type="pres">
      <dgm:prSet presAssocID="{9CB716D0-46EF-4A1F-A27A-D0999F382195}" presName="childNode" presStyleLbl="node1" presStyleIdx="5" presStyleCnt="11">
        <dgm:presLayoutVars>
          <dgm:bulletEnabled val="1"/>
        </dgm:presLayoutVars>
      </dgm:prSet>
      <dgm:spPr/>
    </dgm:pt>
    <dgm:pt modelId="{8AC77E51-E59A-48D8-A736-5A0E0B3FA275}" type="pres">
      <dgm:prSet presAssocID="{9CB716D0-46EF-4A1F-A27A-D0999F382195}" presName="aSpace2" presStyleCnt="0"/>
      <dgm:spPr/>
    </dgm:pt>
    <dgm:pt modelId="{4BF8DB0A-1547-429C-A2F5-6FF8065B95BA}" type="pres">
      <dgm:prSet presAssocID="{C44241F6-1962-42E5-B7D2-108E0C7E9FBC}" presName="childNode" presStyleLbl="node1" presStyleIdx="6" presStyleCnt="11">
        <dgm:presLayoutVars>
          <dgm:bulletEnabled val="1"/>
        </dgm:presLayoutVars>
      </dgm:prSet>
      <dgm:spPr/>
    </dgm:pt>
    <dgm:pt modelId="{4BB8457E-0E0A-4B45-B079-D7467B1E8C66}" type="pres">
      <dgm:prSet presAssocID="{F5D089D1-A180-4322-BC2F-03CC60661977}" presName="aSpace" presStyleCnt="0"/>
      <dgm:spPr/>
    </dgm:pt>
    <dgm:pt modelId="{4A020577-1B36-45D4-B6A6-76C8960778DC}" type="pres">
      <dgm:prSet presAssocID="{1CEB6494-18CB-4F27-A393-5FB9576A8598}" presName="compNode" presStyleCnt="0"/>
      <dgm:spPr/>
    </dgm:pt>
    <dgm:pt modelId="{C6627CE0-7FB9-45BF-B1C3-352C3124030D}" type="pres">
      <dgm:prSet presAssocID="{1CEB6494-18CB-4F27-A393-5FB9576A8598}" presName="aNode" presStyleLbl="bgShp" presStyleIdx="2" presStyleCnt="4"/>
      <dgm:spPr/>
    </dgm:pt>
    <dgm:pt modelId="{AF8F98C3-4519-4EF8-917D-1F21A81D16E9}" type="pres">
      <dgm:prSet presAssocID="{1CEB6494-18CB-4F27-A393-5FB9576A8598}" presName="textNode" presStyleLbl="bgShp" presStyleIdx="2" presStyleCnt="4"/>
      <dgm:spPr/>
    </dgm:pt>
    <dgm:pt modelId="{BDF077E8-8818-44FD-9948-38C067CE00CF}" type="pres">
      <dgm:prSet presAssocID="{1CEB6494-18CB-4F27-A393-5FB9576A8598}" presName="compChildNode" presStyleCnt="0"/>
      <dgm:spPr/>
    </dgm:pt>
    <dgm:pt modelId="{9987FFBE-60E7-422A-BC3D-8E30BEB7DEED}" type="pres">
      <dgm:prSet presAssocID="{1CEB6494-18CB-4F27-A393-5FB9576A8598}" presName="theInnerList" presStyleCnt="0"/>
      <dgm:spPr/>
    </dgm:pt>
    <dgm:pt modelId="{3C19A206-E290-4993-BF6B-4F88DFE277F2}" type="pres">
      <dgm:prSet presAssocID="{FB4B80EF-EC7A-442B-8948-5E1C882F7E37}" presName="childNode" presStyleLbl="node1" presStyleIdx="7" presStyleCnt="11">
        <dgm:presLayoutVars>
          <dgm:bulletEnabled val="1"/>
        </dgm:presLayoutVars>
      </dgm:prSet>
      <dgm:spPr/>
    </dgm:pt>
    <dgm:pt modelId="{6FBFDB0B-A50D-4AA8-9FFC-141CD89E5BA0}" type="pres">
      <dgm:prSet presAssocID="{FB4B80EF-EC7A-442B-8948-5E1C882F7E37}" presName="aSpace2" presStyleCnt="0"/>
      <dgm:spPr/>
    </dgm:pt>
    <dgm:pt modelId="{41777610-A62D-4776-A305-9159ACC80AFE}" type="pres">
      <dgm:prSet presAssocID="{0DAB27EB-C9D4-4ABB-A1FF-407876E21BC3}" presName="childNode" presStyleLbl="node1" presStyleIdx="8" presStyleCnt="11">
        <dgm:presLayoutVars>
          <dgm:bulletEnabled val="1"/>
        </dgm:presLayoutVars>
      </dgm:prSet>
      <dgm:spPr/>
    </dgm:pt>
    <dgm:pt modelId="{F9D8D707-CFAA-4628-96F8-15831B821268}" type="pres">
      <dgm:prSet presAssocID="{1CEB6494-18CB-4F27-A393-5FB9576A8598}" presName="aSpace" presStyleCnt="0"/>
      <dgm:spPr/>
    </dgm:pt>
    <dgm:pt modelId="{74F7168B-F833-4FE4-86B8-341A6167AE66}" type="pres">
      <dgm:prSet presAssocID="{8A67196D-BFFA-494B-8A7F-825CF4833AF8}" presName="compNode" presStyleCnt="0"/>
      <dgm:spPr/>
    </dgm:pt>
    <dgm:pt modelId="{9CDE8EF7-94C2-4652-A18C-88AD6AAF1B9A}" type="pres">
      <dgm:prSet presAssocID="{8A67196D-BFFA-494B-8A7F-825CF4833AF8}" presName="aNode" presStyleLbl="bgShp" presStyleIdx="3" presStyleCnt="4"/>
      <dgm:spPr/>
    </dgm:pt>
    <dgm:pt modelId="{E7B7C5CF-583C-4AB9-BAB9-6C745416BBAA}" type="pres">
      <dgm:prSet presAssocID="{8A67196D-BFFA-494B-8A7F-825CF4833AF8}" presName="textNode" presStyleLbl="bgShp" presStyleIdx="3" presStyleCnt="4"/>
      <dgm:spPr/>
    </dgm:pt>
    <dgm:pt modelId="{2180F7F3-FB29-4044-8DF5-687AA924B35F}" type="pres">
      <dgm:prSet presAssocID="{8A67196D-BFFA-494B-8A7F-825CF4833AF8}" presName="compChildNode" presStyleCnt="0"/>
      <dgm:spPr/>
    </dgm:pt>
    <dgm:pt modelId="{6E06DA35-745B-4107-8C83-C539CA3C8846}" type="pres">
      <dgm:prSet presAssocID="{8A67196D-BFFA-494B-8A7F-825CF4833AF8}" presName="theInnerList" presStyleCnt="0"/>
      <dgm:spPr/>
    </dgm:pt>
    <dgm:pt modelId="{1D419C35-86D0-4D40-A384-D1377FF28DF3}" type="pres">
      <dgm:prSet presAssocID="{7B0C5C2C-D884-482E-9ABA-C7BD2D380164}" presName="childNode" presStyleLbl="node1" presStyleIdx="9" presStyleCnt="11">
        <dgm:presLayoutVars>
          <dgm:bulletEnabled val="1"/>
        </dgm:presLayoutVars>
      </dgm:prSet>
      <dgm:spPr/>
    </dgm:pt>
    <dgm:pt modelId="{214EB9E4-29C7-4A6D-80E7-12533BCF99A5}" type="pres">
      <dgm:prSet presAssocID="{7B0C5C2C-D884-482E-9ABA-C7BD2D380164}" presName="aSpace2" presStyleCnt="0"/>
      <dgm:spPr/>
    </dgm:pt>
    <dgm:pt modelId="{E5908A8E-79A4-4EE3-AE62-6F2DCCBEC1C2}" type="pres">
      <dgm:prSet presAssocID="{46FC8E06-7F0E-495E-9F6C-31E2C6D1745F}" presName="childNode" presStyleLbl="node1" presStyleIdx="10" presStyleCnt="11">
        <dgm:presLayoutVars>
          <dgm:bulletEnabled val="1"/>
        </dgm:presLayoutVars>
      </dgm:prSet>
      <dgm:spPr/>
    </dgm:pt>
  </dgm:ptLst>
  <dgm:cxnLst>
    <dgm:cxn modelId="{43100001-A310-4304-BEBB-D4B33833D742}" srcId="{6CF3C3C3-F499-47AA-B440-68A7FE683D34}" destId="{8A67196D-BFFA-494B-8A7F-825CF4833AF8}" srcOrd="3" destOrd="0" parTransId="{DD01786E-3A86-461B-8BB3-956CB3353B61}" sibTransId="{E8C5BEEC-C11C-446F-9040-2F667247ACB5}"/>
    <dgm:cxn modelId="{7F4C0A05-D4ED-48AC-8B02-1DA46F05CEFC}" srcId="{C054C13C-5431-4807-8278-CBDE42844DCA}" destId="{269E7F9E-960C-4B9C-A578-51BE7E48CAF9}" srcOrd="2" destOrd="0" parTransId="{00D978A9-08BF-4389-9ADB-F486073FA256}" sibTransId="{657FB782-7A42-41BD-B4C4-FE431367DE44}"/>
    <dgm:cxn modelId="{53845F07-CB68-4AEB-B55F-6326495DEE43}" type="presOf" srcId="{1CEB6494-18CB-4F27-A393-5FB9576A8598}" destId="{AF8F98C3-4519-4EF8-917D-1F21A81D16E9}" srcOrd="1" destOrd="0" presId="urn:microsoft.com/office/officeart/2005/8/layout/lProcess2"/>
    <dgm:cxn modelId="{A9B93514-F382-4BAC-B9EB-0FADF994207E}" type="presOf" srcId="{9CB716D0-46EF-4A1F-A27A-D0999F382195}" destId="{402BF4E1-FC33-42C7-8C26-A61A7167C67E}" srcOrd="0" destOrd="0" presId="urn:microsoft.com/office/officeart/2005/8/layout/lProcess2"/>
    <dgm:cxn modelId="{5D6D9514-3DBD-4FDB-A88D-BD83C0BD1EDF}" srcId="{F5D089D1-A180-4322-BC2F-03CC60661977}" destId="{209A821E-4571-4035-A9F2-A007BB5C3086}" srcOrd="0" destOrd="0" parTransId="{9E05FB44-AE83-47C5-B2F0-8E5E83852966}" sibTransId="{8B81D0D8-6E8F-4F32-BB32-D246ACDF52A5}"/>
    <dgm:cxn modelId="{75A74118-8A9F-4652-861A-B2BDD470711D}" srcId="{6CF3C3C3-F499-47AA-B440-68A7FE683D34}" destId="{F5D089D1-A180-4322-BC2F-03CC60661977}" srcOrd="1" destOrd="0" parTransId="{EFB8C17F-9A2E-4664-8061-2D9BBABB3B45}" sibTransId="{D29954E4-D953-4742-BD65-7BB1F3CA5A12}"/>
    <dgm:cxn modelId="{10421B23-5E1B-4630-A7E1-2DA47D11E3CF}" type="presOf" srcId="{8A67196D-BFFA-494B-8A7F-825CF4833AF8}" destId="{9CDE8EF7-94C2-4652-A18C-88AD6AAF1B9A}" srcOrd="0" destOrd="0" presId="urn:microsoft.com/office/officeart/2005/8/layout/lProcess2"/>
    <dgm:cxn modelId="{3FC3D93E-7B80-43D3-A6D0-C854DA9BD6F8}" type="presOf" srcId="{1CEB6494-18CB-4F27-A393-5FB9576A8598}" destId="{C6627CE0-7FB9-45BF-B1C3-352C3124030D}" srcOrd="0" destOrd="0" presId="urn:microsoft.com/office/officeart/2005/8/layout/lProcess2"/>
    <dgm:cxn modelId="{7604CC42-93F7-4DE0-AB22-BB0A6980AB3F}" type="presOf" srcId="{0DAB27EB-C9D4-4ABB-A1FF-407876E21BC3}" destId="{41777610-A62D-4776-A305-9159ACC80AFE}" srcOrd="0" destOrd="0" presId="urn:microsoft.com/office/officeart/2005/8/layout/lProcess2"/>
    <dgm:cxn modelId="{282FBC44-2FF2-4874-A4F1-6867AFDFD97F}" srcId="{1CEB6494-18CB-4F27-A393-5FB9576A8598}" destId="{FB4B80EF-EC7A-442B-8948-5E1C882F7E37}" srcOrd="0" destOrd="0" parTransId="{4B0BB0B9-A6A5-4F6D-A1DC-B383AAF1E9DD}" sibTransId="{C55D59CE-5753-47BA-9CDC-F62AD6F1AB26}"/>
    <dgm:cxn modelId="{2EA05D45-AF21-48B0-AE3D-2DB2A2FC40FD}" type="presOf" srcId="{C054C13C-5431-4807-8278-CBDE42844DCA}" destId="{8493EB14-B144-4DD5-88B4-34CF2BA2E2DC}" srcOrd="1" destOrd="0" presId="urn:microsoft.com/office/officeart/2005/8/layout/lProcess2"/>
    <dgm:cxn modelId="{55F61467-A073-49FC-9FE2-85525E38E487}" srcId="{6CF3C3C3-F499-47AA-B440-68A7FE683D34}" destId="{C054C13C-5431-4807-8278-CBDE42844DCA}" srcOrd="0" destOrd="0" parTransId="{F224E245-727E-4746-8E2B-73A50432727B}" sibTransId="{A3B5BE78-B9C6-4E51-AA98-8402F4719409}"/>
    <dgm:cxn modelId="{B2D72E68-A440-4AA1-8E95-B259D02BCA1C}" type="presOf" srcId="{46FC8E06-7F0E-495E-9F6C-31E2C6D1745F}" destId="{E5908A8E-79A4-4EE3-AE62-6F2DCCBEC1C2}" srcOrd="0" destOrd="0" presId="urn:microsoft.com/office/officeart/2005/8/layout/lProcess2"/>
    <dgm:cxn modelId="{68737049-8A40-4931-B8BE-156DB8C4A783}" srcId="{8A67196D-BFFA-494B-8A7F-825CF4833AF8}" destId="{46FC8E06-7F0E-495E-9F6C-31E2C6D1745F}" srcOrd="1" destOrd="0" parTransId="{F068F66B-55B9-4C50-AE7D-46B1BAC13EC4}" sibTransId="{8FEDC5A5-12C0-4786-B0D7-B6A82A1DDE5A}"/>
    <dgm:cxn modelId="{F2DB9B49-8184-4A62-A2AE-5CBB32602A0D}" srcId="{1CEB6494-18CB-4F27-A393-5FB9576A8598}" destId="{0DAB27EB-C9D4-4ABB-A1FF-407876E21BC3}" srcOrd="1" destOrd="0" parTransId="{A6185D31-73A9-46F4-B743-33E1B2EA7382}" sibTransId="{BDABAE47-4A9D-4BB8-8036-56B425E5200C}"/>
    <dgm:cxn modelId="{36777770-8656-475E-9A6A-B9BF0F6BBC1B}" type="presOf" srcId="{F5D089D1-A180-4322-BC2F-03CC60661977}" destId="{0F698616-B308-4829-96C7-1147A3B874DE}" srcOrd="0" destOrd="0" presId="urn:microsoft.com/office/officeart/2005/8/layout/lProcess2"/>
    <dgm:cxn modelId="{6BD67950-518E-497E-8A99-8DEFA01839F0}" srcId="{C054C13C-5431-4807-8278-CBDE42844DCA}" destId="{F34167AC-32E4-47B1-8B04-7D470FC3098E}" srcOrd="1" destOrd="0" parTransId="{D5B8EC9E-CC89-4DA1-ABD3-08821ED26771}" sibTransId="{D219F81E-2ACA-4EB1-9BF1-8C52EFD521AE}"/>
    <dgm:cxn modelId="{E7779271-2BF7-4A60-BA83-23A001BA4855}" type="presOf" srcId="{209A821E-4571-4035-A9F2-A007BB5C3086}" destId="{E2A3934A-2959-48A4-A60B-F7DC3BF7F2AA}" srcOrd="0" destOrd="0" presId="urn:microsoft.com/office/officeart/2005/8/layout/lProcess2"/>
    <dgm:cxn modelId="{D6B81378-6A95-4B3E-A21E-E1A691D273A7}" type="presOf" srcId="{7B0C5C2C-D884-482E-9ABA-C7BD2D380164}" destId="{1D419C35-86D0-4D40-A384-D1377FF28DF3}" srcOrd="0" destOrd="0" presId="urn:microsoft.com/office/officeart/2005/8/layout/lProcess2"/>
    <dgm:cxn modelId="{EF287158-2AE4-4BA3-9860-38BB04F24C18}" type="presOf" srcId="{7E645D7C-07CC-4612-B8D0-921836632F38}" destId="{78C9B9D3-9EE2-4231-8450-3D4486BF1C79}" srcOrd="0" destOrd="0" presId="urn:microsoft.com/office/officeart/2005/8/layout/lProcess2"/>
    <dgm:cxn modelId="{EB767282-4FB4-45E1-AECB-9811E3F769E9}" type="presOf" srcId="{FB4B80EF-EC7A-442B-8948-5E1C882F7E37}" destId="{3C19A206-E290-4993-BF6B-4F88DFE277F2}" srcOrd="0" destOrd="0" presId="urn:microsoft.com/office/officeart/2005/8/layout/lProcess2"/>
    <dgm:cxn modelId="{CC5B1791-DFD1-4D97-9167-C03BB5A04D61}" srcId="{C054C13C-5431-4807-8278-CBDE42844DCA}" destId="{54F584EA-547F-4913-BC0C-68337D3D7E42}" srcOrd="0" destOrd="0" parTransId="{0CBDAA0C-CC62-4EEB-B7CA-301192E55CB2}" sibTransId="{3BA6A6CB-3F48-4C07-9852-182A8E55D8C7}"/>
    <dgm:cxn modelId="{BAEF3692-9E26-470E-BA16-47843982BA70}" type="presOf" srcId="{269E7F9E-960C-4B9C-A578-51BE7E48CAF9}" destId="{66DAC60F-7ABA-44D1-A8E8-374E1CADA1CD}" srcOrd="0" destOrd="0" presId="urn:microsoft.com/office/officeart/2005/8/layout/lProcess2"/>
    <dgm:cxn modelId="{2799259F-D834-4907-82D8-08C092853772}" type="presOf" srcId="{6CF3C3C3-F499-47AA-B440-68A7FE683D34}" destId="{129994DE-BD11-4C03-AB8F-CF20941F54D8}" srcOrd="0" destOrd="0" presId="urn:microsoft.com/office/officeart/2005/8/layout/lProcess2"/>
    <dgm:cxn modelId="{046B3BAB-5D59-43DF-B55C-E3AC697D3EFA}" type="presOf" srcId="{8A67196D-BFFA-494B-8A7F-825CF4833AF8}" destId="{E7B7C5CF-583C-4AB9-BAB9-6C745416BBAA}" srcOrd="1" destOrd="0" presId="urn:microsoft.com/office/officeart/2005/8/layout/lProcess2"/>
    <dgm:cxn modelId="{DE5FBCB2-9F47-4465-9632-D909EC73FA61}" srcId="{F5D089D1-A180-4322-BC2F-03CC60661977}" destId="{9CB716D0-46EF-4A1F-A27A-D0999F382195}" srcOrd="1" destOrd="0" parTransId="{A7ABC555-FEDF-4154-80A7-799EB7D61CB5}" sibTransId="{6ADA1D6E-600C-44D8-A100-D4236BD283FE}"/>
    <dgm:cxn modelId="{A23693B6-4C35-46E7-8EA2-6F8663EF125F}" srcId="{8A67196D-BFFA-494B-8A7F-825CF4833AF8}" destId="{7B0C5C2C-D884-482E-9ABA-C7BD2D380164}" srcOrd="0" destOrd="0" parTransId="{8842447E-CBDC-48F9-9750-FAB3CD905A62}" sibTransId="{9534319B-2511-47B9-A4BD-4EF4B614C6AD}"/>
    <dgm:cxn modelId="{0FD042B7-E3AD-40A3-B515-B3373F6363F9}" type="presOf" srcId="{F5D089D1-A180-4322-BC2F-03CC60661977}" destId="{C734D807-34F8-4C26-A0D0-3CF0E962C230}" srcOrd="1" destOrd="0" presId="urn:microsoft.com/office/officeart/2005/8/layout/lProcess2"/>
    <dgm:cxn modelId="{623821C6-E046-4041-B965-5533317A34A5}" srcId="{C054C13C-5431-4807-8278-CBDE42844DCA}" destId="{7E645D7C-07CC-4612-B8D0-921836632F38}" srcOrd="3" destOrd="0" parTransId="{0BA6938E-C07D-40AC-B2B6-ECA91FA04F5E}" sibTransId="{7C1F95C7-B1BF-4A94-9A12-A678B77587A2}"/>
    <dgm:cxn modelId="{A0D42FC9-8A87-4220-80FB-F659CCF20CFD}" type="presOf" srcId="{F34167AC-32E4-47B1-8B04-7D470FC3098E}" destId="{BF6F9399-DD93-4D13-A5E4-CDB6667A9E15}" srcOrd="0" destOrd="0" presId="urn:microsoft.com/office/officeart/2005/8/layout/lProcess2"/>
    <dgm:cxn modelId="{21CD6AD2-6B2D-4D43-BC63-C8BBBCE89237}" type="presOf" srcId="{C054C13C-5431-4807-8278-CBDE42844DCA}" destId="{63BBF8F7-28CA-4419-8A72-DD8CAA407024}" srcOrd="0" destOrd="0" presId="urn:microsoft.com/office/officeart/2005/8/layout/lProcess2"/>
    <dgm:cxn modelId="{B4EFC8D2-BF2F-41C2-86CE-9C4F6385FB87}" srcId="{6CF3C3C3-F499-47AA-B440-68A7FE683D34}" destId="{1CEB6494-18CB-4F27-A393-5FB9576A8598}" srcOrd="2" destOrd="0" parTransId="{991701E6-6D25-4093-8B79-899A2DCEC5E8}" sibTransId="{EDA3CB23-49FE-4366-98CF-5D217D8D78D1}"/>
    <dgm:cxn modelId="{041892E0-5283-43EC-A321-74FB6A43BB51}" srcId="{F5D089D1-A180-4322-BC2F-03CC60661977}" destId="{C44241F6-1962-42E5-B7D2-108E0C7E9FBC}" srcOrd="2" destOrd="0" parTransId="{1B19DD8D-86F6-4FFC-AAF7-CC769A5D4BC5}" sibTransId="{FC04733E-EE99-44EE-A2FD-6712063BF79F}"/>
    <dgm:cxn modelId="{9DBB66E7-307F-480B-8EF2-2793955C5AFE}" type="presOf" srcId="{54F584EA-547F-4913-BC0C-68337D3D7E42}" destId="{5F334E5A-0106-4E60-8023-0D8E4FCAE5D6}" srcOrd="0" destOrd="0" presId="urn:microsoft.com/office/officeart/2005/8/layout/lProcess2"/>
    <dgm:cxn modelId="{646E5AF0-810E-484B-AC99-0FE65154FA45}" type="presOf" srcId="{C44241F6-1962-42E5-B7D2-108E0C7E9FBC}" destId="{4BF8DB0A-1547-429C-A2F5-6FF8065B95BA}" srcOrd="0" destOrd="0" presId="urn:microsoft.com/office/officeart/2005/8/layout/lProcess2"/>
    <dgm:cxn modelId="{1DAED101-3542-4CD6-B21A-090FAD91477A}" type="presParOf" srcId="{129994DE-BD11-4C03-AB8F-CF20941F54D8}" destId="{45107B96-C11C-4F28-8101-7A68A226670C}" srcOrd="0" destOrd="0" presId="urn:microsoft.com/office/officeart/2005/8/layout/lProcess2"/>
    <dgm:cxn modelId="{25547F95-789B-47E3-AE65-CED4A2AFDB6C}" type="presParOf" srcId="{45107B96-C11C-4F28-8101-7A68A226670C}" destId="{63BBF8F7-28CA-4419-8A72-DD8CAA407024}" srcOrd="0" destOrd="0" presId="urn:microsoft.com/office/officeart/2005/8/layout/lProcess2"/>
    <dgm:cxn modelId="{403FDBDB-7A2E-4EC0-B9AC-F68ECA162CBA}" type="presParOf" srcId="{45107B96-C11C-4F28-8101-7A68A226670C}" destId="{8493EB14-B144-4DD5-88B4-34CF2BA2E2DC}" srcOrd="1" destOrd="0" presId="urn:microsoft.com/office/officeart/2005/8/layout/lProcess2"/>
    <dgm:cxn modelId="{73DA2881-C7FF-4B7B-BF40-C64F7F680231}" type="presParOf" srcId="{45107B96-C11C-4F28-8101-7A68A226670C}" destId="{B92AE010-BB14-4634-AA96-B2E6801FF556}" srcOrd="2" destOrd="0" presId="urn:microsoft.com/office/officeart/2005/8/layout/lProcess2"/>
    <dgm:cxn modelId="{8BA10569-987B-42BA-A6F3-4126C5956DFE}" type="presParOf" srcId="{B92AE010-BB14-4634-AA96-B2E6801FF556}" destId="{D1D132B1-C811-4EA3-81CD-8A5D77B3E492}" srcOrd="0" destOrd="0" presId="urn:microsoft.com/office/officeart/2005/8/layout/lProcess2"/>
    <dgm:cxn modelId="{93664A42-6C12-4712-BA13-04157A563F6A}" type="presParOf" srcId="{D1D132B1-C811-4EA3-81CD-8A5D77B3E492}" destId="{5F334E5A-0106-4E60-8023-0D8E4FCAE5D6}" srcOrd="0" destOrd="0" presId="urn:microsoft.com/office/officeart/2005/8/layout/lProcess2"/>
    <dgm:cxn modelId="{FB9730C9-5649-4AA7-953E-D36BD264DE24}" type="presParOf" srcId="{D1D132B1-C811-4EA3-81CD-8A5D77B3E492}" destId="{814BE39A-8131-4FBA-819C-F887889E8C57}" srcOrd="1" destOrd="0" presId="urn:microsoft.com/office/officeart/2005/8/layout/lProcess2"/>
    <dgm:cxn modelId="{CA7CCEAE-DA6C-489E-8E10-A6FD0DE9358C}" type="presParOf" srcId="{D1D132B1-C811-4EA3-81CD-8A5D77B3E492}" destId="{BF6F9399-DD93-4D13-A5E4-CDB6667A9E15}" srcOrd="2" destOrd="0" presId="urn:microsoft.com/office/officeart/2005/8/layout/lProcess2"/>
    <dgm:cxn modelId="{7A96E6DF-A059-4308-BA75-3E155F1319CA}" type="presParOf" srcId="{D1D132B1-C811-4EA3-81CD-8A5D77B3E492}" destId="{6374624D-3F1C-47F5-AE63-4E5C07D0353B}" srcOrd="3" destOrd="0" presId="urn:microsoft.com/office/officeart/2005/8/layout/lProcess2"/>
    <dgm:cxn modelId="{FFB55B7A-89E5-4A4C-B928-D3C06A00A2D0}" type="presParOf" srcId="{D1D132B1-C811-4EA3-81CD-8A5D77B3E492}" destId="{66DAC60F-7ABA-44D1-A8E8-374E1CADA1CD}" srcOrd="4" destOrd="0" presId="urn:microsoft.com/office/officeart/2005/8/layout/lProcess2"/>
    <dgm:cxn modelId="{AAB57EBE-4F28-4E46-8B13-3F81B4DBB4EC}" type="presParOf" srcId="{D1D132B1-C811-4EA3-81CD-8A5D77B3E492}" destId="{035B650A-6BF9-45F9-9BBA-60D95FFDC44B}" srcOrd="5" destOrd="0" presId="urn:microsoft.com/office/officeart/2005/8/layout/lProcess2"/>
    <dgm:cxn modelId="{A1F42D8A-A2B5-4CAB-A3CC-61D7D7EC639F}" type="presParOf" srcId="{D1D132B1-C811-4EA3-81CD-8A5D77B3E492}" destId="{78C9B9D3-9EE2-4231-8450-3D4486BF1C79}" srcOrd="6" destOrd="0" presId="urn:microsoft.com/office/officeart/2005/8/layout/lProcess2"/>
    <dgm:cxn modelId="{6A7DB012-68C4-43C8-82C6-7404C0529247}" type="presParOf" srcId="{129994DE-BD11-4C03-AB8F-CF20941F54D8}" destId="{511FFDFB-FD0C-49FC-8058-8E849E6F3C60}" srcOrd="1" destOrd="0" presId="urn:microsoft.com/office/officeart/2005/8/layout/lProcess2"/>
    <dgm:cxn modelId="{970C2F2A-1EAF-4AFF-B389-0BC3CD2E5F77}" type="presParOf" srcId="{129994DE-BD11-4C03-AB8F-CF20941F54D8}" destId="{A1214D0C-098C-49AD-9E22-726786EB1B64}" srcOrd="2" destOrd="0" presId="urn:microsoft.com/office/officeart/2005/8/layout/lProcess2"/>
    <dgm:cxn modelId="{870AEEBC-EEF8-4FCD-AF1F-A8D24A905F29}" type="presParOf" srcId="{A1214D0C-098C-49AD-9E22-726786EB1B64}" destId="{0F698616-B308-4829-96C7-1147A3B874DE}" srcOrd="0" destOrd="0" presId="urn:microsoft.com/office/officeart/2005/8/layout/lProcess2"/>
    <dgm:cxn modelId="{1E046EAE-1965-4452-A8A8-DF0918491BD8}" type="presParOf" srcId="{A1214D0C-098C-49AD-9E22-726786EB1B64}" destId="{C734D807-34F8-4C26-A0D0-3CF0E962C230}" srcOrd="1" destOrd="0" presId="urn:microsoft.com/office/officeart/2005/8/layout/lProcess2"/>
    <dgm:cxn modelId="{4D096BA4-99D1-449C-BB97-AE3DD8218813}" type="presParOf" srcId="{A1214D0C-098C-49AD-9E22-726786EB1B64}" destId="{F8F4A0E1-5A8C-40AC-9F80-6EE429CA2A8D}" srcOrd="2" destOrd="0" presId="urn:microsoft.com/office/officeart/2005/8/layout/lProcess2"/>
    <dgm:cxn modelId="{6DEC3837-3995-4B03-879E-4EA487CB2F3B}" type="presParOf" srcId="{F8F4A0E1-5A8C-40AC-9F80-6EE429CA2A8D}" destId="{FF215A44-62D1-4422-A942-23F460A570E1}" srcOrd="0" destOrd="0" presId="urn:microsoft.com/office/officeart/2005/8/layout/lProcess2"/>
    <dgm:cxn modelId="{FD061757-5955-40DF-BA3A-3AE4DA70FA44}" type="presParOf" srcId="{FF215A44-62D1-4422-A942-23F460A570E1}" destId="{E2A3934A-2959-48A4-A60B-F7DC3BF7F2AA}" srcOrd="0" destOrd="0" presId="urn:microsoft.com/office/officeart/2005/8/layout/lProcess2"/>
    <dgm:cxn modelId="{7E8D3C06-3243-47C9-9CED-C2C27DB9C501}" type="presParOf" srcId="{FF215A44-62D1-4422-A942-23F460A570E1}" destId="{980DA42C-2D1C-4FBA-B3F1-BE49A358378E}" srcOrd="1" destOrd="0" presId="urn:microsoft.com/office/officeart/2005/8/layout/lProcess2"/>
    <dgm:cxn modelId="{1B354B0F-C875-4224-8A0B-A23CD96E7038}" type="presParOf" srcId="{FF215A44-62D1-4422-A942-23F460A570E1}" destId="{402BF4E1-FC33-42C7-8C26-A61A7167C67E}" srcOrd="2" destOrd="0" presId="urn:microsoft.com/office/officeart/2005/8/layout/lProcess2"/>
    <dgm:cxn modelId="{E4549B88-7FB3-4F27-AE43-99245F42A494}" type="presParOf" srcId="{FF215A44-62D1-4422-A942-23F460A570E1}" destId="{8AC77E51-E59A-48D8-A736-5A0E0B3FA275}" srcOrd="3" destOrd="0" presId="urn:microsoft.com/office/officeart/2005/8/layout/lProcess2"/>
    <dgm:cxn modelId="{24263399-710E-4C50-9D4A-DF170ABD3131}" type="presParOf" srcId="{FF215A44-62D1-4422-A942-23F460A570E1}" destId="{4BF8DB0A-1547-429C-A2F5-6FF8065B95BA}" srcOrd="4" destOrd="0" presId="urn:microsoft.com/office/officeart/2005/8/layout/lProcess2"/>
    <dgm:cxn modelId="{614AF2E3-59A2-4678-8BE5-48080F10BBD6}" type="presParOf" srcId="{129994DE-BD11-4C03-AB8F-CF20941F54D8}" destId="{4BB8457E-0E0A-4B45-B079-D7467B1E8C66}" srcOrd="3" destOrd="0" presId="urn:microsoft.com/office/officeart/2005/8/layout/lProcess2"/>
    <dgm:cxn modelId="{57A0AE17-21F8-4F91-999D-0041800AA107}" type="presParOf" srcId="{129994DE-BD11-4C03-AB8F-CF20941F54D8}" destId="{4A020577-1B36-45D4-B6A6-76C8960778DC}" srcOrd="4" destOrd="0" presId="urn:microsoft.com/office/officeart/2005/8/layout/lProcess2"/>
    <dgm:cxn modelId="{4180887B-1EEE-45AE-AD02-B6FFE84E0753}" type="presParOf" srcId="{4A020577-1B36-45D4-B6A6-76C8960778DC}" destId="{C6627CE0-7FB9-45BF-B1C3-352C3124030D}" srcOrd="0" destOrd="0" presId="urn:microsoft.com/office/officeart/2005/8/layout/lProcess2"/>
    <dgm:cxn modelId="{A0DB007C-720B-4C04-AD0E-976832107EDA}" type="presParOf" srcId="{4A020577-1B36-45D4-B6A6-76C8960778DC}" destId="{AF8F98C3-4519-4EF8-917D-1F21A81D16E9}" srcOrd="1" destOrd="0" presId="urn:microsoft.com/office/officeart/2005/8/layout/lProcess2"/>
    <dgm:cxn modelId="{FF81CE28-3141-4EF8-AD3A-384A3C889EAD}" type="presParOf" srcId="{4A020577-1B36-45D4-B6A6-76C8960778DC}" destId="{BDF077E8-8818-44FD-9948-38C067CE00CF}" srcOrd="2" destOrd="0" presId="urn:microsoft.com/office/officeart/2005/8/layout/lProcess2"/>
    <dgm:cxn modelId="{35A75E40-E9A5-4A2D-BB58-B00A9A482338}" type="presParOf" srcId="{BDF077E8-8818-44FD-9948-38C067CE00CF}" destId="{9987FFBE-60E7-422A-BC3D-8E30BEB7DEED}" srcOrd="0" destOrd="0" presId="urn:microsoft.com/office/officeart/2005/8/layout/lProcess2"/>
    <dgm:cxn modelId="{43C94DFC-ECF4-4A05-B45B-9259FF11754C}" type="presParOf" srcId="{9987FFBE-60E7-422A-BC3D-8E30BEB7DEED}" destId="{3C19A206-E290-4993-BF6B-4F88DFE277F2}" srcOrd="0" destOrd="0" presId="urn:microsoft.com/office/officeart/2005/8/layout/lProcess2"/>
    <dgm:cxn modelId="{F5CC8B9D-0855-4D2E-9328-7E76B4EBFEF2}" type="presParOf" srcId="{9987FFBE-60E7-422A-BC3D-8E30BEB7DEED}" destId="{6FBFDB0B-A50D-4AA8-9FFC-141CD89E5BA0}" srcOrd="1" destOrd="0" presId="urn:microsoft.com/office/officeart/2005/8/layout/lProcess2"/>
    <dgm:cxn modelId="{7603F84D-B8F6-4B3C-B642-FB49990BB59B}" type="presParOf" srcId="{9987FFBE-60E7-422A-BC3D-8E30BEB7DEED}" destId="{41777610-A62D-4776-A305-9159ACC80AFE}" srcOrd="2" destOrd="0" presId="urn:microsoft.com/office/officeart/2005/8/layout/lProcess2"/>
    <dgm:cxn modelId="{57E04BB1-E3A8-414A-9437-E98BAFA93D01}" type="presParOf" srcId="{129994DE-BD11-4C03-AB8F-CF20941F54D8}" destId="{F9D8D707-CFAA-4628-96F8-15831B821268}" srcOrd="5" destOrd="0" presId="urn:microsoft.com/office/officeart/2005/8/layout/lProcess2"/>
    <dgm:cxn modelId="{3F9A5776-21EB-4B8A-9D95-FD8678D36740}" type="presParOf" srcId="{129994DE-BD11-4C03-AB8F-CF20941F54D8}" destId="{74F7168B-F833-4FE4-86B8-341A6167AE66}" srcOrd="6" destOrd="0" presId="urn:microsoft.com/office/officeart/2005/8/layout/lProcess2"/>
    <dgm:cxn modelId="{90E65117-306D-4FCE-8828-9EB149A82752}" type="presParOf" srcId="{74F7168B-F833-4FE4-86B8-341A6167AE66}" destId="{9CDE8EF7-94C2-4652-A18C-88AD6AAF1B9A}" srcOrd="0" destOrd="0" presId="urn:microsoft.com/office/officeart/2005/8/layout/lProcess2"/>
    <dgm:cxn modelId="{AAEF77FA-AAD5-4E4D-8FB4-2BE5B958C561}" type="presParOf" srcId="{74F7168B-F833-4FE4-86B8-341A6167AE66}" destId="{E7B7C5CF-583C-4AB9-BAB9-6C745416BBAA}" srcOrd="1" destOrd="0" presId="urn:microsoft.com/office/officeart/2005/8/layout/lProcess2"/>
    <dgm:cxn modelId="{11185766-47AD-42B6-AEA1-8EA883F7BC7F}" type="presParOf" srcId="{74F7168B-F833-4FE4-86B8-341A6167AE66}" destId="{2180F7F3-FB29-4044-8DF5-687AA924B35F}" srcOrd="2" destOrd="0" presId="urn:microsoft.com/office/officeart/2005/8/layout/lProcess2"/>
    <dgm:cxn modelId="{D73B53A3-7963-46DA-A24B-C8677C7372C4}" type="presParOf" srcId="{2180F7F3-FB29-4044-8DF5-687AA924B35F}" destId="{6E06DA35-745B-4107-8C83-C539CA3C8846}" srcOrd="0" destOrd="0" presId="urn:microsoft.com/office/officeart/2005/8/layout/lProcess2"/>
    <dgm:cxn modelId="{D9B6110D-074B-4070-A01D-E694CD646FD6}" type="presParOf" srcId="{6E06DA35-745B-4107-8C83-C539CA3C8846}" destId="{1D419C35-86D0-4D40-A384-D1377FF28DF3}" srcOrd="0" destOrd="0" presId="urn:microsoft.com/office/officeart/2005/8/layout/lProcess2"/>
    <dgm:cxn modelId="{FB2E20CD-EBA4-4848-AB72-AFC589475C37}" type="presParOf" srcId="{6E06DA35-745B-4107-8C83-C539CA3C8846}" destId="{214EB9E4-29C7-4A6D-80E7-12533BCF99A5}" srcOrd="1" destOrd="0" presId="urn:microsoft.com/office/officeart/2005/8/layout/lProcess2"/>
    <dgm:cxn modelId="{0791E6F5-C454-481D-8125-6E4B02DDA7E1}" type="presParOf" srcId="{6E06DA35-745B-4107-8C83-C539CA3C8846}" destId="{E5908A8E-79A4-4EE3-AE62-6F2DCCBEC1C2}"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BF8F7-28CA-4419-8A72-DD8CAA407024}">
      <dsp:nvSpPr>
        <dsp:cNvPr id="0" name=""/>
        <dsp:cNvSpPr/>
      </dsp:nvSpPr>
      <dsp:spPr>
        <a:xfrm>
          <a:off x="872" y="0"/>
          <a:ext cx="856492" cy="23956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Envelope</a:t>
          </a:r>
        </a:p>
      </dsp:txBody>
      <dsp:txXfrm>
        <a:off x="872" y="0"/>
        <a:ext cx="856492" cy="718702"/>
      </dsp:txXfrm>
    </dsp:sp>
    <dsp:sp modelId="{5F334E5A-0106-4E60-8023-0D8E4FCAE5D6}">
      <dsp:nvSpPr>
        <dsp:cNvPr id="0" name=""/>
        <dsp:cNvSpPr/>
      </dsp:nvSpPr>
      <dsp:spPr>
        <a:xfrm>
          <a:off x="86522" y="718760"/>
          <a:ext cx="685193" cy="34899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Insulation</a:t>
          </a:r>
        </a:p>
      </dsp:txBody>
      <dsp:txXfrm>
        <a:off x="96744" y="728982"/>
        <a:ext cx="664749" cy="328554"/>
      </dsp:txXfrm>
    </dsp:sp>
    <dsp:sp modelId="{BF6F9399-DD93-4D13-A5E4-CDB6667A9E15}">
      <dsp:nvSpPr>
        <dsp:cNvPr id="0" name=""/>
        <dsp:cNvSpPr/>
      </dsp:nvSpPr>
      <dsp:spPr>
        <a:xfrm>
          <a:off x="86522" y="1121451"/>
          <a:ext cx="685193" cy="34899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Roofing</a:t>
          </a:r>
        </a:p>
      </dsp:txBody>
      <dsp:txXfrm>
        <a:off x="96744" y="1131673"/>
        <a:ext cx="664749" cy="328554"/>
      </dsp:txXfrm>
    </dsp:sp>
    <dsp:sp modelId="{66DAC60F-7ABA-44D1-A8E8-374E1CADA1CD}">
      <dsp:nvSpPr>
        <dsp:cNvPr id="0" name=""/>
        <dsp:cNvSpPr/>
      </dsp:nvSpPr>
      <dsp:spPr>
        <a:xfrm>
          <a:off x="86522" y="1524142"/>
          <a:ext cx="685193" cy="34899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Walls</a:t>
          </a:r>
        </a:p>
      </dsp:txBody>
      <dsp:txXfrm>
        <a:off x="96744" y="1534364"/>
        <a:ext cx="664749" cy="328554"/>
      </dsp:txXfrm>
    </dsp:sp>
    <dsp:sp modelId="{78C9B9D3-9EE2-4231-8450-3D4486BF1C79}">
      <dsp:nvSpPr>
        <dsp:cNvPr id="0" name=""/>
        <dsp:cNvSpPr/>
      </dsp:nvSpPr>
      <dsp:spPr>
        <a:xfrm>
          <a:off x="86522" y="1926833"/>
          <a:ext cx="685193" cy="34899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Windows</a:t>
          </a:r>
        </a:p>
      </dsp:txBody>
      <dsp:txXfrm>
        <a:off x="96744" y="1937055"/>
        <a:ext cx="664749" cy="328554"/>
      </dsp:txXfrm>
    </dsp:sp>
    <dsp:sp modelId="{0F698616-B308-4829-96C7-1147A3B874DE}">
      <dsp:nvSpPr>
        <dsp:cNvPr id="0" name=""/>
        <dsp:cNvSpPr/>
      </dsp:nvSpPr>
      <dsp:spPr>
        <a:xfrm>
          <a:off x="921602" y="0"/>
          <a:ext cx="856492" cy="23956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Electrical</a:t>
          </a:r>
        </a:p>
      </dsp:txBody>
      <dsp:txXfrm>
        <a:off x="921602" y="0"/>
        <a:ext cx="856492" cy="718702"/>
      </dsp:txXfrm>
    </dsp:sp>
    <dsp:sp modelId="{E2A3934A-2959-48A4-A60B-F7DC3BF7F2AA}">
      <dsp:nvSpPr>
        <dsp:cNvPr id="0" name=""/>
        <dsp:cNvSpPr/>
      </dsp:nvSpPr>
      <dsp:spPr>
        <a:xfrm>
          <a:off x="1007251" y="718907"/>
          <a:ext cx="685193" cy="4706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Lighting</a:t>
          </a:r>
        </a:p>
      </dsp:txBody>
      <dsp:txXfrm>
        <a:off x="1021036" y="732692"/>
        <a:ext cx="657623" cy="443084"/>
      </dsp:txXfrm>
    </dsp:sp>
    <dsp:sp modelId="{402BF4E1-FC33-42C7-8C26-A61A7167C67E}">
      <dsp:nvSpPr>
        <dsp:cNvPr id="0" name=""/>
        <dsp:cNvSpPr/>
      </dsp:nvSpPr>
      <dsp:spPr>
        <a:xfrm>
          <a:off x="1007251" y="1261969"/>
          <a:ext cx="685193" cy="4706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Plug Load</a:t>
          </a:r>
        </a:p>
      </dsp:txBody>
      <dsp:txXfrm>
        <a:off x="1021036" y="1275754"/>
        <a:ext cx="657623" cy="443084"/>
      </dsp:txXfrm>
    </dsp:sp>
    <dsp:sp modelId="{4BF8DB0A-1547-429C-A2F5-6FF8065B95BA}">
      <dsp:nvSpPr>
        <dsp:cNvPr id="0" name=""/>
        <dsp:cNvSpPr/>
      </dsp:nvSpPr>
      <dsp:spPr>
        <a:xfrm>
          <a:off x="1007251" y="1805032"/>
          <a:ext cx="685193" cy="4706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Process</a:t>
          </a:r>
        </a:p>
      </dsp:txBody>
      <dsp:txXfrm>
        <a:off x="1021036" y="1818817"/>
        <a:ext cx="657623" cy="443084"/>
      </dsp:txXfrm>
    </dsp:sp>
    <dsp:sp modelId="{C6627CE0-7FB9-45BF-B1C3-352C3124030D}">
      <dsp:nvSpPr>
        <dsp:cNvPr id="0" name=""/>
        <dsp:cNvSpPr/>
      </dsp:nvSpPr>
      <dsp:spPr>
        <a:xfrm>
          <a:off x="1842331" y="0"/>
          <a:ext cx="856492" cy="23956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Mechanical</a:t>
          </a:r>
        </a:p>
      </dsp:txBody>
      <dsp:txXfrm>
        <a:off x="1842331" y="0"/>
        <a:ext cx="856492" cy="718702"/>
      </dsp:txXfrm>
    </dsp:sp>
    <dsp:sp modelId="{3C19A206-E290-4993-BF6B-4F88DFE277F2}">
      <dsp:nvSpPr>
        <dsp:cNvPr id="0" name=""/>
        <dsp:cNvSpPr/>
      </dsp:nvSpPr>
      <dsp:spPr>
        <a:xfrm>
          <a:off x="1927980" y="719404"/>
          <a:ext cx="685193" cy="72232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HVAC</a:t>
          </a:r>
        </a:p>
      </dsp:txBody>
      <dsp:txXfrm>
        <a:off x="1948049" y="739473"/>
        <a:ext cx="645055" cy="682190"/>
      </dsp:txXfrm>
    </dsp:sp>
    <dsp:sp modelId="{41777610-A62D-4776-A305-9159ACC80AFE}">
      <dsp:nvSpPr>
        <dsp:cNvPr id="0" name=""/>
        <dsp:cNvSpPr/>
      </dsp:nvSpPr>
      <dsp:spPr>
        <a:xfrm>
          <a:off x="1927980" y="1552860"/>
          <a:ext cx="685193" cy="72232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Process</a:t>
          </a:r>
        </a:p>
      </dsp:txBody>
      <dsp:txXfrm>
        <a:off x="1948049" y="1572929"/>
        <a:ext cx="645055" cy="682190"/>
      </dsp:txXfrm>
    </dsp:sp>
    <dsp:sp modelId="{9CDE8EF7-94C2-4652-A18C-88AD6AAF1B9A}">
      <dsp:nvSpPr>
        <dsp:cNvPr id="0" name=""/>
        <dsp:cNvSpPr/>
      </dsp:nvSpPr>
      <dsp:spPr>
        <a:xfrm>
          <a:off x="2763060" y="0"/>
          <a:ext cx="856492" cy="23956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Plumbing</a:t>
          </a:r>
        </a:p>
      </dsp:txBody>
      <dsp:txXfrm>
        <a:off x="2763060" y="0"/>
        <a:ext cx="856492" cy="718702"/>
      </dsp:txXfrm>
    </dsp:sp>
    <dsp:sp modelId="{1D419C35-86D0-4D40-A384-D1377FF28DF3}">
      <dsp:nvSpPr>
        <dsp:cNvPr id="0" name=""/>
        <dsp:cNvSpPr/>
      </dsp:nvSpPr>
      <dsp:spPr>
        <a:xfrm>
          <a:off x="2848710" y="719404"/>
          <a:ext cx="685193" cy="72232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Domestic Hot Water</a:t>
          </a:r>
        </a:p>
      </dsp:txBody>
      <dsp:txXfrm>
        <a:off x="2868779" y="739473"/>
        <a:ext cx="645055" cy="682190"/>
      </dsp:txXfrm>
    </dsp:sp>
    <dsp:sp modelId="{E5908A8E-79A4-4EE3-AE62-6F2DCCBEC1C2}">
      <dsp:nvSpPr>
        <dsp:cNvPr id="0" name=""/>
        <dsp:cNvSpPr/>
      </dsp:nvSpPr>
      <dsp:spPr>
        <a:xfrm>
          <a:off x="2848710" y="1552860"/>
          <a:ext cx="685193" cy="72232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Piping</a:t>
          </a:r>
        </a:p>
      </dsp:txBody>
      <dsp:txXfrm>
        <a:off x="2868779" y="1572929"/>
        <a:ext cx="645055" cy="6821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FA692-26A3-4C23-A8C5-0776DDA2D11C}"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57A33-FBB4-4C6B-8341-8BE8B2C82C33}" type="slidenum">
              <a:rPr lang="en-US" smtClean="0"/>
              <a:t>‹#›</a:t>
            </a:fld>
            <a:endParaRPr lang="en-US"/>
          </a:p>
        </p:txBody>
      </p:sp>
    </p:spTree>
    <p:extLst>
      <p:ext uri="{BB962C8B-B14F-4D97-AF65-F5344CB8AC3E}">
        <p14:creationId xmlns:p14="http://schemas.microsoft.com/office/powerpoint/2010/main" val="422705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cbmag.com/minnesota-electricity-generated-by-renewables-held-flat-in-2024/"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n.gov/commerce/energy/clean/zero-by-2040/#:~:text=Minnesota%27s%20Zero%20by%202040%20Law,-Related%20Content&amp;text=The%20Clean%20Electricity%20Standard%2C%20which,%25%20carbon%2Dfree%20by%2020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a:t>
            </a:fld>
            <a:endParaRPr lang="en-US"/>
          </a:p>
        </p:txBody>
      </p:sp>
    </p:spTree>
    <p:extLst>
      <p:ext uri="{BB962C8B-B14F-4D97-AF65-F5344CB8AC3E}">
        <p14:creationId xmlns:p14="http://schemas.microsoft.com/office/powerpoint/2010/main" val="187851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Highlight key points – too much text. </a:t>
            </a:r>
          </a:p>
          <a:p>
            <a:endParaRPr lang="en-US" b="1" dirty="0"/>
          </a:p>
          <a:p>
            <a:endParaRPr lang="en-US" b="1" dirty="0"/>
          </a:p>
          <a:p>
            <a:endParaRPr lang="en-US" b="1" dirty="0"/>
          </a:p>
          <a:p>
            <a:r>
              <a:rPr lang="en-US" b="1" dirty="0"/>
              <a:t>Talking Points:</a:t>
            </a:r>
          </a:p>
          <a:p>
            <a:r>
              <a:rPr lang="en-US" dirty="0"/>
              <a:t>1- Dual fuel has a positive GHG emissions savings impact </a:t>
            </a:r>
            <a:r>
              <a:rPr lang="en-US" b="1" u="sng" dirty="0"/>
              <a:t>today</a:t>
            </a:r>
            <a:r>
              <a:rPr lang="en-US" b="0" i="0" u="none" dirty="0"/>
              <a:t> and </a:t>
            </a:r>
            <a:r>
              <a:rPr lang="en-US" dirty="0"/>
              <a:t>throughout the nation. </a:t>
            </a:r>
          </a:p>
          <a:p>
            <a:r>
              <a:rPr lang="en-US" dirty="0"/>
              <a:t>2- The most impacted regions today are  PJM west (Chicago, IL), Northern Grid West (Washington), ISONE (New England) due to combination of high RE share and high heating loads.</a:t>
            </a:r>
          </a:p>
          <a:p>
            <a:r>
              <a:rPr lang="en-US" dirty="0"/>
              <a:t>	</a:t>
            </a:r>
            <a:r>
              <a:rPr lang="en-US" b="1" dirty="0"/>
              <a:t>Note: </a:t>
            </a:r>
            <a:r>
              <a:rPr lang="en-US" b="0" dirty="0"/>
              <a:t>E</a:t>
            </a:r>
            <a:r>
              <a:rPr lang="en-US" dirty="0"/>
              <a:t>ven though CA &amp; Washington both have about 50% RE shares, the lower heating load in CA means less whole-building savings compared with Washington state.</a:t>
            </a:r>
            <a:r>
              <a:rPr lang="en-US" i="1" u="none" dirty="0">
                <a:solidFill>
                  <a:srgbClr val="FF0000"/>
                </a:solidFill>
              </a:rPr>
              <a:t>. </a:t>
            </a:r>
            <a:r>
              <a:rPr lang="en-US" i="0" u="none" dirty="0">
                <a:solidFill>
                  <a:srgbClr val="FF0000"/>
                </a:solidFill>
              </a:rPr>
              <a:t>There are also  examples of notable differences within the similar climates due to RE share differences: PJM West (Chicago Illinois) and MISO North (Wisconsin) and MISO Central (Indiana). Also, NYISO and PJM East (Pennsylvania)</a:t>
            </a:r>
            <a:endParaRPr lang="en-US" i="1" u="none" dirty="0">
              <a:solidFill>
                <a:srgbClr val="FF0000"/>
              </a:solidFill>
            </a:endParaRPr>
          </a:p>
          <a:p>
            <a:r>
              <a:rPr lang="en-US" dirty="0"/>
              <a:t>3- Significant Emissions savings significantly increase with time throughout the nation</a:t>
            </a:r>
          </a:p>
          <a:p>
            <a:r>
              <a:rPr lang="en-US" dirty="0"/>
              <a:t>	</a:t>
            </a:r>
            <a:r>
              <a:rPr lang="en-US" b="0" dirty="0"/>
              <a:t>generally, northern US sees largest impact due to higher heating loads. ISONE is least impacted northern state not as many policies towards cleaner grid. But its not just northern states. For example, SPP South (Kansas) anticipated to have much more savings than PJM East (Pennsylvania) as an example. </a:t>
            </a:r>
          </a:p>
          <a:p>
            <a:r>
              <a:rPr lang="en-US" b="0" dirty="0"/>
              <a:t>	NYISO is the most impacted region through 2050, due to net zero goals.</a:t>
            </a:r>
          </a:p>
          <a:p>
            <a:r>
              <a:rPr lang="en-US" b="0" dirty="0"/>
              <a:t>	least impact is FRCC and CAISO</a:t>
            </a:r>
          </a:p>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15</a:t>
            </a:fld>
            <a:endParaRPr lang="en-US"/>
          </a:p>
        </p:txBody>
      </p:sp>
    </p:spTree>
    <p:extLst>
      <p:ext uri="{BB962C8B-B14F-4D97-AF65-F5344CB8AC3E}">
        <p14:creationId xmlns:p14="http://schemas.microsoft.com/office/powerpoint/2010/main" val="250860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16</a:t>
            </a:fld>
            <a:endParaRPr lang="en-US"/>
          </a:p>
        </p:txBody>
      </p:sp>
    </p:spTree>
    <p:extLst>
      <p:ext uri="{BB962C8B-B14F-4D97-AF65-F5344CB8AC3E}">
        <p14:creationId xmlns:p14="http://schemas.microsoft.com/office/powerpoint/2010/main" val="358548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Electric supplemental heat has negative savings nationwide (almost). Positive in northern grid west (Washington), and PJM West) due to hydro and nuclear</a:t>
            </a:r>
          </a:p>
          <a:p>
            <a:r>
              <a:rPr lang="en-US" dirty="0"/>
              <a:t>Why? Savings from gas to electric supplemental heat are not enough to compensate for the marginal electric emissions benefits given todays RE mix</a:t>
            </a:r>
          </a:p>
          <a:p>
            <a:r>
              <a:rPr lang="en-US" dirty="0"/>
              <a:t>Turning point? Generally, sometime between 2025 and 2030</a:t>
            </a:r>
          </a:p>
          <a:p>
            <a:endParaRPr lang="en-US" dirty="0"/>
          </a:p>
          <a:p>
            <a:r>
              <a:rPr lang="en-US" dirty="0"/>
              <a:t>Most of the US does not see a significant increase in savings through 2050.  Ex: look at all corners of the US. Very small savings, if any. </a:t>
            </a:r>
          </a:p>
          <a:p>
            <a:r>
              <a:rPr lang="en-US" dirty="0"/>
              <a:t>NYSO is not the largest beneficiary, MISO North and SPP North are. </a:t>
            </a:r>
          </a:p>
          <a:p>
            <a:endParaRPr lang="en-US" dirty="0"/>
          </a:p>
          <a:p>
            <a:r>
              <a:rPr lang="en-US" dirty="0"/>
              <a:t>Kansas benefits much more than Pennsylvania and Maine despite not being as cold. </a:t>
            </a:r>
          </a:p>
          <a:p>
            <a:endParaRPr lang="en-US" dirty="0"/>
          </a:p>
          <a:p>
            <a:r>
              <a:rPr lang="en-US" dirty="0"/>
              <a:t>Reminder, this is through 2050! The savings are much smaller over the next 15 years, as we will later see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extraordinary cost of electrifying supplemental heat may not be worth the investment. </a:t>
            </a:r>
            <a:r>
              <a:rPr lang="en-US" sz="1200" dirty="0"/>
              <a:t>Upper Midwest potentially benefits most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17</a:t>
            </a:fld>
            <a:endParaRPr lang="en-US"/>
          </a:p>
        </p:txBody>
      </p:sp>
    </p:spTree>
    <p:extLst>
      <p:ext uri="{BB962C8B-B14F-4D97-AF65-F5344CB8AC3E}">
        <p14:creationId xmlns:p14="http://schemas.microsoft.com/office/powerpoint/2010/main" val="301484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hlinkClick r:id="rId3" tooltip="https://tcbmag.com/minnesota-electricity-generated-by-renewables-held-flat-in-2024/"/>
              </a:rPr>
              <a:t>Minnesota Electricity Generated by Renewables Held Flat in 2024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tooltip="https://mn.gov/commerce/energy/clean/zero-by-2040/#:~:text=minnesota%27s%20zero%20by%202040%20law,-related%20content&amp;text=the%20clean%20electricity%20standard%2c%20which,%25%20carbon%2dfree%20by%202040."/>
              </a:rPr>
              <a:t>Zero by 2040 / Minnesota Department of Commerce - Energy</a:t>
            </a:r>
            <a:endParaRPr lang="en-US" sz="1200" kern="1200" dirty="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MN current gets about ~30% from RE, and 20% nuclear, it needs to reach 80% carbon free by 2030, 90% by 2035, and 100% by 2040. very sharp increases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18</a:t>
            </a:fld>
            <a:endParaRPr lang="en-US"/>
          </a:p>
        </p:txBody>
      </p:sp>
    </p:spTree>
    <p:extLst>
      <p:ext uri="{BB962C8B-B14F-4D97-AF65-F5344CB8AC3E}">
        <p14:creationId xmlns:p14="http://schemas.microsoft.com/office/powerpoint/2010/main" val="134220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 wide average savings </a:t>
            </a:r>
          </a:p>
          <a:p>
            <a:r>
              <a:rPr lang="en-US" dirty="0"/>
              <a:t>HVAC end use savings </a:t>
            </a:r>
          </a:p>
          <a:p>
            <a:r>
              <a:rPr lang="en-US" dirty="0"/>
              <a:t>Be prepared for defrost cycle questions</a:t>
            </a:r>
          </a:p>
          <a:p>
            <a:endParaRPr lang="en-US" dirty="0"/>
          </a:p>
          <a:p>
            <a:endParaRPr lang="en-US" dirty="0"/>
          </a:p>
          <a:p>
            <a:endParaRPr lang="en-US" dirty="0"/>
          </a:p>
          <a:p>
            <a:r>
              <a:rPr lang="en-US" dirty="0"/>
              <a:t>a15 year analysis provides a realistic design scenario for decisions made today regarding equipment selection</a:t>
            </a:r>
          </a:p>
          <a:p>
            <a:r>
              <a:rPr lang="en-US" dirty="0"/>
              <a:t>Results look very different, with electric supplemental heat accounting for even less savings </a:t>
            </a:r>
          </a:p>
          <a:p>
            <a:endParaRPr lang="en-US" dirty="0"/>
          </a:p>
          <a:p>
            <a:r>
              <a:rPr lang="en-US" dirty="0"/>
              <a:t>Dual fuel is beneficial everywhere. In almost all regions, electric supplemental heat provides marginal benefits. In some states, a negative savings (MISO central – Indiana , PJM East - Pennsylvania)</a:t>
            </a:r>
          </a:p>
          <a:p>
            <a:endParaRPr lang="en-US" dirty="0"/>
          </a:p>
          <a:p>
            <a:endParaRPr lang="en-US" dirty="0"/>
          </a:p>
          <a:p>
            <a:r>
              <a:rPr lang="en-US" dirty="0"/>
              <a:t>Note: NYISO is no longer the biggest beneficiary of heat pumps and electric supplemental heat ahead of the states 2040 and 2050 goals. </a:t>
            </a:r>
          </a:p>
          <a:p>
            <a:endParaRPr lang="en-US" dirty="0"/>
          </a:p>
          <a:p>
            <a:r>
              <a:rPr lang="en-US" dirty="0"/>
              <a:t>Washington state has most savings from dual fuel, with negligible savings due to electrifying supplemental heat. </a:t>
            </a:r>
          </a:p>
          <a:p>
            <a:endParaRPr lang="en-US" dirty="0"/>
          </a:p>
          <a:p>
            <a:endParaRPr lang="en-US" dirty="0"/>
          </a:p>
          <a:p>
            <a:r>
              <a:rPr lang="en-US" dirty="0"/>
              <a:t>From a whole building savings standpoints, school's standout given larger percentage of ventilation loads and associated outdoor air conditioning. </a:t>
            </a:r>
          </a:p>
          <a:p>
            <a:endParaRPr lang="en-US" dirty="0"/>
          </a:p>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19</a:t>
            </a:fld>
            <a:endParaRPr lang="en-US"/>
          </a:p>
        </p:txBody>
      </p:sp>
    </p:spTree>
    <p:extLst>
      <p:ext uri="{BB962C8B-B14F-4D97-AF65-F5344CB8AC3E}">
        <p14:creationId xmlns:p14="http://schemas.microsoft.com/office/powerpoint/2010/main" val="90210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Mention the final takeaway – electrification should not be the default for decarb</a:t>
            </a:r>
          </a:p>
          <a:p>
            <a:r>
              <a:rPr lang="en-US" dirty="0"/>
              <a:t>Gas offers redundancy, and mitigates challenges in low ambient temp.</a:t>
            </a:r>
          </a:p>
          <a:p>
            <a:endParaRPr lang="en-US" dirty="0"/>
          </a:p>
          <a:p>
            <a:r>
              <a:rPr lang="en-US" dirty="0"/>
              <a:t>Swap limitation and conclusions</a:t>
            </a:r>
          </a:p>
          <a:p>
            <a:endParaRPr lang="en-US" dirty="0"/>
          </a:p>
          <a:p>
            <a:endParaRPr lang="en-US" dirty="0"/>
          </a:p>
          <a:p>
            <a:endParaRPr lang="en-US" dirty="0"/>
          </a:p>
          <a:p>
            <a:endParaRPr lang="en-US" dirty="0"/>
          </a:p>
          <a:p>
            <a:endParaRPr lang="en-US" dirty="0"/>
          </a:p>
          <a:p>
            <a:endParaRPr lang="en-US" dirty="0"/>
          </a:p>
          <a:p>
            <a:r>
              <a:rPr lang="en-US" dirty="0"/>
              <a:t>Dual fuel heat pumps have a positive savings today throughout the nation, and significantly increases with time</a:t>
            </a:r>
          </a:p>
          <a:p>
            <a:endParaRPr lang="en-US" dirty="0"/>
          </a:p>
          <a:p>
            <a:r>
              <a:rPr lang="en-US" dirty="0"/>
              <a:t>Electric supplemental heating has a negative impact today throughout the nation, with positive impacts only in the upper Midwest region. Negligible impact in most of the US.</a:t>
            </a:r>
          </a:p>
          <a:p>
            <a:endParaRPr lang="en-US" dirty="0"/>
          </a:p>
          <a:p>
            <a:r>
              <a:rPr lang="en-US" dirty="0"/>
              <a:t>Over 15 year period, electric supplemental heat is even less favorable. With most states have marginal benefits, and some negative (Pennsylvania, and Indiana/south </a:t>
            </a:r>
            <a:r>
              <a:rPr lang="en-US" dirty="0" err="1"/>
              <a:t>illinios</a:t>
            </a:r>
            <a:r>
              <a:rPr lang="en-US" dirty="0"/>
              <a:t>)</a:t>
            </a:r>
          </a:p>
          <a:p>
            <a:endParaRPr lang="en-US" dirty="0"/>
          </a:p>
          <a:p>
            <a:r>
              <a:rPr lang="en-US" dirty="0"/>
              <a:t>Kansas benefits much more than Pennsylvania or Maine, emphasizing the need for a regional analysis versus a blanket assumption around electrification.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20</a:t>
            </a:fld>
            <a:endParaRPr lang="en-US"/>
          </a:p>
        </p:txBody>
      </p:sp>
    </p:spTree>
    <p:extLst>
      <p:ext uri="{BB962C8B-B14F-4D97-AF65-F5344CB8AC3E}">
        <p14:creationId xmlns:p14="http://schemas.microsoft.com/office/powerpoint/2010/main" val="151965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5</a:t>
            </a:fld>
            <a:endParaRPr lang="en-US"/>
          </a:p>
        </p:txBody>
      </p:sp>
    </p:spTree>
    <p:extLst>
      <p:ext uri="{BB962C8B-B14F-4D97-AF65-F5344CB8AC3E}">
        <p14:creationId xmlns:p14="http://schemas.microsoft.com/office/powerpoint/2010/main" val="163203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6</a:t>
            </a:fld>
            <a:endParaRPr lang="en-US"/>
          </a:p>
        </p:txBody>
      </p:sp>
    </p:spTree>
    <p:extLst>
      <p:ext uri="{BB962C8B-B14F-4D97-AF65-F5344CB8AC3E}">
        <p14:creationId xmlns:p14="http://schemas.microsoft.com/office/powerpoint/2010/main" val="334438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7</a:t>
            </a:fld>
            <a:endParaRPr lang="en-US"/>
          </a:p>
        </p:txBody>
      </p:sp>
    </p:spTree>
    <p:extLst>
      <p:ext uri="{BB962C8B-B14F-4D97-AF65-F5344CB8AC3E}">
        <p14:creationId xmlns:p14="http://schemas.microsoft.com/office/powerpoint/2010/main" val="78334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8</a:t>
            </a:fld>
            <a:endParaRPr lang="en-US"/>
          </a:p>
        </p:txBody>
      </p:sp>
    </p:spTree>
    <p:extLst>
      <p:ext uri="{BB962C8B-B14F-4D97-AF65-F5344CB8AC3E}">
        <p14:creationId xmlns:p14="http://schemas.microsoft.com/office/powerpoint/2010/main" val="412843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relied on </a:t>
            </a:r>
            <a:r>
              <a:rPr lang="en-US"/>
              <a:t>two data sets </a:t>
            </a:r>
            <a:r>
              <a:rPr lang="en-US" dirty="0"/>
              <a:t>of electric emissions factors. The first is EPA </a:t>
            </a:r>
            <a:r>
              <a:rPr lang="en-US" dirty="0" err="1"/>
              <a:t>eGrid</a:t>
            </a:r>
            <a:r>
              <a:rPr lang="en-US" dirty="0"/>
              <a:t> data sets to model historical emissions from 2014-2022. </a:t>
            </a:r>
          </a:p>
          <a:p>
            <a:endParaRPr lang="en-US" dirty="0"/>
          </a:p>
          <a:p>
            <a:r>
              <a:rPr lang="en-US" dirty="0"/>
              <a:t>The second data source we used is NREL’s cambium data set, which models grid emissions on an hourly granularity. Among the various future grid scenarios, we leveraged the mid-case scenario which </a:t>
            </a:r>
            <a:r>
              <a:rPr lang="en-US" dirty="0" err="1"/>
              <a:t>assessmes</a:t>
            </a:r>
            <a:r>
              <a:rPr lang="en-US" dirty="0"/>
              <a:t> central estimates</a:t>
            </a:r>
            <a:r>
              <a:rPr lang="en-US"/>
              <a:t>, excludes nascent technologies, and electric sector policies as they existed in 2023. </a:t>
            </a:r>
          </a:p>
          <a:p>
            <a:endParaRPr lang="en-US"/>
          </a:p>
          <a:p>
            <a:r>
              <a:rPr lang="en-US"/>
              <a:t>The electric grid regions that we modeled throughout the US, and that are aligned with these two datasets, is shown on the right. </a:t>
            </a:r>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10</a:t>
            </a:fld>
            <a:endParaRPr lang="en-US"/>
          </a:p>
        </p:txBody>
      </p:sp>
    </p:spTree>
    <p:extLst>
      <p:ext uri="{BB962C8B-B14F-4D97-AF65-F5344CB8AC3E}">
        <p14:creationId xmlns:p14="http://schemas.microsoft.com/office/powerpoint/2010/main" val="384785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need to go through the entire list of grid regions and modeled cities, but let me point out a few</a:t>
            </a:r>
          </a:p>
          <a:p>
            <a:endParaRPr lang="en-US" dirty="0"/>
          </a:p>
          <a:p>
            <a:endParaRPr lang="en-US" dirty="0"/>
          </a:p>
          <a:p>
            <a:r>
              <a:rPr lang="en-US" dirty="0" err="1"/>
              <a:t>NorthernGrid</a:t>
            </a:r>
            <a:r>
              <a:rPr lang="en-US" dirty="0"/>
              <a:t> West </a:t>
            </a:r>
            <a:r>
              <a:rPr lang="en-US" dirty="0">
                <a:sym typeface="Wingdings" panose="05000000000000000000" pitchFamily="2" charset="2"/>
              </a:rPr>
              <a:t> Washington State</a:t>
            </a:r>
          </a:p>
          <a:p>
            <a:r>
              <a:rPr lang="en-US" dirty="0">
                <a:sym typeface="Wingdings" panose="05000000000000000000" pitchFamily="2" charset="2"/>
              </a:rPr>
              <a:t>CAISO  CA</a:t>
            </a:r>
          </a:p>
          <a:p>
            <a:r>
              <a:rPr lang="en-US" dirty="0">
                <a:sym typeface="Wingdings" panose="05000000000000000000" pitchFamily="2" charset="2"/>
              </a:rPr>
              <a:t>MISO North (Midcontinent Independent System Operator)  Minnesota</a:t>
            </a:r>
          </a:p>
          <a:p>
            <a:r>
              <a:rPr lang="en-US" dirty="0"/>
              <a:t>PJM West </a:t>
            </a:r>
            <a:r>
              <a:rPr lang="en-US" dirty="0">
                <a:sym typeface="Wingdings" panose="05000000000000000000" pitchFamily="2" charset="2"/>
              </a:rPr>
              <a:t> Chicago, Illinois </a:t>
            </a:r>
          </a:p>
          <a:p>
            <a:r>
              <a:rPr lang="en-US" dirty="0"/>
              <a:t>PJM East </a:t>
            </a:r>
            <a:r>
              <a:rPr lang="en-US" dirty="0">
                <a:sym typeface="Wingdings" panose="05000000000000000000" pitchFamily="2" charset="2"/>
              </a:rPr>
              <a:t> Pennsylvania </a:t>
            </a:r>
          </a:p>
          <a:p>
            <a:r>
              <a:rPr lang="en-US" dirty="0">
                <a:sym typeface="Wingdings" panose="05000000000000000000" pitchFamily="2" charset="2"/>
              </a:rPr>
              <a:t>NYISO  New York </a:t>
            </a:r>
          </a:p>
          <a:p>
            <a:r>
              <a:rPr lang="en-US" dirty="0">
                <a:sym typeface="Wingdings" panose="05000000000000000000" pitchFamily="2" charset="2"/>
              </a:rPr>
              <a:t>ISONE  ISO New England</a:t>
            </a:r>
          </a:p>
          <a:p>
            <a:endParaRPr lang="en-US" dirty="0"/>
          </a:p>
        </p:txBody>
      </p:sp>
      <p:sp>
        <p:nvSpPr>
          <p:cNvPr id="4" name="Slide Number Placeholder 3"/>
          <p:cNvSpPr>
            <a:spLocks noGrp="1"/>
          </p:cNvSpPr>
          <p:nvPr>
            <p:ph type="sldNum" sz="quarter" idx="5"/>
          </p:nvPr>
        </p:nvSpPr>
        <p:spPr/>
        <p:txBody>
          <a:bodyPr/>
          <a:lstStyle/>
          <a:p>
            <a:fld id="{37457A33-FBB4-4C6B-8341-8BE8B2C82C33}" type="slidenum">
              <a:rPr lang="en-US" smtClean="0"/>
              <a:t>11</a:t>
            </a:fld>
            <a:endParaRPr lang="en-US"/>
          </a:p>
        </p:txBody>
      </p:sp>
    </p:spTree>
    <p:extLst>
      <p:ext uri="{BB962C8B-B14F-4D97-AF65-F5344CB8AC3E}">
        <p14:creationId xmlns:p14="http://schemas.microsoft.com/office/powerpoint/2010/main" val="258694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zone VAV</a:t>
            </a:r>
          </a:p>
        </p:txBody>
      </p:sp>
      <p:sp>
        <p:nvSpPr>
          <p:cNvPr id="4" name="Slide Number Placeholder 3"/>
          <p:cNvSpPr>
            <a:spLocks noGrp="1"/>
          </p:cNvSpPr>
          <p:nvPr>
            <p:ph type="sldNum" sz="quarter" idx="5"/>
          </p:nvPr>
        </p:nvSpPr>
        <p:spPr/>
        <p:txBody>
          <a:bodyPr/>
          <a:lstStyle/>
          <a:p>
            <a:fld id="{37457A33-FBB4-4C6B-8341-8BE8B2C82C33}" type="slidenum">
              <a:rPr lang="en-US" smtClean="0"/>
              <a:t>12</a:t>
            </a:fld>
            <a:endParaRPr lang="en-US"/>
          </a:p>
        </p:txBody>
      </p:sp>
    </p:spTree>
    <p:extLst>
      <p:ext uri="{BB962C8B-B14F-4D97-AF65-F5344CB8AC3E}">
        <p14:creationId xmlns:p14="http://schemas.microsoft.com/office/powerpoint/2010/main" val="258044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57A33-FBB4-4C6B-8341-8BE8B2C82C33}" type="slidenum">
              <a:rPr lang="en-US" smtClean="0"/>
              <a:t>13</a:t>
            </a:fld>
            <a:endParaRPr lang="en-US"/>
          </a:p>
        </p:txBody>
      </p:sp>
    </p:spTree>
    <p:extLst>
      <p:ext uri="{BB962C8B-B14F-4D97-AF65-F5344CB8AC3E}">
        <p14:creationId xmlns:p14="http://schemas.microsoft.com/office/powerpoint/2010/main" val="2659677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a:t>The PPT template is not required for Annual/Winter Conferences</a:t>
            </a:r>
          </a:p>
          <a:p>
            <a:r>
              <a:rPr lang="en-US" sz="2000"/>
              <a:t>The Title Slide, Conclusion, Questions, and Bibliography slide (if you are referencing any publications) are the only slides required for all presentations.</a:t>
            </a:r>
          </a:p>
          <a:p>
            <a:r>
              <a:rPr lang="en-US" sz="2000"/>
              <a:t>The Learning Objectives slide is required if you are in a Paper Session (including conference paper, technical paper and extended abstract), Seminar or Workshop Session.</a:t>
            </a:r>
          </a:p>
          <a:p>
            <a:r>
              <a:rPr lang="en-US" sz="2000"/>
              <a:t>All text on the slides is instructional – text will disappear if you click on it.</a:t>
            </a:r>
          </a:p>
          <a:p>
            <a:r>
              <a:rPr lang="en-US" sz="2000"/>
              <a:t>You may delete any slides you do not need – please delete this instructional slide when you begin.</a:t>
            </a:r>
          </a:p>
          <a:p>
            <a:r>
              <a:rPr lang="en-US" sz="2000"/>
              <a:t>Refer to the </a:t>
            </a:r>
            <a:r>
              <a:rPr lang="en-US" sz="2000">
                <a:hlinkClick r:id="rId3"/>
              </a:rPr>
              <a:t>PPT Commercialism Guide </a:t>
            </a:r>
            <a:r>
              <a:rPr lang="en-US" sz="200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7DF6-121D-FD6C-DF74-D00865DF4F3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a:latin typeface="Arial" panose="020B0604020202020204" pitchFamily="34" charset="0"/>
                <a:cs typeface="Arial" panose="020B0604020202020204" pitchFamily="34" charset="0"/>
              </a:rPr>
              <a:t>Name</a:t>
            </a:r>
            <a:br>
              <a:rPr lang="en-US" sz="1600">
                <a:latin typeface="Arial" panose="020B0604020202020204" pitchFamily="34" charset="0"/>
                <a:cs typeface="Arial" panose="020B0604020202020204" pitchFamily="34" charset="0"/>
              </a:rPr>
            </a:br>
            <a:r>
              <a:rPr lang="en-US" sz="1600" err="1">
                <a:latin typeface="Arial" panose="020B0604020202020204" pitchFamily="34" charset="0"/>
                <a:cs typeface="Arial" panose="020B0604020202020204" pitchFamily="34" charset="0"/>
              </a:rPr>
              <a:t>name@emailaddress.com</a:t>
            </a:r>
            <a:br>
              <a:rPr lang="en-US" sz="1600">
                <a:latin typeface="Arial" panose="020B0604020202020204" pitchFamily="34" charset="0"/>
                <a:cs typeface="Arial" panose="020B0604020202020204" pitchFamily="34" charset="0"/>
              </a:rPr>
            </a:br>
            <a:endParaRPr lang="en-US" sz="1600">
              <a:latin typeface="Arial" panose="020B0604020202020204" pitchFamily="34" charset="0"/>
              <a:cs typeface="Arial" panose="020B0604020202020204" pitchFamily="34" charset="0"/>
            </a:endParaRPr>
          </a:p>
          <a:p>
            <a:pPr>
              <a:lnSpc>
                <a:spcPct val="80000"/>
              </a:lnSpc>
              <a:defRPr/>
            </a:pPr>
            <a:r>
              <a:rPr lang="en-US" sz="1600">
                <a:latin typeface="Arial" panose="020B0604020202020204" pitchFamily="34" charset="0"/>
                <a:cs typeface="Arial" panose="020B0604020202020204" pitchFamily="34" charset="0"/>
              </a:rPr>
              <a:t>(You may include names and email addresses of non-presenting authors on the last slide)</a:t>
            </a:r>
            <a:br>
              <a:rPr 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Instruction – this slide cannot have logo, images or hyperlinks.  Only what is shown.</a:t>
            </a:r>
            <a:endParaRPr lang="en-US" sz="160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D271-72DA-D8D8-F9B1-87B1457335A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E3A69-FCB3-E59C-698E-75CF7CE13BB2}"/>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980DB-A969-9442-653B-289C49580369}"/>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Company name and email</a:t>
            </a:r>
          </a:p>
          <a:p>
            <a:endParaRPr lang="en-US"/>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a:t>Presentation Title</a:t>
            </a:r>
          </a:p>
        </p:txBody>
      </p:sp>
      <p:pic>
        <p:nvPicPr>
          <p:cNvPr id="19" name="Picture 18">
            <a:extLst>
              <a:ext uri="{FF2B5EF4-FFF2-40B4-BE49-F238E27FC236}">
                <a16:creationId xmlns:a16="http://schemas.microsoft.com/office/drawing/2014/main" id="{ABBDB474-57C0-7693-0848-B32F7F7ED336}"/>
              </a:ext>
            </a:extLst>
          </p:cNvPr>
          <p:cNvPicPr>
            <a:picLocks noChangeAspect="1"/>
          </p:cNvPicPr>
          <p:nvPr userDrawn="1"/>
        </p:nvPicPr>
        <p:blipFill>
          <a:blip r:embed="rId2"/>
          <a:srcRect r="2325"/>
          <a:stretch/>
        </p:blipFill>
        <p:spPr>
          <a:xfrm>
            <a:off x="-5862" y="2341553"/>
            <a:ext cx="12197862" cy="169440"/>
          </a:xfrm>
          <a:prstGeom prst="rect">
            <a:avLst/>
          </a:prstGeom>
        </p:spPr>
      </p:pic>
      <p:pic>
        <p:nvPicPr>
          <p:cNvPr id="10" name="Picture 9" descr="A blue and green background with white text&#10;&#10;AI-generated content may be incorrect.">
            <a:extLst>
              <a:ext uri="{FF2B5EF4-FFF2-40B4-BE49-F238E27FC236}">
                <a16:creationId xmlns:a16="http://schemas.microsoft.com/office/drawing/2014/main" id="{D5551556-AD5B-2F08-8314-CFE82AB40D97}"/>
              </a:ext>
            </a:extLst>
          </p:cNvPr>
          <p:cNvPicPr>
            <a:picLocks noChangeAspect="1"/>
          </p:cNvPicPr>
          <p:nvPr userDrawn="1"/>
        </p:nvPicPr>
        <p:blipFill>
          <a:blip r:embed="rId3"/>
          <a:stretch>
            <a:fillRect/>
          </a:stretch>
        </p:blipFill>
        <p:spPr>
          <a:xfrm>
            <a:off x="0" y="0"/>
            <a:ext cx="12214406" cy="2544668"/>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EABAE-7E4A-9F66-D575-934673C69620}"/>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Objective 1</a:t>
            </a:r>
          </a:p>
          <a:p>
            <a:pPr lvl="0"/>
            <a:r>
              <a:rPr lang="en-US"/>
              <a:t>Objective 2</a:t>
            </a:r>
          </a:p>
          <a:p>
            <a:pPr lvl="0"/>
            <a:endParaRPr lang="en-US"/>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688AE-4DE1-5CFE-1C97-F3E321E488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a:t>*Content: If you want to thank others for their help, only their names and affiliations can be listed (John Doe – TCY HVAC)</a:t>
            </a:r>
          </a:p>
          <a:p>
            <a:pPr marL="0" indent="0">
              <a:buNone/>
            </a:pPr>
            <a:endParaRPr lang="en-US" sz="2800"/>
          </a:p>
          <a:p>
            <a:pPr marL="0" indent="0">
              <a:buNone/>
            </a:pPr>
            <a:r>
              <a:rPr lang="en-US" sz="2800"/>
              <a:t>*No Images or logos allowed</a:t>
            </a:r>
          </a:p>
          <a:p>
            <a:pPr marL="0" indent="0">
              <a:buNone/>
            </a:pPr>
            <a:r>
              <a:rPr lang="en-US" sz="2800"/>
              <a:t>*No emails or phone numbers allowed</a:t>
            </a:r>
          </a:p>
          <a:p>
            <a:pPr marL="0" indent="0">
              <a:buNone/>
            </a:pPr>
            <a:r>
              <a:rPr lang="en-US" sz="280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1DB76-8CCF-743F-03E0-5AE518360A6F}"/>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a:latin typeface="Arial" panose="020B0604020202020204" pitchFamily="34" charset="0"/>
                <a:cs typeface="Arial" panose="020B0604020202020204" pitchFamily="34" charset="0"/>
              </a:rPr>
              <a:t>*No Hyperlinks</a:t>
            </a:r>
            <a:br>
              <a:rPr lang="en-US" sz="2000">
                <a:latin typeface="Arial" panose="020B0604020202020204" pitchFamily="34" charset="0"/>
                <a:cs typeface="Arial" panose="020B0604020202020204" pitchFamily="34" charset="0"/>
              </a:rPr>
            </a:b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a:p>
          <a:p>
            <a:pPr lvl="0"/>
            <a:endParaRPr lang="en-US"/>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E8D5B-0A63-0BA3-3DA0-D7742D165CD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63D219-7D6A-5950-CE95-DCB35BAC35A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a:latin typeface="Arial" panose="020B0604020202020204" pitchFamily="34" charset="0"/>
                <a:cs typeface="Arial" panose="020B0604020202020204" pitchFamily="34" charset="0"/>
              </a:rPr>
              <a:t>*No Hyperlinks</a:t>
            </a:r>
            <a:br>
              <a:rPr lang="en-US" sz="1500">
                <a:latin typeface="Arial" panose="020B0604020202020204" pitchFamily="34" charset="0"/>
                <a:cs typeface="Arial" panose="020B0604020202020204" pitchFamily="34" charset="0"/>
              </a:rPr>
            </a:b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5CB2A-6F7A-5261-F389-043F5894115E}"/>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a:latin typeface="Arial" panose="020B0604020202020204" pitchFamily="34" charset="0"/>
                <a:cs typeface="Arial" panose="020B0604020202020204" pitchFamily="34" charset="0"/>
              </a:rPr>
              <a:t>Click here to list conclusions</a:t>
            </a:r>
            <a:endParaRPr lang="en-US" sz="160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280E-223A-106D-95CA-612AA6359CA3}"/>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6/23/2025</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a:xfrm>
            <a:off x="1120264" y="2840831"/>
            <a:ext cx="10002981" cy="581025"/>
          </a:xfrm>
        </p:spPr>
        <p:txBody>
          <a:bodyPr/>
          <a:lstStyle/>
          <a:p>
            <a:r>
              <a:rPr lang="en-US" sz="2800"/>
              <a:t>Paper Session 20: </a:t>
            </a:r>
            <a:r>
              <a:rPr lang="en-US" sz="2800" i="1"/>
              <a:t>Decarbonization and Electrification</a:t>
            </a:r>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a:xfrm>
            <a:off x="2141034" y="5138692"/>
            <a:ext cx="7961442" cy="1719307"/>
          </a:xfrm>
        </p:spPr>
        <p:txBody>
          <a:bodyPr>
            <a:normAutofit/>
          </a:bodyPr>
          <a:lstStyle/>
          <a:p>
            <a:r>
              <a:rPr lang="en-US" b="1"/>
              <a:t>Sammy Houssainy</a:t>
            </a:r>
            <a:r>
              <a:rPr lang="en-US"/>
              <a:t>, </a:t>
            </a:r>
            <a:r>
              <a:rPr lang="en-US" i="1"/>
              <a:t>Daikin Applied Americas</a:t>
            </a:r>
          </a:p>
          <a:p>
            <a:r>
              <a:rPr lang="en-US" b="1"/>
              <a:t>Jeff Seewald</a:t>
            </a:r>
            <a:r>
              <a:rPr lang="en-US"/>
              <a:t>, </a:t>
            </a:r>
            <a:r>
              <a:rPr lang="en-US" i="1"/>
              <a:t>Daikin Applied Americas</a:t>
            </a:r>
          </a:p>
          <a:p>
            <a:r>
              <a:rPr lang="en-US" b="1"/>
              <a:t> Paul Ehrlich</a:t>
            </a:r>
            <a:r>
              <a:rPr lang="en-US"/>
              <a:t>, </a:t>
            </a:r>
            <a:r>
              <a:rPr lang="en-US" i="1"/>
              <a:t>Building Intelligence Group</a:t>
            </a:r>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a:xfrm>
            <a:off x="1310097" y="3735812"/>
            <a:ext cx="9623314" cy="877752"/>
          </a:xfrm>
        </p:spPr>
        <p:txBody>
          <a:bodyPr>
            <a:normAutofit fontScale="92500"/>
          </a:bodyPr>
          <a:lstStyle/>
          <a:p>
            <a:pPr marL="0" indent="0">
              <a:buNone/>
            </a:pPr>
            <a:r>
              <a:rPr lang="en-US" sz="2400"/>
              <a:t>Decarbonization Beyond Electrification: A Regional Emissions Analysis of Electric Versus Gas Supplemental Heating for Heat Pumps</a:t>
            </a:r>
          </a:p>
        </p:txBody>
      </p:sp>
      <p:pic>
        <p:nvPicPr>
          <p:cNvPr id="1026" name="Picture 2" descr="Building Intelligence Group">
            <a:extLst>
              <a:ext uri="{FF2B5EF4-FFF2-40B4-BE49-F238E27FC236}">
                <a16:creationId xmlns:a16="http://schemas.microsoft.com/office/drawing/2014/main" id="{FEC79B6D-0B14-7331-FEFF-58B010C13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204" y="5116349"/>
            <a:ext cx="1581150"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CB7ABFC1-D39B-657D-0960-5527FF04FE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A blue and black logo&#10;&#10;AI-generated content may be incorrect.">
            <a:extLst>
              <a:ext uri="{FF2B5EF4-FFF2-40B4-BE49-F238E27FC236}">
                <a16:creationId xmlns:a16="http://schemas.microsoft.com/office/drawing/2014/main" id="{41FC2C66-2494-6B7D-369F-94116A150597}"/>
              </a:ext>
            </a:extLst>
          </p:cNvPr>
          <p:cNvPicPr>
            <a:picLocks noChangeAspect="1"/>
          </p:cNvPicPr>
          <p:nvPr/>
        </p:nvPicPr>
        <p:blipFill>
          <a:blip r:embed="rId4"/>
          <a:stretch>
            <a:fillRect/>
          </a:stretch>
        </p:blipFill>
        <p:spPr>
          <a:xfrm>
            <a:off x="196646" y="5158845"/>
            <a:ext cx="1574051" cy="1574051"/>
          </a:xfrm>
          <a:prstGeom prst="rect">
            <a:avLst/>
          </a:prstGeom>
        </p:spPr>
      </p:pic>
    </p:spTree>
    <p:extLst>
      <p:ext uri="{BB962C8B-B14F-4D97-AF65-F5344CB8AC3E}">
        <p14:creationId xmlns:p14="http://schemas.microsoft.com/office/powerpoint/2010/main" val="231332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E268-71A7-6258-5A82-FF4355992709}"/>
              </a:ext>
            </a:extLst>
          </p:cNvPr>
          <p:cNvSpPr>
            <a:spLocks noGrp="1"/>
          </p:cNvSpPr>
          <p:nvPr>
            <p:ph type="title"/>
          </p:nvPr>
        </p:nvSpPr>
        <p:spPr/>
        <p:txBody>
          <a:bodyPr/>
          <a:lstStyle/>
          <a:p>
            <a:r>
              <a:rPr lang="en-US"/>
              <a:t>Electric GHG Emission Factors</a:t>
            </a:r>
          </a:p>
        </p:txBody>
      </p:sp>
      <p:pic>
        <p:nvPicPr>
          <p:cNvPr id="5" name="Picture 4" descr="A map of the united states&#10;&#10;AI-generated content may be incorrect.">
            <a:extLst>
              <a:ext uri="{FF2B5EF4-FFF2-40B4-BE49-F238E27FC236}">
                <a16:creationId xmlns:a16="http://schemas.microsoft.com/office/drawing/2014/main" id="{C3D293A1-84B2-D7E6-020A-7999941DF9DD}"/>
              </a:ext>
            </a:extLst>
          </p:cNvPr>
          <p:cNvPicPr>
            <a:picLocks noChangeAspect="1"/>
          </p:cNvPicPr>
          <p:nvPr/>
        </p:nvPicPr>
        <p:blipFill>
          <a:blip r:embed="rId3"/>
          <a:srcRect l="1840" r="1840"/>
          <a:stretch/>
        </p:blipFill>
        <p:spPr>
          <a:xfrm>
            <a:off x="6667500" y="1608632"/>
            <a:ext cx="5486400" cy="3942960"/>
          </a:xfrm>
          <a:prstGeom prst="rect">
            <a:avLst/>
          </a:prstGeom>
        </p:spPr>
      </p:pic>
      <p:sp>
        <p:nvSpPr>
          <p:cNvPr id="7" name="TextBox 6">
            <a:extLst>
              <a:ext uri="{FF2B5EF4-FFF2-40B4-BE49-F238E27FC236}">
                <a16:creationId xmlns:a16="http://schemas.microsoft.com/office/drawing/2014/main" id="{D9820A4D-840D-DC9E-6108-8660CC91EF7C}"/>
              </a:ext>
            </a:extLst>
          </p:cNvPr>
          <p:cNvSpPr txBox="1"/>
          <p:nvPr/>
        </p:nvSpPr>
        <p:spPr>
          <a:xfrm>
            <a:off x="173060" y="1306408"/>
            <a:ext cx="6558025" cy="5403018"/>
          </a:xfrm>
          <a:prstGeom prst="rect">
            <a:avLst/>
          </a:prstGeom>
          <a:noFill/>
        </p:spPr>
        <p:txBody>
          <a:bodyPr wrap="square">
            <a:spAutoFit/>
          </a:bodyPr>
          <a:lstStyle/>
          <a:p>
            <a:pPr>
              <a:buNone/>
            </a:pPr>
            <a:r>
              <a:rPr lang="en-US" b="1"/>
              <a:t>Data Sources for Emissions Analysis</a:t>
            </a:r>
          </a:p>
          <a:p>
            <a:pPr marL="171450" indent="-171450">
              <a:buFont typeface="Arial" panose="020B0604020202020204" pitchFamily="34" charset="0"/>
              <a:buChar char="•"/>
            </a:pPr>
            <a:r>
              <a:rPr lang="en-US" sz="1400" b="1"/>
              <a:t>Historical Emissions Factors (2014-2022)</a:t>
            </a:r>
          </a:p>
          <a:p>
            <a:pPr marL="628650" lvl="1" indent="-171450">
              <a:buFont typeface="Arial" panose="020B0604020202020204" pitchFamily="34" charset="0"/>
              <a:buChar char="•"/>
            </a:pPr>
            <a:r>
              <a:rPr lang="en-US" sz="1400"/>
              <a:t>Derived from </a:t>
            </a:r>
            <a:r>
              <a:rPr lang="en-US" sz="1400" b="1" i="1" u="sng"/>
              <a:t>EPA’s </a:t>
            </a:r>
            <a:r>
              <a:rPr lang="en-US" sz="1400" b="1" i="1" u="sng" err="1"/>
              <a:t>eGRID</a:t>
            </a:r>
            <a:r>
              <a:rPr lang="en-US" sz="1400" b="1" i="1" u="sng"/>
              <a:t> </a:t>
            </a:r>
            <a:r>
              <a:rPr lang="en-US" sz="1400"/>
              <a:t>dataset, based on actual operational reports from U.S. power plants</a:t>
            </a:r>
          </a:p>
          <a:p>
            <a:pPr marL="628650" lvl="1" indent="-171450">
              <a:buFont typeface="Arial" panose="020B0604020202020204" pitchFamily="34" charset="0"/>
              <a:buChar char="•"/>
            </a:pPr>
            <a:r>
              <a:rPr lang="en-US" sz="1400"/>
              <a:t>Includes fuel consumption, electricity generation, and direct emissions monitoring</a:t>
            </a:r>
          </a:p>
          <a:p>
            <a:pPr marL="628650" lvl="1" indent="-171450">
              <a:buFont typeface="Arial" panose="020B0604020202020204" pitchFamily="34" charset="0"/>
              <a:buChar char="•"/>
            </a:pPr>
            <a:r>
              <a:rPr lang="en-US" sz="1400"/>
              <a:t>Provides annual emissions factors for each U.S. grid region (single value per year)</a:t>
            </a:r>
          </a:p>
          <a:p>
            <a:pPr marL="628650" lvl="1" indent="-171450">
              <a:buFont typeface="Arial" panose="020B0604020202020204" pitchFamily="34" charset="0"/>
              <a:buChar char="•"/>
            </a:pPr>
            <a:r>
              <a:rPr lang="en-US" sz="1400"/>
              <a:t>Limitations: No hourly emissions variations, but highly accurate due to measured operational data</a:t>
            </a:r>
          </a:p>
          <a:p>
            <a:pPr marL="628650" lvl="1" indent="-171450">
              <a:buFont typeface="Arial" panose="020B0604020202020204" pitchFamily="34" charset="0"/>
              <a:buChar char="•"/>
            </a:pPr>
            <a:endParaRPr lang="en-US" sz="1400"/>
          </a:p>
          <a:p>
            <a:pPr marL="171450" indent="-171450">
              <a:buFont typeface="Arial" panose="020B0604020202020204" pitchFamily="34" charset="0"/>
              <a:buChar char="•"/>
            </a:pPr>
            <a:r>
              <a:rPr lang="en-US" sz="1400" b="1"/>
              <a:t>Projected Emissions Factors (2025-2050)</a:t>
            </a:r>
          </a:p>
          <a:p>
            <a:pPr marL="628650" lvl="1" indent="-171450">
              <a:buFont typeface="Arial" panose="020B0604020202020204" pitchFamily="34" charset="0"/>
              <a:buChar char="•"/>
            </a:pPr>
            <a:r>
              <a:rPr lang="en-US" sz="1400"/>
              <a:t>Based on </a:t>
            </a:r>
            <a:r>
              <a:rPr lang="en-US" sz="1400" b="1" i="1" u="sng"/>
              <a:t>NREL’s Cambium </a:t>
            </a:r>
            <a:r>
              <a:rPr lang="en-US" sz="1400"/>
              <a:t>dataset, which models future grid emissions</a:t>
            </a:r>
          </a:p>
          <a:p>
            <a:pPr marL="628650" lvl="1" indent="-171450">
              <a:buFont typeface="Arial" panose="020B0604020202020204" pitchFamily="34" charset="0"/>
              <a:buChar char="•"/>
            </a:pPr>
            <a:r>
              <a:rPr lang="en-US" sz="1400"/>
              <a:t>Provides hourly emissions factors for simulated grid scenarios, enhancing accuracy</a:t>
            </a:r>
          </a:p>
          <a:p>
            <a:pPr marL="628650" lvl="1" indent="-171450">
              <a:buFont typeface="Arial" panose="020B0604020202020204" pitchFamily="34" charset="0"/>
              <a:buChar char="•"/>
            </a:pPr>
            <a:r>
              <a:rPr lang="en-US" sz="1400"/>
              <a:t>Supports long-term energy decision-making with projections through 2050</a:t>
            </a:r>
          </a:p>
          <a:p>
            <a:pPr marL="628650" lvl="1" indent="-171450">
              <a:buFont typeface="Arial" panose="020B0604020202020204" pitchFamily="34" charset="0"/>
              <a:buChar char="•"/>
            </a:pPr>
            <a:r>
              <a:rPr lang="en-US" sz="1400" i="1" u="sng"/>
              <a:t>Mid-case scenario used:</a:t>
            </a:r>
            <a:r>
              <a:rPr lang="en-US" sz="1400" i="1"/>
              <a:t> </a:t>
            </a:r>
            <a:r>
              <a:rPr lang="en-US" sz="1400"/>
              <a:t>Assumes central estimates for technology costs, fuel prices, and demand growth</a:t>
            </a:r>
          </a:p>
          <a:p>
            <a:pPr marL="628650" lvl="1" indent="-171450">
              <a:buFont typeface="Arial" panose="020B0604020202020204" pitchFamily="34" charset="0"/>
              <a:buChar char="•"/>
            </a:pPr>
            <a:r>
              <a:rPr lang="en-US" sz="1400"/>
              <a:t>Excludes nascent technologies and assumes 2023 electric sector policies</a:t>
            </a:r>
          </a:p>
          <a:p>
            <a:endParaRPr lang="en-US" sz="1400"/>
          </a:p>
          <a:p>
            <a:pPr marL="171450" indent="-171450">
              <a:buFont typeface="Wingdings" panose="05000000000000000000" pitchFamily="2" charset="2"/>
              <a:buChar char="Ø"/>
            </a:pPr>
            <a:r>
              <a:rPr lang="en-US" sz="1400"/>
              <a:t>Data covers all 18 U.S. grid regions, aligned with electric grid system operators</a:t>
            </a:r>
          </a:p>
          <a:p>
            <a:pPr marL="171450" indent="-171450">
              <a:buFont typeface="Wingdings" panose="05000000000000000000" pitchFamily="2" charset="2"/>
              <a:buChar char="Ø"/>
            </a:pPr>
            <a:r>
              <a:rPr lang="en-US" sz="1400"/>
              <a:t>GEA grid map illustrates the regions analyzed in the study</a:t>
            </a:r>
          </a:p>
          <a:p>
            <a:pPr marL="171450" indent="-171450">
              <a:buFont typeface="Wingdings" panose="05000000000000000000" pitchFamily="2" charset="2"/>
              <a:buChar char="Ø"/>
            </a:pPr>
            <a:r>
              <a:rPr lang="en-US" sz="1400"/>
              <a:t>Gas emissions factor applied uniformly: 117 </a:t>
            </a:r>
            <a:r>
              <a:rPr lang="en-US" sz="1400" err="1"/>
              <a:t>lb</a:t>
            </a:r>
            <a:r>
              <a:rPr lang="en-US" sz="1400"/>
              <a:t>/</a:t>
            </a:r>
            <a:r>
              <a:rPr lang="en-US" sz="1400" err="1"/>
              <a:t>MBtu</a:t>
            </a:r>
            <a:r>
              <a:rPr lang="en-US" sz="1400"/>
              <a:t> (181 kg/MWh) across all years &amp; regions</a:t>
            </a:r>
          </a:p>
          <a:p>
            <a:pPr marL="0" marR="0" indent="283210" algn="just">
              <a:lnSpc>
                <a:spcPct val="110000"/>
              </a:lnSpc>
            </a:pPr>
            <a:r>
              <a:rPr lang="en-US" sz="500">
                <a:effectLst/>
                <a:latin typeface="Times New Roman" panose="02020603050405020304" pitchFamily="18" charset="0"/>
                <a:ea typeface="Calibri" panose="020F0502020204030204" pitchFamily="34" charset="0"/>
              </a:rPr>
              <a:t> </a:t>
            </a:r>
            <a:endParaRPr lang="en-US" sz="1200">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1AD7BD2F-7659-8FDB-BA35-8661810AC12D}"/>
              </a:ext>
            </a:extLst>
          </p:cNvPr>
          <p:cNvSpPr txBox="1"/>
          <p:nvPr/>
        </p:nvSpPr>
        <p:spPr>
          <a:xfrm>
            <a:off x="6832515" y="5424081"/>
            <a:ext cx="5156370" cy="738664"/>
          </a:xfrm>
          <a:prstGeom prst="rect">
            <a:avLst/>
          </a:prstGeom>
          <a:noFill/>
        </p:spPr>
        <p:txBody>
          <a:bodyPr wrap="square">
            <a:spAutoFit/>
          </a:bodyPr>
          <a:lstStyle/>
          <a:p>
            <a:r>
              <a:rPr lang="en-US" sz="1400" b="1" i="1">
                <a:effectLst/>
                <a:latin typeface="Calibri" panose="020F0502020204030204" pitchFamily="34" charset="0"/>
                <a:ea typeface="Calibri" panose="020F0502020204030204" pitchFamily="34" charset="0"/>
                <a:cs typeface="Times New Roman" panose="02020603050405020304" pitchFamily="18" charset="0"/>
              </a:rPr>
              <a:t>U.S electrical grid regions defined in NREL's Cambium dataset for simulated and projected electricity emission factors (through 2050) and historical emissions factors from EPA’s </a:t>
            </a:r>
            <a:r>
              <a:rPr lang="en-US" sz="1400" b="1" i="1" err="1">
                <a:effectLst/>
                <a:latin typeface="Calibri" panose="020F0502020204030204" pitchFamily="34" charset="0"/>
                <a:ea typeface="Calibri" panose="020F0502020204030204" pitchFamily="34" charset="0"/>
                <a:cs typeface="Times New Roman" panose="02020603050405020304" pitchFamily="18" charset="0"/>
              </a:rPr>
              <a:t>eGRID</a:t>
            </a:r>
            <a:r>
              <a:rPr lang="en-US" sz="1400" b="1" i="1">
                <a:effectLst/>
                <a:latin typeface="Calibri" panose="020F0502020204030204" pitchFamily="34" charset="0"/>
                <a:ea typeface="Calibri" panose="020F0502020204030204" pitchFamily="34" charset="0"/>
                <a:cs typeface="Times New Roman" panose="02020603050405020304" pitchFamily="18" charset="0"/>
              </a:rPr>
              <a:t> data (NREL 2023).</a:t>
            </a:r>
            <a:endParaRPr lang="en-US" sz="1400" b="1" i="1"/>
          </a:p>
        </p:txBody>
      </p:sp>
      <p:sp>
        <p:nvSpPr>
          <p:cNvPr id="4" name="TextBox 3">
            <a:extLst>
              <a:ext uri="{FF2B5EF4-FFF2-40B4-BE49-F238E27FC236}">
                <a16:creationId xmlns:a16="http://schemas.microsoft.com/office/drawing/2014/main" id="{2FBC94C6-249D-D250-D3EC-D3CE8519A145}"/>
              </a:ext>
            </a:extLst>
          </p:cNvPr>
          <p:cNvSpPr txBox="1"/>
          <p:nvPr/>
        </p:nvSpPr>
        <p:spPr>
          <a:xfrm>
            <a:off x="7115056" y="6208471"/>
            <a:ext cx="4654872" cy="410241"/>
          </a:xfrm>
          <a:prstGeom prst="rect">
            <a:avLst/>
          </a:prstGeom>
          <a:noFill/>
        </p:spPr>
        <p:txBody>
          <a:bodyPr wrap="square">
            <a:spAutoFit/>
          </a:bodyPr>
          <a:lstStyle/>
          <a:p>
            <a:pPr marL="228600" marR="0" indent="-228600">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b="1">
                <a:solidFill>
                  <a:schemeClr val="bg1">
                    <a:lumMod val="50000"/>
                  </a:schemeClr>
                </a:solidFill>
                <a:effectLst/>
                <a:latin typeface="Times New Roman" panose="02020603050405020304" pitchFamily="18" charset="0"/>
                <a:ea typeface="Calibri" panose="020F0502020204030204" pitchFamily="34" charset="0"/>
                <a:cs typeface="Times New Roman PS MT"/>
              </a:rPr>
              <a:t>Source:</a:t>
            </a:r>
            <a:r>
              <a:rPr lang="en-US" sz="900" i="1">
                <a:solidFill>
                  <a:schemeClr val="bg1">
                    <a:lumMod val="50000"/>
                  </a:schemeClr>
                </a:solidFill>
                <a:effectLst/>
                <a:latin typeface="Times New Roman" panose="02020603050405020304" pitchFamily="18" charset="0"/>
                <a:ea typeface="Calibri" panose="020F0502020204030204" pitchFamily="34" charset="0"/>
                <a:cs typeface="Times New Roman PS MT"/>
              </a:rPr>
              <a:t>. Cambium Data Sets: Forward-looking Projections.</a:t>
            </a:r>
            <a:r>
              <a:rPr lang="en-US" sz="900" i="1">
                <a:solidFill>
                  <a:schemeClr val="bg1">
                    <a:lumMod val="50000"/>
                  </a:schemeClr>
                </a:solidFill>
                <a:latin typeface="Times New Roman" panose="02020603050405020304" pitchFamily="18" charset="0"/>
                <a:ea typeface="Calibri" panose="020F0502020204030204" pitchFamily="34" charset="0"/>
                <a:cs typeface="Times New Roman PS MT"/>
              </a:rPr>
              <a:t> </a:t>
            </a:r>
            <a:r>
              <a:rPr lang="en-US" sz="900" i="1">
                <a:solidFill>
                  <a:schemeClr val="bg1">
                    <a:lumMod val="50000"/>
                  </a:schemeClr>
                </a:solidFill>
                <a:effectLst/>
                <a:latin typeface="Times New Roman" panose="02020603050405020304" pitchFamily="18" charset="0"/>
                <a:ea typeface="Calibri" panose="020F0502020204030204" pitchFamily="34" charset="0"/>
                <a:cs typeface="Times New Roman PS MT"/>
              </a:rPr>
              <a:t>Golden, CO: National Renewable </a:t>
            </a:r>
          </a:p>
          <a:p>
            <a:pPr marL="228600" marR="0" indent="-228600">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i="1">
                <a:solidFill>
                  <a:schemeClr val="bg1">
                    <a:lumMod val="50000"/>
                  </a:schemeClr>
                </a:solidFill>
                <a:effectLst/>
                <a:latin typeface="Times New Roman" panose="02020603050405020304" pitchFamily="18" charset="0"/>
                <a:ea typeface="Calibri" panose="020F0502020204030204" pitchFamily="34" charset="0"/>
                <a:cs typeface="Times New Roman PS MT"/>
              </a:rPr>
              <a:t>Energy Laboratory, 2023. </a:t>
            </a:r>
          </a:p>
        </p:txBody>
      </p:sp>
    </p:spTree>
    <p:extLst>
      <p:ext uri="{BB962C8B-B14F-4D97-AF65-F5344CB8AC3E}">
        <p14:creationId xmlns:p14="http://schemas.microsoft.com/office/powerpoint/2010/main" val="14618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D743021-B5CA-364B-C496-13BCE004D9FF}"/>
              </a:ext>
            </a:extLst>
          </p:cNvPr>
          <p:cNvSpPr>
            <a:spLocks noGrp="1"/>
          </p:cNvSpPr>
          <p:nvPr>
            <p:ph type="title"/>
          </p:nvPr>
        </p:nvSpPr>
        <p:spPr>
          <a:xfrm>
            <a:off x="838200" y="234950"/>
            <a:ext cx="10515600" cy="892174"/>
          </a:xfrm>
        </p:spPr>
        <p:txBody>
          <a:bodyPr/>
          <a:lstStyle/>
          <a:p>
            <a:r>
              <a:rPr lang="en-US"/>
              <a:t>Building Energy Models</a:t>
            </a:r>
          </a:p>
        </p:txBody>
      </p:sp>
      <p:graphicFrame>
        <p:nvGraphicFramePr>
          <p:cNvPr id="6" name="Table 5">
            <a:extLst>
              <a:ext uri="{FF2B5EF4-FFF2-40B4-BE49-F238E27FC236}">
                <a16:creationId xmlns:a16="http://schemas.microsoft.com/office/drawing/2014/main" id="{64409A8E-E962-AF95-2A17-93F6A1452A06}"/>
              </a:ext>
            </a:extLst>
          </p:cNvPr>
          <p:cNvGraphicFramePr>
            <a:graphicFrameLocks noGrp="1"/>
          </p:cNvGraphicFramePr>
          <p:nvPr>
            <p:extLst>
              <p:ext uri="{D42A27DB-BD31-4B8C-83A1-F6EECF244321}">
                <p14:modId xmlns:p14="http://schemas.microsoft.com/office/powerpoint/2010/main" val="1494273827"/>
              </p:ext>
            </p:extLst>
          </p:nvPr>
        </p:nvGraphicFramePr>
        <p:xfrm>
          <a:off x="674544" y="3984188"/>
          <a:ext cx="10842912" cy="2377440"/>
        </p:xfrm>
        <a:graphic>
          <a:graphicData uri="http://schemas.openxmlformats.org/drawingml/2006/table">
            <a:tbl>
              <a:tblPr firstRow="1" firstCol="1" bandRow="1">
                <a:tableStyleId>{5FD0F851-EC5A-4D38-B0AD-8093EC10F338}</a:tableStyleId>
              </a:tblPr>
              <a:tblGrid>
                <a:gridCol w="2458845">
                  <a:extLst>
                    <a:ext uri="{9D8B030D-6E8A-4147-A177-3AD203B41FA5}">
                      <a16:colId xmlns:a16="http://schemas.microsoft.com/office/drawing/2014/main" val="1456599184"/>
                    </a:ext>
                  </a:extLst>
                </a:gridCol>
                <a:gridCol w="3411837">
                  <a:extLst>
                    <a:ext uri="{9D8B030D-6E8A-4147-A177-3AD203B41FA5}">
                      <a16:colId xmlns:a16="http://schemas.microsoft.com/office/drawing/2014/main" val="212460449"/>
                    </a:ext>
                  </a:extLst>
                </a:gridCol>
                <a:gridCol w="1815862">
                  <a:extLst>
                    <a:ext uri="{9D8B030D-6E8A-4147-A177-3AD203B41FA5}">
                      <a16:colId xmlns:a16="http://schemas.microsoft.com/office/drawing/2014/main" val="2645486418"/>
                    </a:ext>
                  </a:extLst>
                </a:gridCol>
                <a:gridCol w="3156368">
                  <a:extLst>
                    <a:ext uri="{9D8B030D-6E8A-4147-A177-3AD203B41FA5}">
                      <a16:colId xmlns:a16="http://schemas.microsoft.com/office/drawing/2014/main" val="252518923"/>
                    </a:ext>
                  </a:extLst>
                </a:gridCol>
              </a:tblGrid>
              <a:tr h="118403">
                <a:tc gridSpan="4">
                  <a:txBody>
                    <a:bodyPr/>
                    <a:lstStyle/>
                    <a:p>
                      <a:pPr marL="457200" marR="0" indent="-228600" algn="ctr">
                        <a:buNone/>
                      </a:pPr>
                      <a:r>
                        <a:rPr lang="en-US" sz="1600">
                          <a:effectLst/>
                        </a:rPr>
                        <a:t>Modeled Representative Cities for Each Electric Grid Region Across the U.S.</a:t>
                      </a:r>
                      <a:endParaRPr lang="en-US" sz="1600" b="1">
                        <a:effectLst/>
                        <a:latin typeface="Arial MT"/>
                        <a:ea typeface="Calibri" panose="020F0502020204030204" pitchFamily="34" charset="0"/>
                        <a:cs typeface="Times New Roman" panose="02020603050405020304" pitchFamily="18" charset="0"/>
                      </a:endParaRPr>
                    </a:p>
                  </a:txBody>
                  <a:tcPr marL="120261" marR="12026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2909941"/>
                  </a:ext>
                </a:extLst>
              </a:tr>
              <a:tr h="103603">
                <a:tc>
                  <a:txBody>
                    <a:bodyPr/>
                    <a:lstStyle/>
                    <a:p>
                      <a:pPr marL="228600" marR="0" indent="-228600" algn="ctr">
                        <a:buNone/>
                      </a:pPr>
                      <a:r>
                        <a:rPr lang="en-US" sz="1400">
                          <a:effectLst/>
                        </a:rPr>
                        <a:t>Grid Region</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b="1">
                          <a:effectLst/>
                        </a:rPr>
                        <a:t>Modeled State, City</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b="1">
                          <a:effectLst/>
                        </a:rPr>
                        <a:t>Grid Region</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b="1">
                          <a:effectLst/>
                        </a:rPr>
                        <a:t>Modeled State, City</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1477149174"/>
                  </a:ext>
                </a:extLst>
              </a:tr>
              <a:tr h="103603">
                <a:tc>
                  <a:txBody>
                    <a:bodyPr/>
                    <a:lstStyle/>
                    <a:p>
                      <a:pPr marL="228600" marR="0" indent="-228600" algn="ctr">
                        <a:buNone/>
                      </a:pPr>
                      <a:r>
                        <a:rPr lang="en-US" sz="1400" b="0">
                          <a:effectLst/>
                        </a:rPr>
                        <a:t>NorthernGrid West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Washington, Seattle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SPP South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Kansas, Kansas City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949821517"/>
                  </a:ext>
                </a:extLst>
              </a:tr>
              <a:tr h="103603">
                <a:tc>
                  <a:txBody>
                    <a:bodyPr/>
                    <a:lstStyle/>
                    <a:p>
                      <a:pPr marL="228600" marR="0" indent="-228600" algn="ctr">
                        <a:buNone/>
                      </a:pPr>
                      <a:r>
                        <a:rPr lang="en-US" sz="1400" b="0">
                          <a:effectLst/>
                        </a:rPr>
                        <a:t>CAISO</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California, Los Angeles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ERCOT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Texas, Temple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4205527870"/>
                  </a:ext>
                </a:extLst>
              </a:tr>
              <a:tr h="103603">
                <a:tc>
                  <a:txBody>
                    <a:bodyPr/>
                    <a:lstStyle/>
                    <a:p>
                      <a:pPr marL="228600" marR="0" indent="-228600" algn="ctr">
                        <a:buNone/>
                      </a:pPr>
                      <a:r>
                        <a:rPr lang="en-US" sz="1400" b="0">
                          <a:effectLst/>
                        </a:rPr>
                        <a:t>NorthernGrid East</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Montana, Helena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PJM West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Illinois, Chicago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1151580076"/>
                  </a:ext>
                </a:extLst>
              </a:tr>
              <a:tr h="103603">
                <a:tc>
                  <a:txBody>
                    <a:bodyPr/>
                    <a:lstStyle/>
                    <a:p>
                      <a:pPr marL="228600" marR="0" indent="-228600" algn="ctr">
                        <a:buNone/>
                      </a:pPr>
                      <a:r>
                        <a:rPr lang="en-US" sz="1400" b="0">
                          <a:effectLst/>
                        </a:rPr>
                        <a:t>NorthernGrid South</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Nevada, Las Vegas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MISO Central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Indiana, Indianapolis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96044826"/>
                  </a:ext>
                </a:extLst>
              </a:tr>
              <a:tr h="103603">
                <a:tc>
                  <a:txBody>
                    <a:bodyPr/>
                    <a:lstStyle/>
                    <a:p>
                      <a:pPr marL="228600" marR="0" indent="-228600" algn="ctr">
                        <a:buNone/>
                      </a:pPr>
                      <a:r>
                        <a:rPr lang="en-US" sz="1400" b="0">
                          <a:effectLst/>
                        </a:rPr>
                        <a:t>SPP North</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dirty="0">
                          <a:effectLst/>
                        </a:rPr>
                        <a:t>South Dakota, Pierre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228600" marR="0" indent="-228600" algn="ctr">
                        <a:buNone/>
                      </a:pPr>
                      <a:r>
                        <a:rPr lang="en-US" sz="1400">
                          <a:effectLst/>
                        </a:rPr>
                        <a:t>MISO South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Mississippi, Jackson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2103028382"/>
                  </a:ext>
                </a:extLst>
              </a:tr>
              <a:tr h="103603">
                <a:tc>
                  <a:txBody>
                    <a:bodyPr/>
                    <a:lstStyle/>
                    <a:p>
                      <a:pPr marL="228600" marR="0" indent="-228600" algn="ctr">
                        <a:buNone/>
                      </a:pPr>
                      <a:r>
                        <a:rPr lang="en-US" sz="1400" b="0">
                          <a:effectLst/>
                        </a:rPr>
                        <a:t>WestConnect North</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dirty="0">
                          <a:effectLst/>
                        </a:rPr>
                        <a:t>Colorado, Denver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ISONE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Maine, Augusta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2912690573"/>
                  </a:ext>
                </a:extLst>
              </a:tr>
              <a:tr h="103603">
                <a:tc>
                  <a:txBody>
                    <a:bodyPr/>
                    <a:lstStyle/>
                    <a:p>
                      <a:pPr marL="228600" marR="0" indent="-228600" algn="ctr">
                        <a:buNone/>
                      </a:pPr>
                      <a:r>
                        <a:rPr lang="en-US" sz="1400" b="0">
                          <a:effectLst/>
                        </a:rPr>
                        <a:t>WestConnect South</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dirty="0">
                          <a:effectLst/>
                        </a:rPr>
                        <a:t>New Mexico, Santa Fe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NYISO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dirty="0">
                          <a:effectLst/>
                        </a:rPr>
                        <a:t>New York, Queens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1333182316"/>
                  </a:ext>
                </a:extLst>
              </a:tr>
              <a:tr h="103603">
                <a:tc>
                  <a:txBody>
                    <a:bodyPr/>
                    <a:lstStyle/>
                    <a:p>
                      <a:pPr marL="228600" marR="0" indent="-228600" algn="ctr">
                        <a:buNone/>
                      </a:pPr>
                      <a:r>
                        <a:rPr lang="en-US" sz="1400" b="0">
                          <a:effectLst/>
                        </a:rPr>
                        <a:t>MISO North</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Minnesota, International Falls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n-US" sz="1400">
                          <a:effectLst/>
                        </a:rPr>
                        <a:t>PJM East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n-US" sz="1400">
                          <a:effectLst/>
                        </a:rPr>
                        <a:t>Pennsylvania, Philadelphia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184089637"/>
                  </a:ext>
                </a:extLst>
              </a:tr>
              <a:tr h="103603">
                <a:tc>
                  <a:txBody>
                    <a:bodyPr/>
                    <a:lstStyle/>
                    <a:p>
                      <a:pPr marL="228600" marR="0" indent="-228600" algn="ctr">
                        <a:buNone/>
                      </a:pPr>
                      <a:r>
                        <a:rPr lang="en-US" sz="1400" b="0">
                          <a:effectLst/>
                        </a:rPr>
                        <a:t>SERTP</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tc>
                  <a:txBody>
                    <a:bodyPr/>
                    <a:lstStyle/>
                    <a:p>
                      <a:pPr marL="228600" marR="0" indent="-228600" algn="ctr">
                        <a:buNone/>
                      </a:pPr>
                      <a:r>
                        <a:rPr lang="en-US" sz="1400">
                          <a:effectLst/>
                        </a:rPr>
                        <a:t>North Carolina, Raleigh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R w="12700" cap="flat" cmpd="sng" algn="ctr">
                      <a:solidFill>
                        <a:schemeClr val="tx1"/>
                      </a:solidFill>
                      <a:prstDash val="solid"/>
                      <a:round/>
                      <a:headEnd type="none" w="med" len="med"/>
                      <a:tailEnd type="none" w="med" len="med"/>
                    </a:lnR>
                  </a:tcPr>
                </a:tc>
                <a:tc>
                  <a:txBody>
                    <a:bodyPr/>
                    <a:lstStyle/>
                    <a:p>
                      <a:pPr marL="228600" marR="0" indent="-228600" algn="ctr">
                        <a:buNone/>
                      </a:pPr>
                      <a:r>
                        <a:rPr lang="es-MX" sz="1400">
                          <a:effectLst/>
                        </a:rPr>
                        <a:t>FRCC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lnL w="12700" cap="flat" cmpd="sng" algn="ctr">
                      <a:solidFill>
                        <a:schemeClr val="tx1"/>
                      </a:solidFill>
                      <a:prstDash val="solid"/>
                      <a:round/>
                      <a:headEnd type="none" w="med" len="med"/>
                      <a:tailEnd type="none" w="med" len="med"/>
                    </a:lnL>
                  </a:tcPr>
                </a:tc>
                <a:tc>
                  <a:txBody>
                    <a:bodyPr/>
                    <a:lstStyle/>
                    <a:p>
                      <a:pPr marL="228600" marR="0" indent="-228600" algn="ctr">
                        <a:buNone/>
                      </a:pPr>
                      <a:r>
                        <a:rPr lang="es-MX" sz="1400" dirty="0">
                          <a:effectLst/>
                        </a:rPr>
                        <a:t>Florida, Tampa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0261" marR="120261" marT="0" marB="0" anchor="ctr"/>
                </a:tc>
                <a:extLst>
                  <a:ext uri="{0D108BD9-81ED-4DB2-BD59-A6C34878D82A}">
                    <a16:rowId xmlns:a16="http://schemas.microsoft.com/office/drawing/2014/main" val="3225003426"/>
                  </a:ext>
                </a:extLst>
              </a:tr>
            </a:tbl>
          </a:graphicData>
        </a:graphic>
      </p:graphicFrame>
      <p:sp>
        <p:nvSpPr>
          <p:cNvPr id="10" name="TextBox 9">
            <a:extLst>
              <a:ext uri="{FF2B5EF4-FFF2-40B4-BE49-F238E27FC236}">
                <a16:creationId xmlns:a16="http://schemas.microsoft.com/office/drawing/2014/main" id="{3E3084CA-E1F7-360B-029B-8AED4761CA84}"/>
              </a:ext>
            </a:extLst>
          </p:cNvPr>
          <p:cNvSpPr txBox="1"/>
          <p:nvPr/>
        </p:nvSpPr>
        <p:spPr>
          <a:xfrm>
            <a:off x="322939" y="1486616"/>
            <a:ext cx="5276850" cy="2092881"/>
          </a:xfrm>
          <a:prstGeom prst="rect">
            <a:avLst/>
          </a:prstGeom>
          <a:noFill/>
        </p:spPr>
        <p:txBody>
          <a:bodyPr wrap="square">
            <a:spAutoFit/>
          </a:bodyPr>
          <a:lstStyle/>
          <a:p>
            <a:pPr>
              <a:buNone/>
            </a:pPr>
            <a:r>
              <a:rPr lang="en-US" b="1"/>
              <a:t>Simulation Approach</a:t>
            </a:r>
          </a:p>
          <a:p>
            <a:pPr marL="285750" indent="-285750">
              <a:buFont typeface="Arial" panose="020B0604020202020204" pitchFamily="34" charset="0"/>
              <a:buChar char="•"/>
            </a:pPr>
            <a:r>
              <a:rPr lang="en-US" sz="1600"/>
              <a:t>Developed hourly whole-building energy models using DOE’s EnergyPlus v23.1</a:t>
            </a:r>
          </a:p>
          <a:p>
            <a:pPr marL="285750" indent="-285750">
              <a:buFont typeface="Arial" panose="020B0604020202020204" pitchFamily="34" charset="0"/>
              <a:buChar char="•"/>
            </a:pPr>
            <a:r>
              <a:rPr lang="en-US" sz="1600"/>
              <a:t>Focuses on four common commercial building types:</a:t>
            </a:r>
          </a:p>
          <a:p>
            <a:pPr marL="742950" lvl="1" indent="-285750">
              <a:buFont typeface="Arial" panose="020B0604020202020204" pitchFamily="34" charset="0"/>
              <a:buChar char="•"/>
            </a:pPr>
            <a:r>
              <a:rPr lang="en-US" sz="1600"/>
              <a:t>Office (125k ft² / 11.6k m², 4 stories)</a:t>
            </a:r>
          </a:p>
          <a:p>
            <a:pPr marL="742950" lvl="1" indent="-285750">
              <a:buFont typeface="Arial" panose="020B0604020202020204" pitchFamily="34" charset="0"/>
              <a:buChar char="•"/>
            </a:pPr>
            <a:r>
              <a:rPr lang="en-US" sz="1600"/>
              <a:t>Multifamily (35k ft² / 3.3k m², 5 stories)</a:t>
            </a:r>
          </a:p>
          <a:p>
            <a:pPr marL="742950" lvl="1" indent="-285750">
              <a:buFont typeface="Arial" panose="020B0604020202020204" pitchFamily="34" charset="0"/>
              <a:buChar char="•"/>
            </a:pPr>
            <a:r>
              <a:rPr lang="en-US" sz="1600"/>
              <a:t>Hospital (240k ft² / 22.2k m², 5 stories)</a:t>
            </a:r>
          </a:p>
          <a:p>
            <a:pPr marL="742950" lvl="1" indent="-285750">
              <a:buFont typeface="Arial" panose="020B0604020202020204" pitchFamily="34" charset="0"/>
              <a:buChar char="•"/>
            </a:pPr>
            <a:r>
              <a:rPr lang="en-US" sz="1600"/>
              <a:t>School (210k ft² / 19.5k m², 3 stories)</a:t>
            </a:r>
          </a:p>
        </p:txBody>
      </p:sp>
      <p:sp>
        <p:nvSpPr>
          <p:cNvPr id="14" name="TextBox 13">
            <a:extLst>
              <a:ext uri="{FF2B5EF4-FFF2-40B4-BE49-F238E27FC236}">
                <a16:creationId xmlns:a16="http://schemas.microsoft.com/office/drawing/2014/main" id="{B74774CC-EA15-AB5D-396E-5F5370EEFD1B}"/>
              </a:ext>
            </a:extLst>
          </p:cNvPr>
          <p:cNvSpPr txBox="1"/>
          <p:nvPr/>
        </p:nvSpPr>
        <p:spPr>
          <a:xfrm>
            <a:off x="6592213" y="1486616"/>
            <a:ext cx="5419725" cy="2092881"/>
          </a:xfrm>
          <a:prstGeom prst="rect">
            <a:avLst/>
          </a:prstGeom>
          <a:noFill/>
        </p:spPr>
        <p:txBody>
          <a:bodyPr wrap="square">
            <a:spAutoFit/>
          </a:bodyPr>
          <a:lstStyle/>
          <a:p>
            <a:pPr>
              <a:buNone/>
            </a:pPr>
            <a:r>
              <a:rPr lang="en-US" b="1"/>
              <a:t>Key Modeling Parameters</a:t>
            </a:r>
          </a:p>
          <a:p>
            <a:pPr marL="285750" indent="-285750">
              <a:buFont typeface="Arial" panose="020B0604020202020204" pitchFamily="34" charset="0"/>
              <a:buChar char="•"/>
            </a:pPr>
            <a:r>
              <a:rPr lang="en-US" sz="1600"/>
              <a:t>ASHRAE Standard 90.1 (2004) compliant models, reflecting HVAC replacement scenarios for existing buildings</a:t>
            </a:r>
          </a:p>
          <a:p>
            <a:pPr marL="285750" indent="-285750">
              <a:buFont typeface="Arial" panose="020B0604020202020204" pitchFamily="34" charset="0"/>
              <a:buChar char="•"/>
            </a:pPr>
            <a:r>
              <a:rPr lang="en-US" sz="1600"/>
              <a:t>DOE commercial building prototype models informed space type definitions</a:t>
            </a:r>
          </a:p>
          <a:p>
            <a:pPr marL="285750" indent="-285750">
              <a:buFont typeface="Arial" panose="020B0604020202020204" pitchFamily="34" charset="0"/>
              <a:buChar char="•"/>
            </a:pPr>
            <a:r>
              <a:rPr lang="en-US" sz="1600"/>
              <a:t>Simulations incorporate TMY3 hourly weather files for representative cities, covering all 18 U.S. electric grid regions</a:t>
            </a:r>
          </a:p>
        </p:txBody>
      </p:sp>
      <p:pic>
        <p:nvPicPr>
          <p:cNvPr id="3" name="Picture 2" descr="A red and yellow rectangular object&#10;&#10;AI-generated content may be incorrect.">
            <a:extLst>
              <a:ext uri="{FF2B5EF4-FFF2-40B4-BE49-F238E27FC236}">
                <a16:creationId xmlns:a16="http://schemas.microsoft.com/office/drawing/2014/main" id="{4BF97B19-E466-A6BE-8B5B-4E608714FF02}"/>
              </a:ext>
            </a:extLst>
          </p:cNvPr>
          <p:cNvPicPr>
            <a:picLocks noChangeAspect="1"/>
          </p:cNvPicPr>
          <p:nvPr/>
        </p:nvPicPr>
        <p:blipFill>
          <a:blip r:embed="rId3"/>
          <a:stretch>
            <a:fillRect/>
          </a:stretch>
        </p:blipFill>
        <p:spPr>
          <a:xfrm>
            <a:off x="4388607" y="2601978"/>
            <a:ext cx="2313720" cy="1089075"/>
          </a:xfrm>
          <a:prstGeom prst="rect">
            <a:avLst/>
          </a:prstGeom>
        </p:spPr>
      </p:pic>
    </p:spTree>
    <p:extLst>
      <p:ext uri="{BB962C8B-B14F-4D97-AF65-F5344CB8AC3E}">
        <p14:creationId xmlns:p14="http://schemas.microsoft.com/office/powerpoint/2010/main" val="296675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635D62-552B-6BC9-4693-345D01C46E01}"/>
              </a:ext>
            </a:extLst>
          </p:cNvPr>
          <p:cNvSpPr/>
          <p:nvPr/>
        </p:nvSpPr>
        <p:spPr>
          <a:xfrm>
            <a:off x="164306" y="1558012"/>
            <a:ext cx="3656256" cy="1936625"/>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7FED7A-67E4-AE69-2B56-C31D1DD85571}"/>
              </a:ext>
            </a:extLst>
          </p:cNvPr>
          <p:cNvSpPr/>
          <p:nvPr/>
        </p:nvSpPr>
        <p:spPr>
          <a:xfrm>
            <a:off x="3911356" y="1558011"/>
            <a:ext cx="3910015" cy="1936625"/>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A6F3E5E-3E2E-0A2B-A10A-37B643D8D2A8}"/>
              </a:ext>
            </a:extLst>
          </p:cNvPr>
          <p:cNvSpPr/>
          <p:nvPr/>
        </p:nvSpPr>
        <p:spPr>
          <a:xfrm>
            <a:off x="7912165" y="1558010"/>
            <a:ext cx="4093370" cy="1936625"/>
          </a:xfrm>
          <a:prstGeom prst="roundRect">
            <a:avLst/>
          </a:prstGeom>
          <a:solidFill>
            <a:schemeClr val="accent5"/>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C11A1-6279-823F-B4D2-755D98C93490}"/>
              </a:ext>
            </a:extLst>
          </p:cNvPr>
          <p:cNvSpPr>
            <a:spLocks noGrp="1"/>
          </p:cNvSpPr>
          <p:nvPr>
            <p:ph type="title"/>
          </p:nvPr>
        </p:nvSpPr>
        <p:spPr/>
        <p:txBody>
          <a:bodyPr/>
          <a:lstStyle/>
          <a:p>
            <a:r>
              <a:rPr lang="en-US"/>
              <a:t>Modeled Scenarios</a:t>
            </a:r>
          </a:p>
        </p:txBody>
      </p:sp>
      <p:sp>
        <p:nvSpPr>
          <p:cNvPr id="5" name="Content Placeholder 4">
            <a:extLst>
              <a:ext uri="{FF2B5EF4-FFF2-40B4-BE49-F238E27FC236}">
                <a16:creationId xmlns:a16="http://schemas.microsoft.com/office/drawing/2014/main" id="{DA95BBE8-ED40-B3CA-F490-FAEC1FFF728A}"/>
              </a:ext>
            </a:extLst>
          </p:cNvPr>
          <p:cNvSpPr>
            <a:spLocks noGrp="1"/>
          </p:cNvSpPr>
          <p:nvPr>
            <p:ph idx="1"/>
          </p:nvPr>
        </p:nvSpPr>
        <p:spPr>
          <a:xfrm>
            <a:off x="164306" y="1620870"/>
            <a:ext cx="3769520" cy="2031325"/>
          </a:xfrm>
        </p:spPr>
        <p:txBody>
          <a:bodyPr>
            <a:noAutofit/>
          </a:bodyPr>
          <a:lstStyle/>
          <a:p>
            <a:pPr>
              <a:lnSpc>
                <a:spcPct val="100000"/>
              </a:lnSpc>
              <a:spcBef>
                <a:spcPts val="300"/>
              </a:spcBef>
            </a:pPr>
            <a:r>
              <a:rPr lang="en-US" sz="1200" b="1" i="1"/>
              <a:t>Scenario 1: Gas-Fueled Heating Baseline</a:t>
            </a:r>
          </a:p>
          <a:p>
            <a:pPr marL="285750" indent="-285750">
              <a:lnSpc>
                <a:spcPct val="100000"/>
              </a:lnSpc>
              <a:spcBef>
                <a:spcPts val="300"/>
              </a:spcBef>
              <a:buFont typeface="Arial" panose="020B0604020202020204" pitchFamily="34" charset="0"/>
              <a:buChar char="•"/>
            </a:pPr>
            <a:r>
              <a:rPr lang="en-US" sz="1200" b="1"/>
              <a:t>System type: </a:t>
            </a:r>
            <a:r>
              <a:rPr lang="en-US" sz="1200"/>
              <a:t>Packaged single-zone rooftop air conditioner (PSZ-AC)</a:t>
            </a:r>
          </a:p>
          <a:p>
            <a:pPr marL="285750" indent="-285750">
              <a:lnSpc>
                <a:spcPct val="100000"/>
              </a:lnSpc>
              <a:spcBef>
                <a:spcPts val="300"/>
              </a:spcBef>
              <a:buFont typeface="Arial" panose="020B0604020202020204" pitchFamily="34" charset="0"/>
              <a:buChar char="•"/>
            </a:pPr>
            <a:r>
              <a:rPr lang="en-US" sz="1200" b="1"/>
              <a:t>Cooling: </a:t>
            </a:r>
            <a:r>
              <a:rPr lang="en-US" sz="1200"/>
              <a:t>Direct expansion (DX</a:t>
            </a:r>
            <a:r>
              <a:rPr lang="en-US" sz="1200" b="1"/>
              <a:t>)</a:t>
            </a:r>
          </a:p>
          <a:p>
            <a:pPr marL="285750" indent="-285750">
              <a:lnSpc>
                <a:spcPct val="100000"/>
              </a:lnSpc>
              <a:spcBef>
                <a:spcPts val="300"/>
              </a:spcBef>
              <a:buFont typeface="Arial" panose="020B0604020202020204" pitchFamily="34" charset="0"/>
              <a:buChar char="•"/>
            </a:pPr>
            <a:r>
              <a:rPr lang="en-US" sz="1200" b="1"/>
              <a:t>Heating: </a:t>
            </a:r>
            <a:r>
              <a:rPr lang="en-US" sz="1200"/>
              <a:t>Gas combustion</a:t>
            </a:r>
          </a:p>
          <a:p>
            <a:pPr marL="285750" indent="-285750">
              <a:lnSpc>
                <a:spcPct val="100000"/>
              </a:lnSpc>
              <a:spcBef>
                <a:spcPts val="300"/>
              </a:spcBef>
              <a:buFont typeface="Arial" panose="020B0604020202020204" pitchFamily="34" charset="0"/>
              <a:buChar char="•"/>
            </a:pPr>
            <a:r>
              <a:rPr lang="en-US" sz="1200"/>
              <a:t>Used as the </a:t>
            </a:r>
            <a:r>
              <a:rPr lang="en-US" sz="1200" b="1"/>
              <a:t>baseline</a:t>
            </a:r>
            <a:r>
              <a:rPr lang="en-US" sz="1200"/>
              <a:t> for emissions comparisons</a:t>
            </a:r>
          </a:p>
          <a:p>
            <a:pPr marL="285750" indent="-285750">
              <a:lnSpc>
                <a:spcPct val="100000"/>
              </a:lnSpc>
              <a:spcBef>
                <a:spcPts val="300"/>
              </a:spcBef>
              <a:buFont typeface="Arial" panose="020B0604020202020204" pitchFamily="34" charset="0"/>
              <a:buChar char="•"/>
            </a:pPr>
            <a:r>
              <a:rPr lang="en-US" sz="1200"/>
              <a:t>Reflects System Type 3 in PRM ASHRAE 90.1</a:t>
            </a:r>
          </a:p>
          <a:p>
            <a:pPr>
              <a:lnSpc>
                <a:spcPct val="100000"/>
              </a:lnSpc>
              <a:spcBef>
                <a:spcPts val="300"/>
              </a:spcBef>
            </a:pPr>
            <a:endParaRPr lang="en-US" sz="1200" b="1"/>
          </a:p>
          <a:p>
            <a:pPr>
              <a:lnSpc>
                <a:spcPct val="100000"/>
              </a:lnSpc>
              <a:spcBef>
                <a:spcPts val="300"/>
              </a:spcBef>
            </a:pPr>
            <a:endParaRPr lang="en-US" sz="1200"/>
          </a:p>
          <a:p>
            <a:pPr>
              <a:lnSpc>
                <a:spcPct val="100000"/>
              </a:lnSpc>
              <a:spcBef>
                <a:spcPts val="300"/>
              </a:spcBef>
            </a:pPr>
            <a:endParaRPr lang="en-US" sz="1200" b="1"/>
          </a:p>
          <a:p>
            <a:pPr>
              <a:lnSpc>
                <a:spcPct val="100000"/>
              </a:lnSpc>
              <a:spcBef>
                <a:spcPts val="300"/>
              </a:spcBef>
            </a:pPr>
            <a:endParaRPr lang="en-US" sz="1200" b="1"/>
          </a:p>
          <a:p>
            <a:pPr>
              <a:lnSpc>
                <a:spcPct val="100000"/>
              </a:lnSpc>
              <a:spcBef>
                <a:spcPts val="300"/>
              </a:spcBef>
            </a:pPr>
            <a:endParaRPr lang="en-US" sz="1200"/>
          </a:p>
        </p:txBody>
      </p:sp>
      <p:sp>
        <p:nvSpPr>
          <p:cNvPr id="7" name="TextBox 6">
            <a:extLst>
              <a:ext uri="{FF2B5EF4-FFF2-40B4-BE49-F238E27FC236}">
                <a16:creationId xmlns:a16="http://schemas.microsoft.com/office/drawing/2014/main" id="{EAD46821-B164-AEDF-FA4D-8285C8AA0A74}"/>
              </a:ext>
            </a:extLst>
          </p:cNvPr>
          <p:cNvSpPr txBox="1"/>
          <p:nvPr/>
        </p:nvSpPr>
        <p:spPr>
          <a:xfrm>
            <a:off x="321943" y="3914050"/>
            <a:ext cx="11683592" cy="2492990"/>
          </a:xfrm>
          <a:prstGeom prst="rect">
            <a:avLst/>
          </a:prstGeom>
          <a:noFill/>
        </p:spPr>
        <p:txBody>
          <a:bodyPr wrap="square">
            <a:spAutoFit/>
          </a:bodyPr>
          <a:lstStyle/>
          <a:p>
            <a:r>
              <a:rPr lang="en-US" sz="1600" b="1" i="1"/>
              <a:t>System Specifications &amp; Modeling Parameter:</a:t>
            </a:r>
          </a:p>
          <a:p>
            <a:pPr marL="285750" indent="-285750">
              <a:buFont typeface="Arial" panose="020B0604020202020204" pitchFamily="34" charset="0"/>
              <a:buChar char="•"/>
            </a:pPr>
            <a:r>
              <a:rPr lang="en-US" sz="1400" b="1"/>
              <a:t>Heat pump sizing</a:t>
            </a:r>
            <a:r>
              <a:rPr lang="en-US" sz="1400"/>
              <a:t>: Based on design cooling load for scenarios 2 &amp; 3</a:t>
            </a:r>
          </a:p>
          <a:p>
            <a:pPr marL="285750" indent="-285750">
              <a:buFont typeface="Arial" panose="020B0604020202020204" pitchFamily="34" charset="0"/>
              <a:buChar char="•"/>
            </a:pPr>
            <a:r>
              <a:rPr lang="en-US" sz="1400" b="1"/>
              <a:t>DX cooling performance</a:t>
            </a:r>
            <a:r>
              <a:rPr lang="en-US" sz="1400"/>
              <a:t>: Identical across all three scenarios. Variable speed supply fans &amp; compressors modeled for all systems </a:t>
            </a:r>
          </a:p>
          <a:p>
            <a:pPr marL="285750" indent="-285750">
              <a:buFont typeface="Arial" panose="020B0604020202020204" pitchFamily="34" charset="0"/>
              <a:buChar char="•"/>
            </a:pPr>
            <a:r>
              <a:rPr lang="en-US" sz="1400" b="1"/>
              <a:t>Efficiency assumptions:</a:t>
            </a:r>
          </a:p>
          <a:p>
            <a:pPr marL="742950" lvl="1" indent="-285750">
              <a:buFont typeface="Arial" panose="020B0604020202020204" pitchFamily="34" charset="0"/>
              <a:buChar char="•"/>
            </a:pPr>
            <a:r>
              <a:rPr lang="en-US" sz="1400" b="1"/>
              <a:t>Heat pump COP</a:t>
            </a:r>
            <a:r>
              <a:rPr lang="en-US" sz="1400"/>
              <a:t>: 3.5 at 47°F (8.33°C), 2.335 at 17°F (-8.33°C)</a:t>
            </a:r>
          </a:p>
          <a:p>
            <a:pPr marL="742950" lvl="1" indent="-285750">
              <a:buFont typeface="Arial" panose="020B0604020202020204" pitchFamily="34" charset="0"/>
              <a:buChar char="•"/>
            </a:pPr>
            <a:r>
              <a:rPr lang="en-US" sz="1400" b="1"/>
              <a:t>Gas combustion efficiency</a:t>
            </a:r>
            <a:r>
              <a:rPr lang="en-US" sz="1400"/>
              <a:t>: 80%</a:t>
            </a:r>
          </a:p>
          <a:p>
            <a:pPr marL="742950" lvl="1" indent="-285750">
              <a:buFont typeface="Arial" panose="020B0604020202020204" pitchFamily="34" charset="0"/>
              <a:buChar char="•"/>
            </a:pPr>
            <a:r>
              <a:rPr lang="en-US" sz="1400" b="1"/>
              <a:t>Electric supplemental heating efficiency: </a:t>
            </a:r>
            <a:r>
              <a:rPr lang="en-US" sz="1400"/>
              <a:t>100%</a:t>
            </a:r>
          </a:p>
          <a:p>
            <a:pPr marL="285750" indent="-285750">
              <a:buFont typeface="Arial" panose="020B0604020202020204" pitchFamily="34" charset="0"/>
              <a:buChar char="•"/>
            </a:pPr>
            <a:r>
              <a:rPr lang="en-US" sz="1400" b="1"/>
              <a:t>Heat pump compressor shutoff temperature: </a:t>
            </a:r>
            <a:r>
              <a:rPr lang="en-US" sz="1400"/>
              <a:t>-10°F (-23.33°C)</a:t>
            </a:r>
          </a:p>
          <a:p>
            <a:pPr marL="285750" indent="-285750">
              <a:buFont typeface="Arial" panose="020B0604020202020204" pitchFamily="34" charset="0"/>
              <a:buChar char="•"/>
            </a:pPr>
            <a:r>
              <a:rPr lang="en-US" sz="1400"/>
              <a:t>Defrost cycles not considered in analysis</a:t>
            </a:r>
          </a:p>
          <a:p>
            <a:endParaRPr lang="en-US" sz="1400"/>
          </a:p>
          <a:p>
            <a:endParaRPr lang="en-US" sz="1400"/>
          </a:p>
        </p:txBody>
      </p:sp>
      <p:sp>
        <p:nvSpPr>
          <p:cNvPr id="9" name="TextBox 8">
            <a:extLst>
              <a:ext uri="{FF2B5EF4-FFF2-40B4-BE49-F238E27FC236}">
                <a16:creationId xmlns:a16="http://schemas.microsoft.com/office/drawing/2014/main" id="{D1BD5BA7-9636-9048-868E-33AD98820156}"/>
              </a:ext>
            </a:extLst>
          </p:cNvPr>
          <p:cNvSpPr txBox="1"/>
          <p:nvPr/>
        </p:nvSpPr>
        <p:spPr>
          <a:xfrm>
            <a:off x="2678732" y="6124486"/>
            <a:ext cx="6970014" cy="369332"/>
          </a:xfrm>
          <a:prstGeom prst="rect">
            <a:avLst/>
          </a:prstGeom>
          <a:solidFill>
            <a:schemeClr val="accent6">
              <a:lumMod val="40000"/>
              <a:lumOff val="60000"/>
            </a:schemeClr>
          </a:solidFill>
        </p:spPr>
        <p:txBody>
          <a:bodyPr wrap="square">
            <a:spAutoFit/>
          </a:bodyPr>
          <a:lstStyle/>
          <a:p>
            <a:r>
              <a:rPr lang="en-US" b="1" dirty="0"/>
              <a:t>216 simulations </a:t>
            </a:r>
            <a:r>
              <a:rPr lang="en-US" dirty="0"/>
              <a:t>(18 regions × 4 building types × 3 scenarios)</a:t>
            </a:r>
          </a:p>
        </p:txBody>
      </p:sp>
      <p:sp>
        <p:nvSpPr>
          <p:cNvPr id="11" name="TextBox 10">
            <a:extLst>
              <a:ext uri="{FF2B5EF4-FFF2-40B4-BE49-F238E27FC236}">
                <a16:creationId xmlns:a16="http://schemas.microsoft.com/office/drawing/2014/main" id="{0682A5B4-76A5-7402-C164-9276AAC4E15E}"/>
              </a:ext>
            </a:extLst>
          </p:cNvPr>
          <p:cNvSpPr txBox="1"/>
          <p:nvPr/>
        </p:nvSpPr>
        <p:spPr>
          <a:xfrm>
            <a:off x="3933826" y="1620870"/>
            <a:ext cx="3910015" cy="1723549"/>
          </a:xfrm>
          <a:prstGeom prst="rect">
            <a:avLst/>
          </a:prstGeom>
          <a:noFill/>
        </p:spPr>
        <p:txBody>
          <a:bodyPr wrap="square">
            <a:spAutoFit/>
          </a:bodyPr>
          <a:lstStyle/>
          <a:p>
            <a:pPr>
              <a:spcBef>
                <a:spcPts val="300"/>
              </a:spcBef>
            </a:pPr>
            <a:r>
              <a:rPr lang="en-US" sz="1200" b="1" i="1">
                <a:latin typeface="Arial" panose="020B0604020202020204" pitchFamily="34" charset="0"/>
                <a:cs typeface="Arial" panose="020B0604020202020204" pitchFamily="34" charset="0"/>
              </a:rPr>
              <a:t>Scenario 2: Dual Fuel (ASHP + Gas Supplemental Heat)</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System type: </a:t>
            </a:r>
            <a:r>
              <a:rPr lang="en-US" sz="1200">
                <a:latin typeface="Arial" panose="020B0604020202020204" pitchFamily="34" charset="0"/>
                <a:cs typeface="Arial" panose="020B0604020202020204" pitchFamily="34" charset="0"/>
              </a:rPr>
              <a:t>Packaged single-zone rooftop, air-to-air heat pump (PSZ-HP)</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Cooling</a:t>
            </a:r>
            <a:r>
              <a:rPr lang="en-US" sz="1200">
                <a:latin typeface="Arial" panose="020B0604020202020204" pitchFamily="34" charset="0"/>
                <a:cs typeface="Arial" panose="020B0604020202020204" pitchFamily="34" charset="0"/>
              </a:rPr>
              <a:t>: DX</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Heating: </a:t>
            </a:r>
            <a:r>
              <a:rPr lang="en-US" sz="1200">
                <a:latin typeface="Arial" panose="020B0604020202020204" pitchFamily="34" charset="0"/>
                <a:cs typeface="Arial" panose="020B0604020202020204" pitchFamily="34" charset="0"/>
              </a:rPr>
              <a:t>Electric heat pump with gas supplemental heating</a:t>
            </a:r>
          </a:p>
          <a:p>
            <a:pPr marL="285750" indent="-285750">
              <a:spcBef>
                <a:spcPts val="300"/>
              </a:spcBef>
              <a:buFont typeface="Arial" panose="020B0604020202020204" pitchFamily="34" charset="0"/>
              <a:buChar char="•"/>
            </a:pPr>
            <a:r>
              <a:rPr lang="en-US" sz="1200">
                <a:latin typeface="Arial" panose="020B0604020202020204" pitchFamily="34" charset="0"/>
                <a:cs typeface="Arial" panose="020B0604020202020204" pitchFamily="34" charset="0"/>
              </a:rPr>
              <a:t>Reflects System Type 4 in PRM ASHRAE 90.1</a:t>
            </a:r>
          </a:p>
        </p:txBody>
      </p:sp>
      <p:sp>
        <p:nvSpPr>
          <p:cNvPr id="13" name="TextBox 12">
            <a:extLst>
              <a:ext uri="{FF2B5EF4-FFF2-40B4-BE49-F238E27FC236}">
                <a16:creationId xmlns:a16="http://schemas.microsoft.com/office/drawing/2014/main" id="{1E3F404E-73BF-42E8-E939-CBED95F78EC5}"/>
              </a:ext>
            </a:extLst>
          </p:cNvPr>
          <p:cNvSpPr txBox="1"/>
          <p:nvPr/>
        </p:nvSpPr>
        <p:spPr>
          <a:xfrm>
            <a:off x="8098630" y="1620869"/>
            <a:ext cx="4093370" cy="1723549"/>
          </a:xfrm>
          <a:prstGeom prst="rect">
            <a:avLst/>
          </a:prstGeom>
          <a:noFill/>
        </p:spPr>
        <p:txBody>
          <a:bodyPr wrap="square">
            <a:spAutoFit/>
          </a:bodyPr>
          <a:lstStyle/>
          <a:p>
            <a:pPr>
              <a:spcBef>
                <a:spcPts val="300"/>
              </a:spcBef>
            </a:pPr>
            <a:r>
              <a:rPr lang="en-US" sz="1200" b="1" i="1">
                <a:latin typeface="Arial" panose="020B0604020202020204" pitchFamily="34" charset="0"/>
                <a:cs typeface="Arial" panose="020B0604020202020204" pitchFamily="34" charset="0"/>
              </a:rPr>
              <a:t>Scenario 3: All Electric (ASHP + Electric Supplemental Heat)</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System type: </a:t>
            </a:r>
            <a:r>
              <a:rPr lang="en-US" sz="1200">
                <a:latin typeface="Arial" panose="020B0604020202020204" pitchFamily="34" charset="0"/>
                <a:cs typeface="Arial" panose="020B0604020202020204" pitchFamily="34" charset="0"/>
              </a:rPr>
              <a:t>Packaged single-zone rooftop, air-to-air heat pump (PSZ-HP)</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Cooling: </a:t>
            </a:r>
            <a:r>
              <a:rPr lang="en-US" sz="1200">
                <a:latin typeface="Arial" panose="020B0604020202020204" pitchFamily="34" charset="0"/>
                <a:cs typeface="Arial" panose="020B0604020202020204" pitchFamily="34" charset="0"/>
              </a:rPr>
              <a:t>DX</a:t>
            </a:r>
          </a:p>
          <a:p>
            <a:pPr marL="285750" indent="-285750">
              <a:spcBef>
                <a:spcPts val="300"/>
              </a:spcBef>
              <a:buFont typeface="Arial" panose="020B0604020202020204" pitchFamily="34" charset="0"/>
              <a:buChar char="•"/>
            </a:pPr>
            <a:r>
              <a:rPr lang="en-US" sz="1200" b="1">
                <a:latin typeface="Arial" panose="020B0604020202020204" pitchFamily="34" charset="0"/>
                <a:cs typeface="Arial" panose="020B0604020202020204" pitchFamily="34" charset="0"/>
              </a:rPr>
              <a:t>Heating: </a:t>
            </a:r>
            <a:r>
              <a:rPr lang="en-US" sz="1200">
                <a:latin typeface="Arial" panose="020B0604020202020204" pitchFamily="34" charset="0"/>
                <a:cs typeface="Arial" panose="020B0604020202020204" pitchFamily="34" charset="0"/>
              </a:rPr>
              <a:t>Electric heat pump with electric resistance supplemental heating</a:t>
            </a:r>
          </a:p>
          <a:p>
            <a:pPr marL="285750" indent="-285750">
              <a:spcBef>
                <a:spcPts val="300"/>
              </a:spcBef>
              <a:buFont typeface="Arial" panose="020B0604020202020204" pitchFamily="34" charset="0"/>
              <a:buChar char="•"/>
            </a:pPr>
            <a:r>
              <a:rPr lang="en-US" sz="1200">
                <a:latin typeface="Arial" panose="020B0604020202020204" pitchFamily="34" charset="0"/>
                <a:cs typeface="Arial" panose="020B0604020202020204" pitchFamily="34" charset="0"/>
              </a:rPr>
              <a:t>Reflects System Type 4 in PRM ASHRAE 90.1</a:t>
            </a:r>
          </a:p>
        </p:txBody>
      </p:sp>
      <p:sp>
        <p:nvSpPr>
          <p:cNvPr id="10" name="Left Brace 9">
            <a:extLst>
              <a:ext uri="{FF2B5EF4-FFF2-40B4-BE49-F238E27FC236}">
                <a16:creationId xmlns:a16="http://schemas.microsoft.com/office/drawing/2014/main" id="{4A932F5F-AE50-7735-0696-CE7547B91346}"/>
              </a:ext>
            </a:extLst>
          </p:cNvPr>
          <p:cNvSpPr/>
          <p:nvPr/>
        </p:nvSpPr>
        <p:spPr>
          <a:xfrm rot="16200000">
            <a:off x="5900883" y="-2048567"/>
            <a:ext cx="240053" cy="115334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58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0839-D649-8209-BDFF-7BE480594621}"/>
              </a:ext>
            </a:extLst>
          </p:cNvPr>
          <p:cNvSpPr>
            <a:spLocks noGrp="1"/>
          </p:cNvSpPr>
          <p:nvPr>
            <p:ph type="title"/>
          </p:nvPr>
        </p:nvSpPr>
        <p:spPr/>
        <p:txBody>
          <a:bodyPr/>
          <a:lstStyle/>
          <a:p>
            <a:r>
              <a:rPr lang="en-US"/>
              <a:t>Primary Results of Interest</a:t>
            </a:r>
          </a:p>
        </p:txBody>
      </p:sp>
      <p:sp>
        <p:nvSpPr>
          <p:cNvPr id="4" name="Rectangle 2">
            <a:extLst>
              <a:ext uri="{FF2B5EF4-FFF2-40B4-BE49-F238E27FC236}">
                <a16:creationId xmlns:a16="http://schemas.microsoft.com/office/drawing/2014/main" id="{898BFDF3-D3B9-7AB0-0875-EC98071C47F3}"/>
              </a:ext>
            </a:extLst>
          </p:cNvPr>
          <p:cNvSpPr>
            <a:spLocks noChangeArrowheads="1"/>
          </p:cNvSpPr>
          <p:nvPr/>
        </p:nvSpPr>
        <p:spPr bwMode="auto">
          <a:xfrm>
            <a:off x="299383" y="1382135"/>
            <a:ext cx="1133217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600" b="1" u="none" strike="noStrike" cap="none" normalizeH="0" baseline="0">
                <a:ln>
                  <a:noFill/>
                </a:ln>
                <a:solidFill>
                  <a:schemeClr val="tx1"/>
                </a:solidFill>
                <a:effectLst/>
                <a:latin typeface="Arial" panose="020B0604020202020204" pitchFamily="34" charset="0"/>
              </a:rPr>
              <a:t>Emission Savings Comparison</a:t>
            </a:r>
            <a:r>
              <a:rPr kumimoji="0" lang="en-US" altLang="en-US" sz="1600" b="0" u="none" strike="noStrike" cap="none" normalizeH="0" baseline="0">
                <a:ln>
                  <a:noFill/>
                </a:ln>
                <a:solidFill>
                  <a:schemeClr val="tx1"/>
                </a:solidFill>
                <a:effectLst/>
                <a:latin typeface="Arial" panose="020B0604020202020204" pitchFamily="34" charset="0"/>
              </a:rPr>
              <a:t> </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a:ln>
                  <a:noFill/>
                </a:ln>
                <a:solidFill>
                  <a:schemeClr val="tx1"/>
                </a:solidFill>
                <a:effectLst/>
                <a:latin typeface="Arial" panose="020B0604020202020204" pitchFamily="34" charset="0"/>
              </a:rPr>
              <a:t>ASHP with gas supplemental heat (dual fuel) vs. all-gas space heating:</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a:ln>
                  <a:noFill/>
                </a:ln>
                <a:solidFill>
                  <a:schemeClr val="tx1"/>
                </a:solidFill>
                <a:effectLst/>
                <a:latin typeface="Arial" panose="020B0604020202020204" pitchFamily="34" charset="0"/>
              </a:rPr>
              <a:t>Additional savings from electrifying the supplemental heat: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a:latin typeface="Arial" panose="020B0604020202020204" pitchFamily="34" charset="0"/>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1" u="none" strike="noStrike" cap="none" normalizeH="0" baseline="0">
                <a:ln>
                  <a:noFill/>
                </a:ln>
                <a:solidFill>
                  <a:schemeClr val="tx1"/>
                </a:solidFill>
                <a:effectLst/>
                <a:latin typeface="Arial" panose="020B0604020202020204" pitchFamily="34" charset="0"/>
              </a:rPr>
              <a:t>Emissions Calculation Methodology</a:t>
            </a:r>
            <a:r>
              <a:rPr kumimoji="0" lang="en-US" altLang="en-US" sz="1600" b="0" u="none" strike="noStrike" cap="none" normalizeH="0" baseline="0">
                <a:ln>
                  <a:noFill/>
                </a:ln>
                <a:solidFill>
                  <a:schemeClr val="tx1"/>
                </a:solidFill>
                <a:effectLst/>
                <a:latin typeface="Arial" panose="020B0604020202020204" pitchFamily="34" charset="0"/>
              </a:rPr>
              <a:t> </a:t>
            </a:r>
          </a:p>
          <a:p>
            <a:pPr marL="742950" lvl="1" indent="-28575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Arial" panose="020B0604020202020204" pitchFamily="34" charset="0"/>
              </a:rPr>
              <a:t>Annual emissions = </a:t>
            </a:r>
            <a:r>
              <a:rPr kumimoji="0" lang="el-GR" altLang="en-US" sz="1600" b="0" i="0" u="none" strike="noStrike" cap="none" normalizeH="0" baseline="0">
                <a:ln>
                  <a:noFill/>
                </a:ln>
                <a:solidFill>
                  <a:schemeClr val="tx1"/>
                </a:solidFill>
                <a:effectLst/>
                <a:latin typeface="Arial" panose="020B0604020202020204" pitchFamily="34" charset="0"/>
              </a:rPr>
              <a:t>Σ</a:t>
            </a:r>
            <a:r>
              <a:rPr kumimoji="0" lang="en-US" altLang="en-US" sz="1600" b="0" i="0" u="none" strike="noStrike" cap="none" normalizeH="0" baseline="0">
                <a:ln>
                  <a:noFill/>
                </a:ln>
                <a:solidFill>
                  <a:schemeClr val="tx1"/>
                </a:solidFill>
                <a:effectLst/>
                <a:latin typeface="Arial" panose="020B0604020202020204" pitchFamily="34" charset="0"/>
              </a:rPr>
              <a:t> hourly whole-building gas emissions + </a:t>
            </a:r>
            <a:r>
              <a:rPr kumimoji="0" lang="el-GR" altLang="en-US" sz="1600" b="0" i="0" u="none" strike="noStrike" cap="none" normalizeH="0" baseline="0">
                <a:ln>
                  <a:noFill/>
                </a:ln>
                <a:solidFill>
                  <a:schemeClr val="tx1"/>
                </a:solidFill>
                <a:effectLst/>
                <a:latin typeface="Arial" panose="020B0604020202020204" pitchFamily="34" charset="0"/>
              </a:rPr>
              <a:t>Σ</a:t>
            </a:r>
            <a:r>
              <a:rPr kumimoji="0" lang="en-US" altLang="en-US" sz="1600" b="0" i="0" u="none" strike="noStrike" cap="none" normalizeH="0" baseline="0">
                <a:ln>
                  <a:noFill/>
                </a:ln>
                <a:solidFill>
                  <a:schemeClr val="tx1"/>
                </a:solidFill>
                <a:effectLst/>
                <a:latin typeface="Arial" panose="020B0604020202020204" pitchFamily="34" charset="0"/>
              </a:rPr>
              <a:t> hourly whole-building electricity emissions </a:t>
            </a: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1" u="none" strike="noStrike" cap="none" normalizeH="0" baseline="0">
                <a:ln>
                  <a:noFill/>
                </a:ln>
                <a:solidFill>
                  <a:schemeClr val="tx1"/>
                </a:solidFill>
                <a:effectLst/>
                <a:latin typeface="Arial" panose="020B0604020202020204" pitchFamily="34" charset="0"/>
              </a:rPr>
              <a:t>Electricity Emissions Factors</a:t>
            </a:r>
            <a:r>
              <a:rPr kumimoji="0" lang="en-US" altLang="en-US" sz="1600" b="0" u="none" strike="noStrike" cap="none" normalizeH="0" baseline="0">
                <a:ln>
                  <a:noFill/>
                </a:ln>
                <a:solidFill>
                  <a:schemeClr val="tx1"/>
                </a:solidFill>
                <a:effectLst/>
                <a:latin typeface="Arial" panose="020B0604020202020204" pitchFamily="34" charset="0"/>
              </a:rPr>
              <a:t>: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a:ln>
                  <a:noFill/>
                </a:ln>
                <a:solidFill>
                  <a:schemeClr val="tx1"/>
                </a:solidFill>
                <a:effectLst/>
                <a:latin typeface="Arial" panose="020B0604020202020204" pitchFamily="34" charset="0"/>
              </a:rPr>
              <a:t>Derived using EPA’s </a:t>
            </a:r>
            <a:r>
              <a:rPr kumimoji="0" lang="en-US" altLang="en-US" sz="1600" b="0" i="0" u="none" strike="noStrike" cap="none" normalizeH="0" baseline="0" err="1">
                <a:ln>
                  <a:noFill/>
                </a:ln>
                <a:solidFill>
                  <a:schemeClr val="tx1"/>
                </a:solidFill>
                <a:effectLst/>
                <a:latin typeface="Arial" panose="020B0604020202020204" pitchFamily="34" charset="0"/>
              </a:rPr>
              <a:t>eGRID</a:t>
            </a:r>
            <a:r>
              <a:rPr kumimoji="0" lang="en-US" altLang="en-US" sz="1600" b="0" i="0" u="none" strike="noStrike" cap="none" normalizeH="0" baseline="0">
                <a:ln>
                  <a:noFill/>
                </a:ln>
                <a:solidFill>
                  <a:schemeClr val="tx1"/>
                </a:solidFill>
                <a:effectLst/>
                <a:latin typeface="Arial" panose="020B0604020202020204" pitchFamily="34" charset="0"/>
              </a:rPr>
              <a:t> annual emission factors (pre-2025)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a:ln>
                  <a:noFill/>
                </a:ln>
                <a:solidFill>
                  <a:schemeClr val="tx1"/>
                </a:solidFill>
                <a:effectLst/>
                <a:latin typeface="Arial" panose="020B0604020202020204" pitchFamily="34" charset="0"/>
              </a:rPr>
              <a:t>NREL </a:t>
            </a:r>
            <a:r>
              <a:rPr lang="en-US" altLang="en-US" sz="1600">
                <a:latin typeface="Arial" panose="020B0604020202020204" pitchFamily="34" charset="0"/>
              </a:rPr>
              <a:t>Cambium </a:t>
            </a:r>
            <a:r>
              <a:rPr kumimoji="0" lang="en-US" altLang="en-US" sz="1600" b="0" i="0" u="none" strike="noStrike" cap="none" normalizeH="0" baseline="0">
                <a:ln>
                  <a:noFill/>
                </a:ln>
                <a:solidFill>
                  <a:schemeClr val="tx1"/>
                </a:solidFill>
                <a:effectLst/>
                <a:latin typeface="Arial" panose="020B0604020202020204" pitchFamily="34" charset="0"/>
              </a:rPr>
              <a:t>hourly emission factors for future years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a:ln>
                  <a:noFill/>
                </a:ln>
                <a:solidFill>
                  <a:schemeClr val="tx1"/>
                </a:solidFill>
                <a:effectLst/>
                <a:latin typeface="Arial" panose="020B0604020202020204" pitchFamily="34" charset="0"/>
              </a:rPr>
              <a:t>Multiplied by modeled hourly whole-building electricity consumption </a:t>
            </a: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1" u="none" strike="noStrike" cap="none" normalizeH="0" baseline="0">
                <a:ln>
                  <a:noFill/>
                </a:ln>
                <a:solidFill>
                  <a:schemeClr val="tx1"/>
                </a:solidFill>
                <a:effectLst/>
                <a:latin typeface="Arial" panose="020B0604020202020204" pitchFamily="34" charset="0"/>
              </a:rPr>
              <a:t>Gas Emissions</a:t>
            </a:r>
            <a:r>
              <a:rPr kumimoji="0" lang="en-US" altLang="en-US" sz="1600" b="0" u="none" strike="noStrike" cap="none" normalizeH="0" baseline="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a:ln>
                  <a:noFill/>
                </a:ln>
                <a:solidFill>
                  <a:schemeClr val="tx1"/>
                </a:solidFill>
                <a:effectLst/>
                <a:latin typeface="Arial" panose="020B0604020202020204" pitchFamily="34" charset="0"/>
              </a:rPr>
              <a:t>Based on EPA’s gas emission factor (constant value)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a:ln>
                  <a:noFill/>
                </a:ln>
                <a:solidFill>
                  <a:schemeClr val="tx1"/>
                </a:solidFill>
                <a:effectLst/>
                <a:latin typeface="Arial" panose="020B0604020202020204" pitchFamily="34" charset="0"/>
              </a:rPr>
              <a:t>Multiplied by modeled annual whole-building gas consumption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E1AB02-661B-891E-16C3-10D7BEFF47BF}"/>
                  </a:ext>
                </a:extLst>
              </p:cNvPr>
              <p:cNvSpPr txBox="1"/>
              <p:nvPr/>
            </p:nvSpPr>
            <p:spPr>
              <a:xfrm>
                <a:off x="2875024" y="2114858"/>
                <a:ext cx="7544052" cy="389787"/>
              </a:xfrm>
              <a:prstGeom prst="rect">
                <a:avLst/>
              </a:prstGeom>
              <a:noFill/>
              <a:ln w="19050">
                <a:solidFill>
                  <a:schemeClr val="accent5"/>
                </a:solidFill>
              </a:ln>
            </p:spPr>
            <p:txBody>
              <a:bodyPr wrap="none" lIns="0" tIns="0" rIns="0" bIns="0" rtlCol="0">
                <a:spAutoFit/>
              </a:bodyPr>
              <a:lstStyle/>
              <a:p>
                <a:pPr algn="ctr"/>
                <a14:m>
                  <m:oMath xmlns:m="http://schemas.openxmlformats.org/officeDocument/2006/math">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𝑬𝒎𝒊𝒔𝒔𝒊𝒐𝒏𝒔</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𝑺𝒂𝒗𝒊𝒏𝒈</m:t>
                    </m:r>
                    <m:sSub>
                      <m:sSubPr>
                        <m:ctrlPr>
                          <a:rPr lang="en-US" sz="1600" b="1" i="1" smtClean="0">
                            <a:latin typeface="Cambria Math" panose="02040503050406030204" pitchFamily="18" charset="0"/>
                            <a:cs typeface="Arial" panose="020B0604020202020204" pitchFamily="34" charset="0"/>
                          </a:rPr>
                        </m:ctrlPr>
                      </m:sSubPr>
                      <m:e>
                        <m:r>
                          <a:rPr lang="en-US" sz="1600" b="1" i="1" smtClean="0">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𝑫𝒖𝒂𝒍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𝑭𝒖𝒆𝒍</m:t>
                        </m:r>
                      </m:sub>
                    </m:sSub>
                    <m:r>
                      <a:rPr lang="en-US" sz="1600" b="1" i="1" smtClean="0">
                        <a:latin typeface="Cambria Math" panose="02040503050406030204" pitchFamily="18" charset="0"/>
                        <a:cs typeface="Arial" panose="020B0604020202020204" pitchFamily="34" charset="0"/>
                      </a:rPr>
                      <m:t>=</m:t>
                    </m:r>
                    <m:f>
                      <m:fPr>
                        <m:ctrlPr>
                          <a:rPr lang="en-US" sz="1600" b="1" i="1" smtClean="0">
                            <a:latin typeface="Cambria Math" panose="02040503050406030204" pitchFamily="18" charset="0"/>
                            <a:cs typeface="Arial" panose="020B0604020202020204" pitchFamily="34" charset="0"/>
                          </a:rPr>
                        </m:ctrlPr>
                      </m:fPr>
                      <m:num>
                        <m:r>
                          <a:rPr lang="en-US" sz="1600" b="1" i="1" smtClean="0">
                            <a:latin typeface="Cambria Math" panose="02040503050406030204" pitchFamily="18" charset="0"/>
                            <a:cs typeface="Arial" panose="020B0604020202020204" pitchFamily="34" charset="0"/>
                          </a:rPr>
                          <m:t>𝑨𝒏𝒏𝒖𝒂𝒍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𝑬𝒎𝒊𝒔𝒔𝒊𝒐𝒏</m:t>
                        </m:r>
                        <m:sSub>
                          <m:sSubPr>
                            <m:ctrlPr>
                              <a:rPr lang="en-US" sz="1600" b="1" i="1" smtClean="0">
                                <a:latin typeface="Cambria Math" panose="02040503050406030204" pitchFamily="18" charset="0"/>
                                <a:cs typeface="Arial" panose="020B0604020202020204" pitchFamily="34" charset="0"/>
                              </a:rPr>
                            </m:ctrlPr>
                          </m:sSubPr>
                          <m:e>
                            <m:r>
                              <a:rPr lang="en-US" sz="1600" b="1" i="1" smtClean="0">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𝑨𝒍𝒍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𝑮𝒂𝒔</m:t>
                            </m:r>
                            <m:r>
                              <a:rPr lang="en-US" sz="1600" b="1" i="1" smtClean="0">
                                <a:latin typeface="Cambria Math" panose="02040503050406030204" pitchFamily="18" charset="0"/>
                                <a:cs typeface="Arial" panose="020B0604020202020204" pitchFamily="34" charset="0"/>
                              </a:rPr>
                              <m:t> </m:t>
                            </m:r>
                          </m:sub>
                        </m:sSub>
                        <m:r>
                          <a:rPr lang="en-US" sz="1600" b="1" i="1">
                            <a:latin typeface="Cambria Math" panose="02040503050406030204" pitchFamily="18" charset="0"/>
                            <a:cs typeface="Arial" panose="020B0604020202020204" pitchFamily="34" charset="0"/>
                          </a:rPr>
                          <m:t>−</m:t>
                        </m:r>
                        <m:r>
                          <a:rPr lang="en-US" sz="1600" b="1" i="1">
                            <a:latin typeface="Cambria Math" panose="02040503050406030204" pitchFamily="18" charset="0"/>
                            <a:cs typeface="Arial" panose="020B0604020202020204" pitchFamily="34" charset="0"/>
                          </a:rPr>
                          <m:t>𝑨𝒏𝒏𝒖𝒂𝒍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𝑬𝒎𝒊𝒔𝒔𝒊𝒐𝒏</m:t>
                        </m:r>
                        <m:sSub>
                          <m:sSubPr>
                            <m:ctrlPr>
                              <a:rPr lang="en-US" sz="1600" b="1" i="1">
                                <a:latin typeface="Cambria Math" panose="02040503050406030204" pitchFamily="18" charset="0"/>
                                <a:cs typeface="Arial" panose="020B0604020202020204" pitchFamily="34" charset="0"/>
                              </a:rPr>
                            </m:ctrlPr>
                          </m:sSubPr>
                          <m:e>
                            <m:r>
                              <a:rPr lang="en-US" sz="1600" b="1" i="1">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𝑫𝒖𝒂𝒍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𝑭𝒖𝒆𝒍</m:t>
                            </m:r>
                          </m:sub>
                        </m:sSub>
                      </m:num>
                      <m:den>
                        <m:r>
                          <a:rPr lang="en-US" sz="1600" b="1" i="1">
                            <a:latin typeface="Cambria Math" panose="02040503050406030204" pitchFamily="18" charset="0"/>
                            <a:cs typeface="Arial" panose="020B0604020202020204" pitchFamily="34" charset="0"/>
                          </a:rPr>
                          <m:t>𝑨𝒏𝒏𝒖𝒂𝒍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𝑬𝒎𝒊𝒔𝒔𝒊𝒐𝒏</m:t>
                        </m:r>
                        <m:sSub>
                          <m:sSubPr>
                            <m:ctrlPr>
                              <a:rPr lang="en-US" sz="1600" b="1" i="1">
                                <a:latin typeface="Cambria Math" panose="02040503050406030204" pitchFamily="18" charset="0"/>
                                <a:cs typeface="Arial" panose="020B0604020202020204" pitchFamily="34" charset="0"/>
                              </a:rPr>
                            </m:ctrlPr>
                          </m:sSubPr>
                          <m:e>
                            <m:r>
                              <a:rPr lang="en-US" sz="1600" b="1" i="1">
                                <a:latin typeface="Cambria Math" panose="02040503050406030204" pitchFamily="18" charset="0"/>
                                <a:cs typeface="Arial" panose="020B0604020202020204" pitchFamily="34" charset="0"/>
                              </a:rPr>
                              <m:t>𝒔</m:t>
                            </m:r>
                          </m:e>
                          <m:sub>
                            <m:r>
                              <a:rPr lang="en-US" sz="1600" b="1" i="1">
                                <a:latin typeface="Cambria Math" panose="02040503050406030204" pitchFamily="18" charset="0"/>
                                <a:cs typeface="Arial" panose="020B0604020202020204" pitchFamily="34" charset="0"/>
                              </a:rPr>
                              <m:t>𝑨𝒍𝒍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𝑮𝒂𝒔</m:t>
                            </m:r>
                            <m:r>
                              <a:rPr lang="en-US" sz="1600" b="1" i="1">
                                <a:latin typeface="Cambria Math" panose="02040503050406030204" pitchFamily="18" charset="0"/>
                                <a:cs typeface="Arial" panose="020B0604020202020204" pitchFamily="34" charset="0"/>
                              </a:rPr>
                              <m:t> </m:t>
                            </m:r>
                          </m:sub>
                        </m:sSub>
                      </m:den>
                    </m:f>
                  </m:oMath>
                </a14:m>
                <a:r>
                  <a:rPr lang="en-US" sz="1600" b="1">
                    <a:latin typeface="Arial" panose="020B0604020202020204" pitchFamily="34" charset="0"/>
                    <a:cs typeface="Arial" panose="020B0604020202020204" pitchFamily="34" charset="0"/>
                  </a:rPr>
                  <a:t> x 100</a:t>
                </a:r>
              </a:p>
            </p:txBody>
          </p:sp>
        </mc:Choice>
        <mc:Fallback xmlns="">
          <p:sp>
            <p:nvSpPr>
              <p:cNvPr id="5" name="TextBox 4">
                <a:extLst>
                  <a:ext uri="{FF2B5EF4-FFF2-40B4-BE49-F238E27FC236}">
                    <a16:creationId xmlns:a16="http://schemas.microsoft.com/office/drawing/2014/main" id="{EAE1AB02-661B-891E-16C3-10D7BEFF47BF}"/>
                  </a:ext>
                </a:extLst>
              </p:cNvPr>
              <p:cNvSpPr txBox="1">
                <a:spLocks noRot="1" noChangeAspect="1" noMove="1" noResize="1" noEditPoints="1" noAdjustHandles="1" noChangeArrowheads="1" noChangeShapeType="1" noTextEdit="1"/>
              </p:cNvSpPr>
              <p:nvPr/>
            </p:nvSpPr>
            <p:spPr>
              <a:xfrm>
                <a:off x="2875024" y="2114858"/>
                <a:ext cx="7544052" cy="389787"/>
              </a:xfrm>
              <a:prstGeom prst="rect">
                <a:avLst/>
              </a:prstGeom>
              <a:blipFill>
                <a:blip r:embed="rId3"/>
                <a:stretch>
                  <a:fillRect l="-242" t="-1493" r="-806" b="-7463"/>
                </a:stretch>
              </a:blipFill>
              <a:ln w="19050">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95E51B-8CFE-34F9-9EE6-0C9C8F95B4E3}"/>
                  </a:ext>
                </a:extLst>
              </p:cNvPr>
              <p:cNvSpPr txBox="1"/>
              <p:nvPr/>
            </p:nvSpPr>
            <p:spPr>
              <a:xfrm>
                <a:off x="1940521" y="3042474"/>
                <a:ext cx="9196748" cy="389787"/>
              </a:xfrm>
              <a:prstGeom prst="rect">
                <a:avLst/>
              </a:prstGeom>
              <a:noFill/>
              <a:ln w="19050">
                <a:solidFill>
                  <a:schemeClr val="accent5"/>
                </a:solidFill>
              </a:ln>
            </p:spPr>
            <p:txBody>
              <a:bodyPr wrap="none" lIns="0" tIns="0" rIns="0" bIns="0" rtlCol="0">
                <a:spAutoFit/>
              </a:bodyPr>
              <a:lstStyle/>
              <a:p>
                <a:pPr algn="ctr"/>
                <a14:m>
                  <m:oMath xmlns:m="http://schemas.openxmlformats.org/officeDocument/2006/math">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𝑰𝒏𝒄𝒓𝒆𝒎𝒆𝒏𝒕𝒂𝒍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𝑬𝒎𝒊𝒔𝒔𝒊𝒐𝒏𝒔</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𝑺𝒂𝒗𝒊𝒏𝒈</m:t>
                    </m:r>
                    <m:sSub>
                      <m:sSubPr>
                        <m:ctrlPr>
                          <a:rPr lang="en-US" sz="1600" b="1" i="1" smtClean="0">
                            <a:latin typeface="Cambria Math" panose="02040503050406030204" pitchFamily="18" charset="0"/>
                            <a:cs typeface="Arial" panose="020B0604020202020204" pitchFamily="34" charset="0"/>
                          </a:rPr>
                        </m:ctrlPr>
                      </m:sSubPr>
                      <m:e>
                        <m:r>
                          <a:rPr lang="en-US" sz="1600" b="1" i="1" smtClean="0">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𝑨𝒍𝒍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𝑬𝒍𝒆𝒄𝒕𝒓𝒊𝒄</m:t>
                        </m:r>
                      </m:sub>
                    </m:sSub>
                    <m:r>
                      <a:rPr lang="en-US" sz="1600" b="1" i="1" smtClean="0">
                        <a:latin typeface="Cambria Math" panose="02040503050406030204" pitchFamily="18" charset="0"/>
                        <a:cs typeface="Arial" panose="020B0604020202020204" pitchFamily="34" charset="0"/>
                      </a:rPr>
                      <m:t>=</m:t>
                    </m:r>
                    <m:f>
                      <m:fPr>
                        <m:ctrlPr>
                          <a:rPr lang="en-US" sz="1600" b="1" i="1" smtClean="0">
                            <a:latin typeface="Cambria Math" panose="02040503050406030204" pitchFamily="18" charset="0"/>
                            <a:cs typeface="Arial" panose="020B0604020202020204" pitchFamily="34" charset="0"/>
                          </a:rPr>
                        </m:ctrlPr>
                      </m:fPr>
                      <m:num>
                        <m:r>
                          <a:rPr lang="en-US" sz="1600" b="1" i="1" smtClean="0">
                            <a:latin typeface="Cambria Math" panose="02040503050406030204" pitchFamily="18" charset="0"/>
                            <a:cs typeface="Arial" panose="020B0604020202020204" pitchFamily="34" charset="0"/>
                          </a:rPr>
                          <m:t>𝑨𝒏𝒏𝒖𝒂𝒍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𝑬𝒎𝒊𝒔𝒔𝒊𝒐𝒏</m:t>
                        </m:r>
                        <m:sSub>
                          <m:sSubPr>
                            <m:ctrlPr>
                              <a:rPr lang="en-US" sz="1600" b="1" i="1" smtClean="0">
                                <a:latin typeface="Cambria Math" panose="02040503050406030204" pitchFamily="18" charset="0"/>
                                <a:cs typeface="Arial" panose="020B0604020202020204" pitchFamily="34" charset="0"/>
                              </a:rPr>
                            </m:ctrlPr>
                          </m:sSubPr>
                          <m:e>
                            <m:r>
                              <a:rPr lang="en-US" sz="1600" b="1" i="1" smtClean="0">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𝑫𝒖𝒂𝒍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𝑭𝒖𝒆𝒍</m:t>
                            </m:r>
                            <m:r>
                              <a:rPr lang="en-US" sz="1600" b="1" i="1" smtClean="0">
                                <a:latin typeface="Cambria Math" panose="02040503050406030204" pitchFamily="18" charset="0"/>
                                <a:cs typeface="Arial" panose="020B0604020202020204" pitchFamily="34" charset="0"/>
                              </a:rPr>
                              <m:t> </m:t>
                            </m:r>
                          </m:sub>
                        </m:sSub>
                        <m:r>
                          <a:rPr lang="en-US" sz="1600" b="1" i="1">
                            <a:latin typeface="Cambria Math" panose="02040503050406030204" pitchFamily="18" charset="0"/>
                            <a:cs typeface="Arial" panose="020B0604020202020204" pitchFamily="34" charset="0"/>
                          </a:rPr>
                          <m:t>−</m:t>
                        </m:r>
                        <m:r>
                          <a:rPr lang="en-US" sz="1600" b="1" i="1">
                            <a:latin typeface="Cambria Math" panose="02040503050406030204" pitchFamily="18" charset="0"/>
                            <a:cs typeface="Arial" panose="020B0604020202020204" pitchFamily="34" charset="0"/>
                          </a:rPr>
                          <m:t>𝑨𝒏𝒏𝒖𝒂𝒍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𝑬𝒎𝒊𝒔𝒔𝒊𝒐𝒏</m:t>
                        </m:r>
                        <m:sSub>
                          <m:sSubPr>
                            <m:ctrlPr>
                              <a:rPr lang="en-US" sz="1600" b="1" i="1">
                                <a:latin typeface="Cambria Math" panose="02040503050406030204" pitchFamily="18" charset="0"/>
                                <a:cs typeface="Arial" panose="020B0604020202020204" pitchFamily="34" charset="0"/>
                              </a:rPr>
                            </m:ctrlPr>
                          </m:sSubPr>
                          <m:e>
                            <m:r>
                              <a:rPr lang="en-US" sz="1600" b="1" i="1">
                                <a:latin typeface="Cambria Math" panose="02040503050406030204" pitchFamily="18" charset="0"/>
                                <a:cs typeface="Arial" panose="020B0604020202020204" pitchFamily="34" charset="0"/>
                              </a:rPr>
                              <m:t>𝒔</m:t>
                            </m:r>
                          </m:e>
                          <m:sub>
                            <m:r>
                              <a:rPr lang="en-US" sz="1600" b="1" i="1" smtClean="0">
                                <a:latin typeface="Cambria Math" panose="02040503050406030204" pitchFamily="18" charset="0"/>
                                <a:cs typeface="Arial" panose="020B0604020202020204" pitchFamily="34" charset="0"/>
                              </a:rPr>
                              <m:t>𝑨𝒍𝒍</m:t>
                            </m:r>
                            <m:r>
                              <a:rPr lang="en-US" sz="1600" b="1" i="1" smtClean="0">
                                <a:latin typeface="Cambria Math" panose="02040503050406030204" pitchFamily="18" charset="0"/>
                                <a:cs typeface="Arial" panose="020B0604020202020204" pitchFamily="34" charset="0"/>
                              </a:rPr>
                              <m:t> </m:t>
                            </m:r>
                            <m:r>
                              <a:rPr lang="en-US" sz="1600" b="1" i="1" smtClean="0">
                                <a:latin typeface="Cambria Math" panose="02040503050406030204" pitchFamily="18" charset="0"/>
                                <a:cs typeface="Arial" panose="020B0604020202020204" pitchFamily="34" charset="0"/>
                              </a:rPr>
                              <m:t>𝑬𝒍𝒆𝒄𝒕𝒓𝒊𝒄</m:t>
                            </m:r>
                          </m:sub>
                        </m:sSub>
                      </m:num>
                      <m:den>
                        <m:r>
                          <a:rPr lang="en-US" sz="1600" b="1" i="1">
                            <a:latin typeface="Cambria Math" panose="02040503050406030204" pitchFamily="18" charset="0"/>
                            <a:cs typeface="Arial" panose="020B0604020202020204" pitchFamily="34" charset="0"/>
                          </a:rPr>
                          <m:t>𝑨𝒏𝒏𝒖𝒂𝒍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𝑬𝒎𝒊𝒔𝒔𝒊𝒐𝒏</m:t>
                        </m:r>
                        <m:sSub>
                          <m:sSubPr>
                            <m:ctrlPr>
                              <a:rPr lang="en-US" sz="1600" b="1" i="1">
                                <a:latin typeface="Cambria Math" panose="02040503050406030204" pitchFamily="18" charset="0"/>
                                <a:cs typeface="Arial" panose="020B0604020202020204" pitchFamily="34" charset="0"/>
                              </a:rPr>
                            </m:ctrlPr>
                          </m:sSubPr>
                          <m:e>
                            <m:r>
                              <a:rPr lang="en-US" sz="1600" b="1" i="1">
                                <a:latin typeface="Cambria Math" panose="02040503050406030204" pitchFamily="18" charset="0"/>
                                <a:cs typeface="Arial" panose="020B0604020202020204" pitchFamily="34" charset="0"/>
                              </a:rPr>
                              <m:t>𝒔</m:t>
                            </m:r>
                          </m:e>
                          <m:sub>
                            <m:r>
                              <a:rPr lang="en-US" sz="1600" b="1" i="1">
                                <a:latin typeface="Cambria Math" panose="02040503050406030204" pitchFamily="18" charset="0"/>
                                <a:cs typeface="Arial" panose="020B0604020202020204" pitchFamily="34" charset="0"/>
                              </a:rPr>
                              <m:t>𝑨𝒍𝒍</m:t>
                            </m:r>
                            <m:r>
                              <a:rPr lang="en-US" sz="1600" b="1" i="1">
                                <a:latin typeface="Cambria Math" panose="02040503050406030204" pitchFamily="18" charset="0"/>
                                <a:cs typeface="Arial" panose="020B0604020202020204" pitchFamily="34" charset="0"/>
                              </a:rPr>
                              <m:t> </m:t>
                            </m:r>
                            <m:r>
                              <a:rPr lang="en-US" sz="1600" b="1" i="1">
                                <a:latin typeface="Cambria Math" panose="02040503050406030204" pitchFamily="18" charset="0"/>
                                <a:cs typeface="Arial" panose="020B0604020202020204" pitchFamily="34" charset="0"/>
                              </a:rPr>
                              <m:t>𝑮𝒂𝒔</m:t>
                            </m:r>
                            <m:r>
                              <a:rPr lang="en-US" sz="1600" b="1" i="1">
                                <a:latin typeface="Cambria Math" panose="02040503050406030204" pitchFamily="18" charset="0"/>
                                <a:cs typeface="Arial" panose="020B0604020202020204" pitchFamily="34" charset="0"/>
                              </a:rPr>
                              <m:t> </m:t>
                            </m:r>
                          </m:sub>
                        </m:sSub>
                      </m:den>
                    </m:f>
                  </m:oMath>
                </a14:m>
                <a:r>
                  <a:rPr lang="en-US" sz="1600" b="1">
                    <a:latin typeface="Arial" panose="020B0604020202020204" pitchFamily="34" charset="0"/>
                    <a:cs typeface="Arial" panose="020B0604020202020204" pitchFamily="34" charset="0"/>
                  </a:rPr>
                  <a:t> × 100</a:t>
                </a:r>
              </a:p>
            </p:txBody>
          </p:sp>
        </mc:Choice>
        <mc:Fallback xmlns="">
          <p:sp>
            <p:nvSpPr>
              <p:cNvPr id="6" name="TextBox 5">
                <a:extLst>
                  <a:ext uri="{FF2B5EF4-FFF2-40B4-BE49-F238E27FC236}">
                    <a16:creationId xmlns:a16="http://schemas.microsoft.com/office/drawing/2014/main" id="{9B95E51B-8CFE-34F9-9EE6-0C9C8F95B4E3}"/>
                  </a:ext>
                </a:extLst>
              </p:cNvPr>
              <p:cNvSpPr txBox="1">
                <a:spLocks noRot="1" noChangeAspect="1" noMove="1" noResize="1" noEditPoints="1" noAdjustHandles="1" noChangeArrowheads="1" noChangeShapeType="1" noTextEdit="1"/>
              </p:cNvSpPr>
              <p:nvPr/>
            </p:nvSpPr>
            <p:spPr>
              <a:xfrm>
                <a:off x="1940521" y="3042474"/>
                <a:ext cx="9196748" cy="389787"/>
              </a:xfrm>
              <a:prstGeom prst="rect">
                <a:avLst/>
              </a:prstGeom>
              <a:blipFill>
                <a:blip r:embed="rId4"/>
                <a:stretch>
                  <a:fillRect l="-463" r="-926" b="-7463"/>
                </a:stretch>
              </a:blipFill>
              <a:ln w="19050">
                <a:solidFill>
                  <a:schemeClr val="accent5"/>
                </a:solidFill>
              </a:ln>
            </p:spPr>
            <p:txBody>
              <a:bodyPr/>
              <a:lstStyle/>
              <a:p>
                <a:r>
                  <a:rPr lang="en-US">
                    <a:noFill/>
                  </a:rPr>
                  <a:t> </a:t>
                </a:r>
              </a:p>
            </p:txBody>
          </p:sp>
        </mc:Fallback>
      </mc:AlternateContent>
    </p:spTree>
    <p:extLst>
      <p:ext uri="{BB962C8B-B14F-4D97-AF65-F5344CB8AC3E}">
        <p14:creationId xmlns:p14="http://schemas.microsoft.com/office/powerpoint/2010/main" val="142162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7C09-366A-611C-83A2-04973E27CA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4A48E4-7B9C-0FE7-D9A5-D76EB5CABB8E}"/>
              </a:ext>
            </a:extLst>
          </p:cNvPr>
          <p:cNvSpPr txBox="1"/>
          <p:nvPr/>
        </p:nvSpPr>
        <p:spPr>
          <a:xfrm>
            <a:off x="4841593" y="2939845"/>
            <a:ext cx="2223686" cy="769441"/>
          </a:xfrm>
          <a:prstGeom prst="rect">
            <a:avLst/>
          </a:prstGeom>
          <a:noFill/>
        </p:spPr>
        <p:txBody>
          <a:bodyPr wrap="none" rtlCol="0">
            <a:spAutoFit/>
          </a:bodyPr>
          <a:lstStyle/>
          <a:p>
            <a:pPr algn="ctr"/>
            <a:r>
              <a:rPr lang="en-US" sz="4400" b="1">
                <a:solidFill>
                  <a:srgbClr val="00B0F0"/>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6455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846A-A2BD-88C6-6033-8CAA94C9787C}"/>
              </a:ext>
            </a:extLst>
          </p:cNvPr>
          <p:cNvSpPr>
            <a:spLocks noGrp="1"/>
          </p:cNvSpPr>
          <p:nvPr>
            <p:ph type="title"/>
          </p:nvPr>
        </p:nvSpPr>
        <p:spPr/>
        <p:txBody>
          <a:bodyPr>
            <a:normAutofit fontScale="90000"/>
          </a:bodyPr>
          <a:lstStyle/>
          <a:p>
            <a:r>
              <a:rPr lang="en-US"/>
              <a:t>Emissions Impact of Replacing Gas-Fueled Space Heating with Dual Fuel ASHP</a:t>
            </a:r>
          </a:p>
        </p:txBody>
      </p:sp>
      <p:pic>
        <p:nvPicPr>
          <p:cNvPr id="9" name="Content Placeholder 8" descr="A screenshot of a map&#10;&#10;AI-generated content may be incorrect.">
            <a:extLst>
              <a:ext uri="{FF2B5EF4-FFF2-40B4-BE49-F238E27FC236}">
                <a16:creationId xmlns:a16="http://schemas.microsoft.com/office/drawing/2014/main" id="{3051504C-2A92-7D50-7976-D703380AD8F6}"/>
              </a:ext>
            </a:extLst>
          </p:cNvPr>
          <p:cNvPicPr>
            <a:picLocks noGrp="1" noChangeAspect="1"/>
          </p:cNvPicPr>
          <p:nvPr>
            <p:ph idx="1"/>
          </p:nvPr>
        </p:nvPicPr>
        <p:blipFill>
          <a:blip r:embed="rId3"/>
          <a:stretch>
            <a:fillRect/>
          </a:stretch>
        </p:blipFill>
        <p:spPr>
          <a:xfrm>
            <a:off x="5514976" y="1609945"/>
            <a:ext cx="6568757" cy="4779749"/>
          </a:xfrm>
        </p:spPr>
      </p:pic>
      <p:sp>
        <p:nvSpPr>
          <p:cNvPr id="3" name="Rectangle 1">
            <a:extLst>
              <a:ext uri="{FF2B5EF4-FFF2-40B4-BE49-F238E27FC236}">
                <a16:creationId xmlns:a16="http://schemas.microsoft.com/office/drawing/2014/main" id="{8224A386-EE7A-6ED2-9571-D3E62BFBA04C}"/>
              </a:ext>
            </a:extLst>
          </p:cNvPr>
          <p:cNvSpPr>
            <a:spLocks noChangeArrowheads="1"/>
          </p:cNvSpPr>
          <p:nvPr/>
        </p:nvSpPr>
        <p:spPr bwMode="auto">
          <a:xfrm>
            <a:off x="108268" y="1280430"/>
            <a:ext cx="540670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1" indent="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a:ln>
                  <a:noFill/>
                </a:ln>
                <a:solidFill>
                  <a:schemeClr val="tx1"/>
                </a:solidFill>
                <a:effectLst/>
                <a:latin typeface="Arial" panose="020B0604020202020204" pitchFamily="34" charset="0"/>
              </a:rPr>
              <a:t>Historical savings (2014-2022):</a:t>
            </a:r>
            <a:r>
              <a:rPr kumimoji="0" lang="en-US" altLang="en-US" sz="1600" b="0" i="0" u="none" strike="noStrike" cap="none" normalizeH="0" baseline="0">
                <a:ln>
                  <a:noFill/>
                </a:ln>
                <a:solidFill>
                  <a:schemeClr val="tx1"/>
                </a:solidFill>
                <a:effectLst/>
                <a:latin typeface="Arial" panose="020B0604020202020204" pitchFamily="34" charset="0"/>
              </a:rPr>
              <a:t> </a:t>
            </a:r>
          </a:p>
          <a:p>
            <a:pPr marL="2857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0" i="0" u="none" strike="noStrike" cap="none" normalizeH="0" baseline="0">
                <a:ln>
                  <a:noFill/>
                </a:ln>
                <a:solidFill>
                  <a:schemeClr val="tx1"/>
                </a:solidFill>
                <a:effectLst/>
                <a:latin typeface="Arial" panose="020B0604020202020204" pitchFamily="34" charset="0"/>
              </a:rPr>
              <a:t>Significant savings (≥10%) in PJM West, Northern Grid West, and ISONE.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i="0" u="none" strike="noStrike" cap="none" normalizeH="0" baseline="0">
                <a:ln>
                  <a:noFill/>
                </a:ln>
                <a:solidFill>
                  <a:schemeClr val="tx1"/>
                </a:solidFill>
                <a:effectLst/>
                <a:latin typeface="Arial" panose="020B0604020202020204" pitchFamily="34" charset="0"/>
              </a:rPr>
              <a:t>Key Drivers of Regional Savings:</a:t>
            </a:r>
          </a:p>
          <a:p>
            <a:pPr marL="742950" lvl="1" indent="-285750" eaLnBrk="0" fontAlgn="base" hangingPunct="0">
              <a:spcBef>
                <a:spcPct val="0"/>
              </a:spcBef>
              <a:spcAft>
                <a:spcPct val="0"/>
              </a:spcAft>
              <a:buFont typeface="Arial" panose="020B0604020202020204" pitchFamily="34" charset="0"/>
              <a:buChar char="•"/>
            </a:pPr>
            <a:r>
              <a:rPr kumimoji="0" lang="en-US" altLang="en-US" sz="1300" b="1" i="0" u="none" strike="noStrike" cap="none" normalizeH="0" baseline="0">
                <a:ln>
                  <a:noFill/>
                </a:ln>
                <a:solidFill>
                  <a:schemeClr val="tx1"/>
                </a:solidFill>
                <a:effectLst/>
                <a:latin typeface="Arial" panose="020B0604020202020204" pitchFamily="34" charset="0"/>
              </a:rPr>
              <a:t>PJM West:</a:t>
            </a:r>
            <a:r>
              <a:rPr kumimoji="0" lang="en-US" altLang="en-US" sz="1300" b="0" i="0" u="none" strike="noStrike" cap="none" normalizeH="0" baseline="0">
                <a:ln>
                  <a:noFill/>
                </a:ln>
                <a:solidFill>
                  <a:schemeClr val="tx1"/>
                </a:solidFill>
                <a:effectLst/>
                <a:latin typeface="Arial" panose="020B0604020202020204" pitchFamily="34" charset="0"/>
              </a:rPr>
              <a:t> ~33% nuclear energy share. </a:t>
            </a:r>
          </a:p>
          <a:p>
            <a:pPr marL="742950" lvl="1" indent="-285750" eaLnBrk="0" fontAlgn="base" hangingPunct="0">
              <a:spcBef>
                <a:spcPct val="0"/>
              </a:spcBef>
              <a:spcAft>
                <a:spcPct val="0"/>
              </a:spcAft>
              <a:buFont typeface="Arial" panose="020B0604020202020204" pitchFamily="34" charset="0"/>
              <a:buChar char="•"/>
            </a:pPr>
            <a:r>
              <a:rPr kumimoji="0" lang="en-US" altLang="en-US" sz="1300" b="1" i="0" u="none" strike="noStrike" cap="none" normalizeH="0" baseline="0">
                <a:ln>
                  <a:noFill/>
                </a:ln>
                <a:solidFill>
                  <a:schemeClr val="tx1"/>
                </a:solidFill>
                <a:effectLst/>
                <a:latin typeface="Arial" panose="020B0604020202020204" pitchFamily="34" charset="0"/>
              </a:rPr>
              <a:t>Northern Grid West:</a:t>
            </a:r>
            <a:r>
              <a:rPr kumimoji="0" lang="en-US" altLang="en-US" sz="1300" b="0" i="0" u="none" strike="noStrike" cap="none" normalizeH="0" baseline="0">
                <a:ln>
                  <a:noFill/>
                </a:ln>
                <a:solidFill>
                  <a:schemeClr val="tx1"/>
                </a:solidFill>
                <a:effectLst/>
                <a:latin typeface="Arial" panose="020B0604020202020204" pitchFamily="34" charset="0"/>
              </a:rPr>
              <a:t> ~50% hydropower share. </a:t>
            </a:r>
          </a:p>
          <a:p>
            <a:pPr marL="742950" lvl="1" indent="-285750" eaLnBrk="0" fontAlgn="base" hangingPunct="0">
              <a:spcBef>
                <a:spcPct val="0"/>
              </a:spcBef>
              <a:spcAft>
                <a:spcPct val="0"/>
              </a:spcAft>
              <a:buFont typeface="Arial" panose="020B0604020202020204" pitchFamily="34" charset="0"/>
              <a:buChar char="•"/>
            </a:pPr>
            <a:r>
              <a:rPr kumimoji="0" lang="en-US" altLang="en-US" sz="1300" b="1" i="0" u="none" strike="noStrike" cap="none" normalizeH="0" baseline="0">
                <a:ln>
                  <a:noFill/>
                </a:ln>
                <a:solidFill>
                  <a:schemeClr val="tx1"/>
                </a:solidFill>
                <a:effectLst/>
                <a:latin typeface="Arial" panose="020B0604020202020204" pitchFamily="34" charset="0"/>
              </a:rPr>
              <a:t>ISONE:</a:t>
            </a:r>
            <a:r>
              <a:rPr kumimoji="0" lang="en-US" altLang="en-US" sz="1300" b="0" i="0" u="none" strike="noStrike" cap="none" normalizeH="0" baseline="0">
                <a:ln>
                  <a:noFill/>
                </a:ln>
                <a:solidFill>
                  <a:schemeClr val="tx1"/>
                </a:solidFill>
                <a:effectLst/>
                <a:latin typeface="Arial" panose="020B0604020202020204" pitchFamily="34" charset="0"/>
              </a:rPr>
              <a:t> ~40% energy from wind, solar, and hydro. </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13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a:ln>
                  <a:noFill/>
                </a:ln>
                <a:solidFill>
                  <a:schemeClr val="tx1"/>
                </a:solidFill>
                <a:effectLst/>
                <a:latin typeface="Arial" panose="020B0604020202020204" pitchFamily="34" charset="0"/>
              </a:rPr>
              <a:t>Future Projections (2025-2050)</a:t>
            </a:r>
            <a:r>
              <a:rPr kumimoji="0" lang="en-US" altLang="en-US" sz="1600" b="0" i="0" u="none" strike="noStrike" cap="none" normalizeH="0" baseline="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0" i="0" u="none" strike="noStrike" cap="none" normalizeH="0" baseline="0">
                <a:ln>
                  <a:noFill/>
                </a:ln>
                <a:solidFill>
                  <a:schemeClr val="tx1"/>
                </a:solidFill>
                <a:effectLst/>
                <a:latin typeface="Arial" panose="020B0604020202020204" pitchFamily="34" charset="0"/>
              </a:rPr>
              <a:t>Heat pumps expected to significantly increase emissions savings as grids shift to cleaner energy.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1" i="0" u="none" strike="noStrike" cap="none" normalizeH="0" baseline="0">
                <a:ln>
                  <a:noFill/>
                </a:ln>
                <a:solidFill>
                  <a:schemeClr val="tx1"/>
                </a:solidFill>
                <a:effectLst/>
                <a:latin typeface="Arial" panose="020B0604020202020204" pitchFamily="34" charset="0"/>
              </a:rPr>
              <a:t>Most impacted regions: </a:t>
            </a:r>
          </a:p>
          <a:p>
            <a:pPr marL="742950" lvl="1" indent="-285750" eaLnBrk="0" fontAlgn="base" hangingPunct="0">
              <a:spcBef>
                <a:spcPct val="0"/>
              </a:spcBef>
              <a:spcAft>
                <a:spcPct val="0"/>
              </a:spcAft>
              <a:buFont typeface="Arial" panose="020B0604020202020204" pitchFamily="34" charset="0"/>
              <a:buChar char="•"/>
            </a:pPr>
            <a:r>
              <a:rPr kumimoji="0" lang="en-US" altLang="en-US" sz="1300" b="1" i="0" u="none" strike="noStrike" cap="none" normalizeH="0" baseline="0">
                <a:ln>
                  <a:noFill/>
                </a:ln>
                <a:solidFill>
                  <a:schemeClr val="tx1"/>
                </a:solidFill>
                <a:effectLst/>
                <a:latin typeface="Arial" panose="020B0604020202020204" pitchFamily="34" charset="0"/>
              </a:rPr>
              <a:t>NYISO:</a:t>
            </a:r>
            <a:r>
              <a:rPr kumimoji="0" lang="en-US" altLang="en-US" sz="1300" b="0" i="0" u="none" strike="noStrike" cap="none" normalizeH="0" baseline="0">
                <a:ln>
                  <a:noFill/>
                </a:ln>
                <a:solidFill>
                  <a:schemeClr val="tx1"/>
                </a:solidFill>
                <a:effectLst/>
                <a:latin typeface="Arial" panose="020B0604020202020204" pitchFamily="34" charset="0"/>
              </a:rPr>
              <a:t> Over 88% savings</a:t>
            </a:r>
            <a:r>
              <a:rPr lang="en-US" altLang="en-US" sz="1300">
                <a:latin typeface="Arial" panose="020B0604020202020204" pitchFamily="34" charset="0"/>
              </a:rPr>
              <a:t> in 2050</a:t>
            </a:r>
            <a:endParaRPr kumimoji="0" lang="en-US" altLang="en-US" sz="1300" b="0" i="0" u="none" strike="noStrike" cap="none" normalizeH="0" baseline="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en-US" altLang="en-US" sz="1300" b="0" i="0" u="none" strike="noStrike" cap="none" normalizeH="0" baseline="0">
                <a:ln>
                  <a:noFill/>
                </a:ln>
                <a:solidFill>
                  <a:schemeClr val="tx1"/>
                </a:solidFill>
                <a:effectLst/>
                <a:latin typeface="Arial" panose="020B0604020202020204" pitchFamily="34" charset="0"/>
              </a:rPr>
              <a:t>Northern Grid East, SPP North, PJM West, SPP South, MISO North, and Northern Grid West, (≥20% savings in 2050).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1" i="0" u="none" strike="noStrike" cap="none" normalizeH="0" baseline="0">
                <a:ln>
                  <a:noFill/>
                </a:ln>
                <a:solidFill>
                  <a:schemeClr val="tx1"/>
                </a:solidFill>
                <a:effectLst/>
                <a:latin typeface="Arial" panose="020B0604020202020204" pitchFamily="34" charset="0"/>
              </a:rPr>
              <a:t>Least impacted regions</a:t>
            </a:r>
            <a:r>
              <a:rPr kumimoji="0" lang="en-US" altLang="en-US" sz="1300" b="0" i="0" u="none" strike="noStrike" cap="none" normalizeH="0" baseline="0">
                <a:ln>
                  <a:noFill/>
                </a:ln>
                <a:solidFill>
                  <a:schemeClr val="tx1"/>
                </a:solidFill>
                <a:effectLst/>
                <a:latin typeface="Arial" panose="020B0604020202020204" pitchFamily="34" charset="0"/>
              </a:rPr>
              <a:t>: FRCC (low heating loads), followed by CAISO and Northern Grid South. </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a:ln>
                  <a:noFill/>
                </a:ln>
                <a:solidFill>
                  <a:schemeClr val="tx1"/>
                </a:solidFill>
                <a:effectLst/>
                <a:latin typeface="Arial" panose="020B0604020202020204" pitchFamily="34" charset="0"/>
              </a:rPr>
              <a:t>Influence of Policy &amp; Grid Evolution</a:t>
            </a:r>
            <a:r>
              <a:rPr kumimoji="0" lang="en-US" altLang="en-US" sz="1600" b="0" i="0" u="none" strike="noStrike" cap="none" normalizeH="0" baseline="0">
                <a:ln>
                  <a:noFill/>
                </a:ln>
                <a:solidFill>
                  <a:schemeClr val="tx1"/>
                </a:solidFill>
                <a:effectLst/>
                <a:latin typeface="Arial" panose="020B0604020202020204" pitchFamily="34" charset="0"/>
              </a:rPr>
              <a:t> </a:t>
            </a:r>
            <a:endParaRPr lang="en-US" altLang="en-US" sz="160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1" i="0" u="none" strike="noStrike" cap="none" normalizeH="0" baseline="0">
                <a:ln>
                  <a:noFill/>
                </a:ln>
                <a:solidFill>
                  <a:schemeClr val="tx1"/>
                </a:solidFill>
                <a:effectLst/>
                <a:latin typeface="Arial" panose="020B0604020202020204" pitchFamily="34" charset="0"/>
              </a:rPr>
              <a:t>NYISO:</a:t>
            </a:r>
            <a:r>
              <a:rPr kumimoji="0" lang="en-US" altLang="en-US" sz="1300" b="0" i="0" u="none" strike="noStrike" cap="none" normalizeH="0" baseline="0">
                <a:ln>
                  <a:noFill/>
                </a:ln>
                <a:solidFill>
                  <a:schemeClr val="tx1"/>
                </a:solidFill>
                <a:effectLst/>
                <a:latin typeface="Arial" panose="020B0604020202020204" pitchFamily="34" charset="0"/>
              </a:rPr>
              <a:t> New York’s zero-emissions electricity target (2040) and net-zero goal (2050). </a:t>
            </a:r>
            <a:endParaRPr lang="en-US" altLang="en-US" sz="130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300" b="1" i="0" u="none" strike="noStrike" cap="none" normalizeH="0" baseline="0">
                <a:ln>
                  <a:noFill/>
                </a:ln>
                <a:solidFill>
                  <a:schemeClr val="tx1"/>
                </a:solidFill>
                <a:effectLst/>
                <a:latin typeface="Arial" panose="020B0604020202020204" pitchFamily="34" charset="0"/>
              </a:rPr>
              <a:t>MISO North, SPP North, SPP South:</a:t>
            </a:r>
            <a:r>
              <a:rPr kumimoji="0" lang="en-US" altLang="en-US" sz="1300" b="0" i="0" u="none" strike="noStrike" cap="none" normalizeH="0" baseline="0">
                <a:ln>
                  <a:noFill/>
                </a:ln>
                <a:solidFill>
                  <a:schemeClr val="tx1"/>
                </a:solidFill>
                <a:effectLst/>
                <a:latin typeface="Arial" panose="020B0604020202020204" pitchFamily="34" charset="0"/>
              </a:rPr>
              <a:t> Among top impacted regions from 2025 onward due to significant wind power contributions (~40% of total energy mix in 2023, projected to increase through 2050).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7EB2D14-F3D5-557A-7171-142E7D1723FE}"/>
              </a:ext>
            </a:extLst>
          </p:cNvPr>
          <p:cNvSpPr txBox="1"/>
          <p:nvPr/>
        </p:nvSpPr>
        <p:spPr>
          <a:xfrm>
            <a:off x="6951262" y="1307235"/>
            <a:ext cx="4158016" cy="338554"/>
          </a:xfrm>
          <a:prstGeom prst="rect">
            <a:avLst/>
          </a:prstGeom>
          <a:noFill/>
        </p:spPr>
        <p:txBody>
          <a:bodyPr wrap="square">
            <a:spAutoFit/>
          </a:bodyPr>
          <a:lstStyle/>
          <a:p>
            <a:r>
              <a:rPr lang="en-US" sz="1600" b="1" i="1">
                <a:solidFill>
                  <a:schemeClr val="bg1">
                    <a:lumMod val="50000"/>
                  </a:schemeClr>
                </a:solidFill>
              </a:rPr>
              <a:t>Annual whole-building emissions savings (%)</a:t>
            </a:r>
          </a:p>
        </p:txBody>
      </p:sp>
      <p:sp>
        <p:nvSpPr>
          <p:cNvPr id="4" name="TextBox 3">
            <a:extLst>
              <a:ext uri="{FF2B5EF4-FFF2-40B4-BE49-F238E27FC236}">
                <a16:creationId xmlns:a16="http://schemas.microsoft.com/office/drawing/2014/main" id="{4D6136C6-94EB-5BE2-AFE3-2BE76300EBB9}"/>
              </a:ext>
            </a:extLst>
          </p:cNvPr>
          <p:cNvSpPr txBox="1"/>
          <p:nvPr/>
        </p:nvSpPr>
        <p:spPr>
          <a:xfrm rot="16200000">
            <a:off x="5459836" y="2187094"/>
            <a:ext cx="757948" cy="307777"/>
          </a:xfrm>
          <a:prstGeom prst="rect">
            <a:avLst/>
          </a:prstGeom>
          <a:noFill/>
        </p:spPr>
        <p:txBody>
          <a:bodyPr wrap="square">
            <a:spAutoFit/>
          </a:bodyPr>
          <a:lstStyle/>
          <a:p>
            <a:r>
              <a:rPr lang="en-US" sz="1400" b="1" i="1">
                <a:solidFill>
                  <a:schemeClr val="bg1">
                    <a:lumMod val="50000"/>
                  </a:schemeClr>
                </a:solidFill>
              </a:rPr>
              <a:t>Year</a:t>
            </a:r>
          </a:p>
        </p:txBody>
      </p:sp>
    </p:spTree>
    <p:extLst>
      <p:ext uri="{BB962C8B-B14F-4D97-AF65-F5344CB8AC3E}">
        <p14:creationId xmlns:p14="http://schemas.microsoft.com/office/powerpoint/2010/main" val="25168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AF3-2B82-80D8-7F73-00344A5DE6EF}"/>
              </a:ext>
            </a:extLst>
          </p:cNvPr>
          <p:cNvSpPr>
            <a:spLocks noGrp="1"/>
          </p:cNvSpPr>
          <p:nvPr>
            <p:ph type="title"/>
          </p:nvPr>
        </p:nvSpPr>
        <p:spPr/>
        <p:txBody>
          <a:bodyPr>
            <a:normAutofit fontScale="90000"/>
          </a:bodyPr>
          <a:lstStyle/>
          <a:p>
            <a:r>
              <a:rPr lang="en-US"/>
              <a:t>Emissions Impact of Replacing Gas-Fueled Space Heating with Dual Fuel ASHP</a:t>
            </a:r>
          </a:p>
        </p:txBody>
      </p:sp>
      <p:pic>
        <p:nvPicPr>
          <p:cNvPr id="5" name="Picture 4" descr="A map of the united states&#10;&#10;AI-generated content may be incorrect.">
            <a:extLst>
              <a:ext uri="{FF2B5EF4-FFF2-40B4-BE49-F238E27FC236}">
                <a16:creationId xmlns:a16="http://schemas.microsoft.com/office/drawing/2014/main" id="{0BE6479B-EDE9-2585-2DBC-1E55E8F0331F}"/>
              </a:ext>
            </a:extLst>
          </p:cNvPr>
          <p:cNvPicPr>
            <a:picLocks noChangeAspect="1"/>
          </p:cNvPicPr>
          <p:nvPr/>
        </p:nvPicPr>
        <p:blipFill>
          <a:blip r:embed="rId3"/>
          <a:stretch>
            <a:fillRect/>
          </a:stretch>
        </p:blipFill>
        <p:spPr>
          <a:xfrm>
            <a:off x="3051992" y="1469538"/>
            <a:ext cx="9039934" cy="5078746"/>
          </a:xfrm>
          <a:prstGeom prst="rect">
            <a:avLst/>
          </a:prstGeom>
        </p:spPr>
      </p:pic>
      <p:sp>
        <p:nvSpPr>
          <p:cNvPr id="6" name="Rectangle 1">
            <a:extLst>
              <a:ext uri="{FF2B5EF4-FFF2-40B4-BE49-F238E27FC236}">
                <a16:creationId xmlns:a16="http://schemas.microsoft.com/office/drawing/2014/main" id="{CDF6A77F-D5C5-4C30-9186-CD0D17EAEF5F}"/>
              </a:ext>
            </a:extLst>
          </p:cNvPr>
          <p:cNvSpPr>
            <a:spLocks noChangeArrowheads="1"/>
          </p:cNvSpPr>
          <p:nvPr/>
        </p:nvSpPr>
        <p:spPr bwMode="auto">
          <a:xfrm>
            <a:off x="242949" y="1946809"/>
            <a:ext cx="2600264"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spcBef>
                <a:spcPct val="0"/>
              </a:spcBef>
              <a:spcAft>
                <a:spcPct val="0"/>
              </a:spcAft>
              <a:buClrTx/>
              <a:buSzTx/>
              <a:tabLst/>
            </a:pPr>
            <a:r>
              <a:rPr kumimoji="0" lang="en-US" altLang="en-US" b="1" i="0" u="none" strike="noStrike" cap="none" normalizeH="0" baseline="0">
                <a:ln>
                  <a:noFill/>
                </a:ln>
                <a:solidFill>
                  <a:schemeClr val="tx1"/>
                </a:solidFill>
                <a:effectLst/>
                <a:latin typeface="Arial" panose="020B0604020202020204" pitchFamily="34" charset="0"/>
              </a:rPr>
              <a:t>Consistent Trends Across Building Types</a:t>
            </a:r>
            <a:r>
              <a:rPr kumimoji="0" lang="en-US" altLang="en-US" b="0" i="0" u="none" strike="noStrike" cap="none" normalizeH="0" baseline="0">
                <a:ln>
                  <a:noFill/>
                </a:ln>
                <a:solidFill>
                  <a:schemeClr val="tx1"/>
                </a:solidFill>
                <a:effectLst/>
                <a:latin typeface="Arial" panose="020B0604020202020204" pitchFamily="34" charset="0"/>
              </a:rPr>
              <a:t> </a:t>
            </a:r>
          </a:p>
          <a:p>
            <a:pPr marR="0" lvl="0" algn="l" defTabSz="914400" rtl="0" eaLnBrk="0" fontAlgn="base" latinLnBrk="0" hangingPunct="0">
              <a:spcBef>
                <a:spcPct val="0"/>
              </a:spcBef>
              <a:spcAft>
                <a:spcPct val="0"/>
              </a:spcAft>
              <a:buClrTx/>
              <a:buSzTx/>
              <a:tabLst/>
            </a:pPr>
            <a:r>
              <a:rPr lang="en-US" altLang="en-US" sz="1400">
                <a:latin typeface="Arial" panose="020B0604020202020204" pitchFamily="34" charset="0"/>
              </a:rPr>
              <a:t>I</a:t>
            </a:r>
            <a:r>
              <a:rPr kumimoji="0" lang="en-US" altLang="en-US" sz="1400" b="0" i="0" u="none" strike="noStrike" cap="none" normalizeH="0" baseline="0">
                <a:ln>
                  <a:noFill/>
                </a:ln>
                <a:solidFill>
                  <a:schemeClr val="tx1"/>
                </a:solidFill>
                <a:effectLst/>
                <a:latin typeface="Arial" panose="020B0604020202020204" pitchFamily="34" charset="0"/>
              </a:rPr>
              <a:t>mpact varies by building due to differences in: </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a:ln>
                  <a:noFill/>
                </a:ln>
                <a:solidFill>
                  <a:schemeClr val="tx1"/>
                </a:solidFill>
                <a:effectLst/>
                <a:latin typeface="Arial" panose="020B0604020202020204" pitchFamily="34" charset="0"/>
              </a:rPr>
              <a:t>Magnitude of heating loads </a:t>
            </a:r>
          </a:p>
          <a:p>
            <a:pPr marL="742950" marR="0" lvl="1"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400" b="0" i="0" u="none" strike="noStrike" cap="none" normalizeH="0" baseline="0">
                <a:ln>
                  <a:noFill/>
                </a:ln>
                <a:solidFill>
                  <a:schemeClr val="tx1"/>
                </a:solidFill>
                <a:effectLst/>
                <a:latin typeface="Arial" panose="020B0604020202020204" pitchFamily="34" charset="0"/>
              </a:rPr>
              <a:t>Heating load profiles </a:t>
            </a:r>
          </a:p>
          <a:p>
            <a:pPr marL="742950" marR="0" lvl="1"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1400" b="0" i="0" u="none" strike="noStrike" cap="none" normalizeH="0" baseline="0">
                <a:ln>
                  <a:noFill/>
                </a:ln>
                <a:solidFill>
                  <a:schemeClr val="tx1"/>
                </a:solidFill>
                <a:effectLst/>
                <a:latin typeface="Arial" panose="020B0604020202020204" pitchFamily="34" charset="0"/>
              </a:rPr>
              <a:t>Ventilation rates </a:t>
            </a:r>
          </a:p>
          <a:p>
            <a:pPr marL="742950" marR="0" lvl="1" indent="-285750" algn="l" defTabSz="914400" rtl="0" eaLnBrk="0" fontAlgn="base" latinLnBrk="0" hangingPunct="0">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spcBef>
                <a:spcPct val="0"/>
              </a:spcBef>
              <a:spcAft>
                <a:spcPct val="0"/>
              </a:spcAft>
              <a:buClrTx/>
              <a:buSzTx/>
              <a:tabLst/>
            </a:pPr>
            <a:r>
              <a:rPr kumimoji="0" lang="en-US" altLang="en-US" b="1" i="0" u="none" strike="noStrike" cap="none" normalizeH="0" baseline="0">
                <a:ln>
                  <a:noFill/>
                </a:ln>
                <a:solidFill>
                  <a:schemeClr val="tx1"/>
                </a:solidFill>
                <a:effectLst/>
                <a:latin typeface="Arial" panose="020B0604020202020204" pitchFamily="34" charset="0"/>
              </a:rPr>
              <a:t>NYISO: Most Impacted Region</a:t>
            </a:r>
            <a:r>
              <a:rPr kumimoji="0" lang="en-US" altLang="en-US" b="0" i="0" u="none" strike="noStrike" cap="none" normalizeH="0" baseline="0">
                <a:ln>
                  <a:noFill/>
                </a:ln>
                <a:solidFill>
                  <a:schemeClr val="tx1"/>
                </a:solidFill>
                <a:effectLst/>
                <a:latin typeface="Arial" panose="020B0604020202020204" pitchFamily="34" charset="0"/>
              </a:rPr>
              <a:t> through 2050</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a:ln>
                  <a:noFill/>
                </a:ln>
                <a:solidFill>
                  <a:schemeClr val="tx1"/>
                </a:solidFill>
                <a:effectLst/>
                <a:latin typeface="Arial" panose="020B0604020202020204" pitchFamily="34" charset="0"/>
              </a:rPr>
              <a:t>Emissions savings reach 77%-92% with dual-fuel ASHPs </a:t>
            </a:r>
          </a:p>
          <a:p>
            <a:pPr marL="0" marR="0" lvl="0" indent="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BB1918B-3837-26F8-F7B2-E180E33A63C6}"/>
              </a:ext>
            </a:extLst>
          </p:cNvPr>
          <p:cNvSpPr txBox="1"/>
          <p:nvPr/>
        </p:nvSpPr>
        <p:spPr>
          <a:xfrm>
            <a:off x="7087742" y="1580190"/>
            <a:ext cx="4158016" cy="338554"/>
          </a:xfrm>
          <a:prstGeom prst="rect">
            <a:avLst/>
          </a:prstGeom>
          <a:noFill/>
        </p:spPr>
        <p:txBody>
          <a:bodyPr wrap="square">
            <a:spAutoFit/>
          </a:bodyPr>
          <a:lstStyle/>
          <a:p>
            <a:r>
              <a:rPr lang="en-US" sz="1600" b="1" i="1">
                <a:solidFill>
                  <a:schemeClr val="bg1">
                    <a:lumMod val="50000"/>
                  </a:schemeClr>
                </a:solidFill>
              </a:rPr>
              <a:t>Annual whole-building emissions savings (%)</a:t>
            </a:r>
          </a:p>
        </p:txBody>
      </p:sp>
    </p:spTree>
    <p:extLst>
      <p:ext uri="{BB962C8B-B14F-4D97-AF65-F5344CB8AC3E}">
        <p14:creationId xmlns:p14="http://schemas.microsoft.com/office/powerpoint/2010/main" val="260243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9622-9D48-0236-3D6A-FF0D09EC56B3}"/>
              </a:ext>
            </a:extLst>
          </p:cNvPr>
          <p:cNvSpPr>
            <a:spLocks noGrp="1"/>
          </p:cNvSpPr>
          <p:nvPr>
            <p:ph type="title"/>
          </p:nvPr>
        </p:nvSpPr>
        <p:spPr/>
        <p:txBody>
          <a:bodyPr>
            <a:normAutofit fontScale="90000"/>
          </a:bodyPr>
          <a:lstStyle/>
          <a:p>
            <a:r>
              <a:rPr lang="en-US"/>
              <a:t>Emissions Impact of Replacing Dual Fuel ASHP with All Electric ASHP </a:t>
            </a:r>
          </a:p>
        </p:txBody>
      </p:sp>
      <p:pic>
        <p:nvPicPr>
          <p:cNvPr id="5" name="Content Placeholder 4" descr="A map of the united states&#10;&#10;AI-generated content may be incorrect.">
            <a:extLst>
              <a:ext uri="{FF2B5EF4-FFF2-40B4-BE49-F238E27FC236}">
                <a16:creationId xmlns:a16="http://schemas.microsoft.com/office/drawing/2014/main" id="{DCF1CCE1-A14C-078C-365E-00430A193F12}"/>
              </a:ext>
            </a:extLst>
          </p:cNvPr>
          <p:cNvPicPr>
            <a:picLocks noGrp="1" noChangeAspect="1"/>
          </p:cNvPicPr>
          <p:nvPr>
            <p:ph idx="1"/>
          </p:nvPr>
        </p:nvPicPr>
        <p:blipFill>
          <a:blip r:embed="rId3"/>
          <a:stretch>
            <a:fillRect/>
          </a:stretch>
        </p:blipFill>
        <p:spPr>
          <a:xfrm>
            <a:off x="4599296" y="1679804"/>
            <a:ext cx="7476921" cy="4915950"/>
          </a:xfrm>
        </p:spPr>
      </p:pic>
      <p:sp>
        <p:nvSpPr>
          <p:cNvPr id="3" name="Rectangle 1">
            <a:extLst>
              <a:ext uri="{FF2B5EF4-FFF2-40B4-BE49-F238E27FC236}">
                <a16:creationId xmlns:a16="http://schemas.microsoft.com/office/drawing/2014/main" id="{8E9B05CF-D2B3-7E7A-9C8C-BADFFEDEFCF9}"/>
              </a:ext>
            </a:extLst>
          </p:cNvPr>
          <p:cNvSpPr>
            <a:spLocks noChangeArrowheads="1"/>
          </p:cNvSpPr>
          <p:nvPr/>
        </p:nvSpPr>
        <p:spPr bwMode="auto">
          <a:xfrm>
            <a:off x="300882" y="1595021"/>
            <a:ext cx="398536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a:ln>
                  <a:noFill/>
                </a:ln>
                <a:solidFill>
                  <a:schemeClr val="tx1"/>
                </a:solidFill>
                <a:effectLst/>
                <a:latin typeface="Arial" panose="020B0604020202020204" pitchFamily="34" charset="0"/>
              </a:rPr>
              <a:t>Annual emissions savings from transitioning to all-electric heating</a:t>
            </a:r>
            <a:r>
              <a:rPr kumimoji="0" lang="en-US" altLang="en-US" sz="2000" b="0" i="0" u="none" strike="noStrike" cap="none" normalizeH="0" baseline="0">
                <a:ln>
                  <a:noFill/>
                </a:ln>
                <a:solidFill>
                  <a:schemeClr val="tx1"/>
                </a:solidFill>
                <a:effectLst/>
                <a:latin typeface="Arial" panose="020B0604020202020204" pitchFamily="34" charset="0"/>
              </a:rPr>
              <a:t> </a:t>
            </a:r>
          </a:p>
          <a:p>
            <a:pPr marL="285750" indent="-28575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Arial" panose="020B0604020202020204" pitchFamily="34" charset="0"/>
              </a:rPr>
              <a:t>Minimal impact in most U.S. grid regions </a:t>
            </a:r>
          </a:p>
          <a:p>
            <a:pPr marL="285750" indent="-28575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a:ln>
                  <a:noFill/>
                </a:ln>
                <a:solidFill>
                  <a:schemeClr val="tx1"/>
                </a:solidFill>
                <a:effectLst/>
                <a:latin typeface="Arial" panose="020B0604020202020204" pitchFamily="34" charset="0"/>
              </a:rPr>
              <a:t>In 12 of 18 regions, added emissions savings from switching to electric supplemental heating is </a:t>
            </a:r>
            <a:r>
              <a:rPr kumimoji="0" lang="en-US" altLang="en-US" sz="1600" b="1" i="0" u="none" strike="noStrike" cap="none" normalizeH="0" baseline="0">
                <a:ln>
                  <a:noFill/>
                </a:ln>
                <a:solidFill>
                  <a:schemeClr val="tx1"/>
                </a:solidFill>
                <a:effectLst/>
                <a:latin typeface="Arial" panose="020B0604020202020204" pitchFamily="34" charset="0"/>
              </a:rPr>
              <a:t>less than 2.7% through 2050</a:t>
            </a:r>
            <a:r>
              <a:rPr kumimoji="0" lang="en-US" altLang="en-US" sz="1600" b="0" i="0" u="none" strike="noStrike" cap="none" normalizeH="0" baseline="0">
                <a:ln>
                  <a:noFill/>
                </a:ln>
                <a:solidFill>
                  <a:schemeClr val="tx1"/>
                </a:solidFill>
                <a:effectLst/>
                <a:latin typeface="Arial" panose="020B0604020202020204" pitchFamily="34" charset="0"/>
              </a:rPr>
              <a:t> </a:t>
            </a:r>
          </a:p>
          <a:p>
            <a:pPr marL="285750" indent="-285750" eaLnBrk="0" fontAlgn="base" hangingPunct="0">
              <a:spcBef>
                <a:spcPct val="0"/>
              </a:spcBef>
              <a:spcAft>
                <a:spcPct val="0"/>
              </a:spcAft>
              <a:buFont typeface="Arial" panose="020B0604020202020204" pitchFamily="34" charset="0"/>
              <a:buChar char="•"/>
            </a:pPr>
            <a:endParaRPr kumimoji="0" lang="en-US" altLang="en-US" sz="1600" b="0" i="0" u="none" strike="noStrike" cap="none" normalizeH="0" baseline="0">
              <a:ln>
                <a:noFill/>
              </a:ln>
              <a:solidFill>
                <a:schemeClr val="tx1"/>
              </a:solidFill>
              <a:effectLst/>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endParaRPr kumimoji="0" lang="en-US" altLang="en-US" sz="24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a:ln>
                  <a:noFill/>
                </a:ln>
                <a:solidFill>
                  <a:schemeClr val="tx1"/>
                </a:solidFill>
                <a:effectLst/>
                <a:latin typeface="Arial" panose="020B0604020202020204" pitchFamily="34" charset="0"/>
              </a:rPr>
              <a:t>Most impacted regions</a:t>
            </a:r>
            <a:r>
              <a:rPr kumimoji="0" lang="en-US" altLang="en-US" sz="2000" b="0" i="0" u="none" strike="noStrike" cap="none" normalizeH="0" baseline="0">
                <a:ln>
                  <a:noFill/>
                </a:ln>
                <a:solidFill>
                  <a:schemeClr val="tx1"/>
                </a:solidFill>
                <a:effectLst/>
                <a:latin typeface="Arial" panose="020B0604020202020204" pitchFamily="34" charset="0"/>
              </a:rPr>
              <a:t> </a:t>
            </a:r>
          </a:p>
          <a:p>
            <a:pPr marL="285750" indent="-285750" eaLnBrk="0" fontAlgn="base" hangingPunct="0">
              <a:spcBef>
                <a:spcPct val="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MISO North, SPP North, Northern Grid East, PJM West show highest emissions savings </a:t>
            </a:r>
          </a:p>
          <a:p>
            <a:pPr marL="285750" indent="-285750" eaLnBrk="0" fontAlgn="base" hangingPunct="0">
              <a:spcBef>
                <a:spcPct val="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SPP South and NYISO follow </a:t>
            </a:r>
          </a:p>
          <a:p>
            <a:pPr marL="285750" indent="-285750" eaLnBrk="0" fontAlgn="base" hangingPunct="0">
              <a:spcBef>
                <a:spcPct val="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MISO North &amp; SPP North exceed 10% additional emissions savings by 2050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A3F6771-D8FD-5309-6FB5-52F8EEA234FD}"/>
              </a:ext>
            </a:extLst>
          </p:cNvPr>
          <p:cNvSpPr txBox="1"/>
          <p:nvPr/>
        </p:nvSpPr>
        <p:spPr>
          <a:xfrm>
            <a:off x="6449818" y="1398448"/>
            <a:ext cx="4158016" cy="338554"/>
          </a:xfrm>
          <a:prstGeom prst="rect">
            <a:avLst/>
          </a:prstGeom>
          <a:noFill/>
        </p:spPr>
        <p:txBody>
          <a:bodyPr wrap="square">
            <a:spAutoFit/>
          </a:bodyPr>
          <a:lstStyle/>
          <a:p>
            <a:r>
              <a:rPr lang="en-US" sz="1600" b="1" i="1">
                <a:solidFill>
                  <a:schemeClr val="bg1">
                    <a:lumMod val="50000"/>
                  </a:schemeClr>
                </a:solidFill>
              </a:rPr>
              <a:t>Annual whole-building emissions savings (%)</a:t>
            </a:r>
          </a:p>
        </p:txBody>
      </p:sp>
      <p:sp>
        <p:nvSpPr>
          <p:cNvPr id="6" name="TextBox 5">
            <a:extLst>
              <a:ext uri="{FF2B5EF4-FFF2-40B4-BE49-F238E27FC236}">
                <a16:creationId xmlns:a16="http://schemas.microsoft.com/office/drawing/2014/main" id="{017923C1-BE31-5941-A367-FAB692692074}"/>
              </a:ext>
            </a:extLst>
          </p:cNvPr>
          <p:cNvSpPr txBox="1"/>
          <p:nvPr/>
        </p:nvSpPr>
        <p:spPr>
          <a:xfrm rot="16200000">
            <a:off x="4437401" y="2276304"/>
            <a:ext cx="757948" cy="307777"/>
          </a:xfrm>
          <a:prstGeom prst="rect">
            <a:avLst/>
          </a:prstGeom>
          <a:noFill/>
        </p:spPr>
        <p:txBody>
          <a:bodyPr wrap="square">
            <a:spAutoFit/>
          </a:bodyPr>
          <a:lstStyle/>
          <a:p>
            <a:r>
              <a:rPr lang="en-US" sz="1400" b="1" i="1">
                <a:solidFill>
                  <a:schemeClr val="bg1">
                    <a:lumMod val="50000"/>
                  </a:schemeClr>
                </a:solidFill>
              </a:rPr>
              <a:t>Year</a:t>
            </a:r>
          </a:p>
        </p:txBody>
      </p:sp>
    </p:spTree>
    <p:extLst>
      <p:ext uri="{BB962C8B-B14F-4D97-AF65-F5344CB8AC3E}">
        <p14:creationId xmlns:p14="http://schemas.microsoft.com/office/powerpoint/2010/main" val="425106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F90F-B27C-CA5E-7A38-1D77BF8B1CDB}"/>
              </a:ext>
            </a:extLst>
          </p:cNvPr>
          <p:cNvSpPr>
            <a:spLocks noGrp="1"/>
          </p:cNvSpPr>
          <p:nvPr>
            <p:ph type="title"/>
          </p:nvPr>
        </p:nvSpPr>
        <p:spPr/>
        <p:txBody>
          <a:bodyPr>
            <a:normAutofit fontScale="90000"/>
          </a:bodyPr>
          <a:lstStyle/>
          <a:p>
            <a:r>
              <a:rPr lang="en-US"/>
              <a:t>Emissions Impact of Replacing Dual Fuel ASHP with All Electric ASHP </a:t>
            </a:r>
          </a:p>
        </p:txBody>
      </p:sp>
      <p:pic>
        <p:nvPicPr>
          <p:cNvPr id="5" name="Content Placeholder 4" descr="A map of the united states&#10;&#10;AI-generated content may be incorrect.">
            <a:extLst>
              <a:ext uri="{FF2B5EF4-FFF2-40B4-BE49-F238E27FC236}">
                <a16:creationId xmlns:a16="http://schemas.microsoft.com/office/drawing/2014/main" id="{9DB31AE9-F5AE-1F2D-4263-080966F27764}"/>
              </a:ext>
            </a:extLst>
          </p:cNvPr>
          <p:cNvPicPr>
            <a:picLocks noGrp="1" noChangeAspect="1"/>
          </p:cNvPicPr>
          <p:nvPr>
            <p:ph idx="1"/>
          </p:nvPr>
        </p:nvPicPr>
        <p:blipFill>
          <a:blip r:embed="rId3"/>
          <a:stretch>
            <a:fillRect/>
          </a:stretch>
        </p:blipFill>
        <p:spPr>
          <a:xfrm>
            <a:off x="3634457" y="1350795"/>
            <a:ext cx="8460129" cy="5272255"/>
          </a:xfrm>
        </p:spPr>
      </p:pic>
      <p:sp>
        <p:nvSpPr>
          <p:cNvPr id="3" name="Rectangle 1">
            <a:extLst>
              <a:ext uri="{FF2B5EF4-FFF2-40B4-BE49-F238E27FC236}">
                <a16:creationId xmlns:a16="http://schemas.microsoft.com/office/drawing/2014/main" id="{C561B6C5-565F-E28D-D5AE-347E968CF355}"/>
              </a:ext>
            </a:extLst>
          </p:cNvPr>
          <p:cNvSpPr>
            <a:spLocks noChangeArrowheads="1"/>
          </p:cNvSpPr>
          <p:nvPr/>
        </p:nvSpPr>
        <p:spPr bwMode="auto">
          <a:xfrm>
            <a:off x="307976" y="2001619"/>
            <a:ext cx="284401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ts val="300"/>
              </a:spcBef>
              <a:spcAft>
                <a:spcPct val="0"/>
              </a:spcAft>
              <a:buClrTx/>
              <a:buSzTx/>
              <a:tabLst/>
            </a:pPr>
            <a:r>
              <a:rPr kumimoji="0" lang="en-US" altLang="en-US" sz="2000" b="1" i="0" u="none" strike="noStrike" cap="none" normalizeH="0" baseline="0">
                <a:ln>
                  <a:noFill/>
                </a:ln>
                <a:solidFill>
                  <a:schemeClr val="tx1"/>
                </a:solidFill>
                <a:effectLst/>
                <a:latin typeface="Arial" panose="020B0604020202020204" pitchFamily="34" charset="0"/>
              </a:rPr>
              <a:t>Electrification trends across building types </a:t>
            </a:r>
          </a:p>
          <a:p>
            <a:pPr marL="285750" indent="-285750" eaLnBrk="0" fontAlgn="base" hangingPunct="0">
              <a:spcBef>
                <a:spcPts val="30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Similar impact observed across multiple building categories </a:t>
            </a:r>
          </a:p>
          <a:p>
            <a:pPr marL="285750" indent="-285750" eaLnBrk="0" fontAlgn="base" hangingPunct="0">
              <a:spcBef>
                <a:spcPts val="30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MISO North &amp; SPP North remain most positively impacted by full transition to electrification </a:t>
            </a:r>
          </a:p>
          <a:p>
            <a:pPr marL="285750" indent="-285750" eaLnBrk="0" fontAlgn="base" hangingPunct="0">
              <a:spcBef>
                <a:spcPts val="300"/>
              </a:spcBef>
              <a:spcAft>
                <a:spcPct val="0"/>
              </a:spcAft>
              <a:buFont typeface="Arial" panose="020B0604020202020204" pitchFamily="34" charset="0"/>
              <a:buChar char="•"/>
            </a:pPr>
            <a:r>
              <a:rPr kumimoji="0" lang="en-US" altLang="en-US" sz="1600" i="0" u="none" strike="noStrike" cap="none" normalizeH="0" baseline="0">
                <a:ln>
                  <a:noFill/>
                </a:ln>
                <a:solidFill>
                  <a:schemeClr val="tx1"/>
                </a:solidFill>
                <a:effectLst/>
                <a:latin typeface="Arial" panose="020B0604020202020204" pitchFamily="34" charset="0"/>
              </a:rPr>
              <a:t>Many U.S. electrical grid regions show marginal (&lt;1%) difference in emissions savings through 2050 </a:t>
            </a:r>
          </a:p>
          <a:p>
            <a:pPr marL="0" marR="0" lvl="0" indent="0" algn="l" defTabSz="914400" rtl="0" eaLnBrk="0" fontAlgn="base" latinLnBrk="0" hangingPunct="0">
              <a:lnSpc>
                <a:spcPct val="100000"/>
              </a:lnSpc>
              <a:spcBef>
                <a:spcPts val="300"/>
              </a:spcBef>
              <a:spcAft>
                <a:spcPct val="0"/>
              </a:spcAft>
              <a:buClrTx/>
              <a:buSzTx/>
              <a:buFontTx/>
              <a:buNone/>
              <a:tabLst/>
            </a:pP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0926B89-39AB-E0C6-D5E1-44B561A873A0}"/>
              </a:ext>
            </a:extLst>
          </p:cNvPr>
          <p:cNvSpPr txBox="1"/>
          <p:nvPr/>
        </p:nvSpPr>
        <p:spPr>
          <a:xfrm>
            <a:off x="7401640" y="1471011"/>
            <a:ext cx="4158016" cy="338554"/>
          </a:xfrm>
          <a:prstGeom prst="rect">
            <a:avLst/>
          </a:prstGeom>
          <a:noFill/>
        </p:spPr>
        <p:txBody>
          <a:bodyPr wrap="square">
            <a:spAutoFit/>
          </a:bodyPr>
          <a:lstStyle/>
          <a:p>
            <a:r>
              <a:rPr lang="en-US" sz="1600" b="1" i="1">
                <a:solidFill>
                  <a:schemeClr val="bg1">
                    <a:lumMod val="50000"/>
                  </a:schemeClr>
                </a:solidFill>
              </a:rPr>
              <a:t>Annual whole-building emissions savings (%)</a:t>
            </a:r>
          </a:p>
        </p:txBody>
      </p:sp>
    </p:spTree>
    <p:extLst>
      <p:ext uri="{BB962C8B-B14F-4D97-AF65-F5344CB8AC3E}">
        <p14:creationId xmlns:p14="http://schemas.microsoft.com/office/powerpoint/2010/main" val="370131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0CFDE4B5-33C6-DA3A-4ED5-96469371A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83" y="1618260"/>
            <a:ext cx="8429313" cy="49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D5C6873-5385-0320-56BB-E6B78562EBBC}"/>
              </a:ext>
            </a:extLst>
          </p:cNvPr>
          <p:cNvSpPr>
            <a:spLocks noGrp="1"/>
          </p:cNvSpPr>
          <p:nvPr>
            <p:ph type="title"/>
          </p:nvPr>
        </p:nvSpPr>
        <p:spPr/>
        <p:txBody>
          <a:bodyPr/>
          <a:lstStyle/>
          <a:p>
            <a:r>
              <a:rPr lang="en-US"/>
              <a:t>15-year Assessment (2025-2040)</a:t>
            </a:r>
          </a:p>
        </p:txBody>
      </p:sp>
      <p:sp>
        <p:nvSpPr>
          <p:cNvPr id="4" name="Rectangle 2">
            <a:extLst>
              <a:ext uri="{FF2B5EF4-FFF2-40B4-BE49-F238E27FC236}">
                <a16:creationId xmlns:a16="http://schemas.microsoft.com/office/drawing/2014/main" id="{7B2394DC-EE32-1F74-6183-AEE2300D73ED}"/>
              </a:ext>
            </a:extLst>
          </p:cNvPr>
          <p:cNvSpPr>
            <a:spLocks noChangeArrowheads="1"/>
          </p:cNvSpPr>
          <p:nvPr/>
        </p:nvSpPr>
        <p:spPr bwMode="auto">
          <a:xfrm>
            <a:off x="131705" y="1654942"/>
            <a:ext cx="3125846" cy="48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spcBef>
                <a:spcPts val="130"/>
              </a:spcBef>
              <a:spcAft>
                <a:spcPct val="0"/>
              </a:spcAft>
              <a:buClrTx/>
              <a:buSzTx/>
              <a:tabLst/>
            </a:pPr>
            <a:r>
              <a:rPr kumimoji="0" lang="en-US" altLang="en-US" sz="2000" b="1" i="0" u="none" strike="noStrike" cap="none" normalizeH="0" baseline="0">
                <a:ln>
                  <a:noFill/>
                </a:ln>
                <a:solidFill>
                  <a:schemeClr val="tx1"/>
                </a:solidFill>
                <a:effectLst/>
                <a:latin typeface="Arial" panose="020B0604020202020204" pitchFamily="34" charset="0"/>
              </a:rPr>
              <a:t>Regional differences in emissions savings</a:t>
            </a:r>
            <a:r>
              <a:rPr kumimoji="0" lang="en-US" altLang="en-US" sz="2000" b="0" i="0" u="none" strike="noStrike" cap="none" normalizeH="0" baseline="0">
                <a:ln>
                  <a:noFill/>
                </a:ln>
                <a:solidFill>
                  <a:schemeClr val="tx1"/>
                </a:solidFill>
                <a:effectLst/>
                <a:latin typeface="Arial" panose="020B0604020202020204" pitchFamily="34" charset="0"/>
              </a:rPr>
              <a:t> </a:t>
            </a:r>
          </a:p>
          <a:p>
            <a:pPr marL="742950" marR="0" lvl="1" indent="-285750" algn="l" defTabSz="914400" rtl="0" eaLnBrk="0" fontAlgn="base" latinLnBrk="0" hangingPunct="0">
              <a:spcBef>
                <a:spcPts val="130"/>
              </a:spcBef>
              <a:spcAft>
                <a:spcPct val="0"/>
              </a:spcAft>
              <a:buClrTx/>
              <a:buSzTx/>
              <a:buFont typeface="Arial" panose="020B0604020202020204" pitchFamily="34" charset="0"/>
              <a:buChar char="•"/>
              <a:tabLst/>
            </a:pPr>
            <a:r>
              <a:rPr kumimoji="0" lang="en-US" altLang="en-US" sz="1600" i="0" u="none" strike="noStrike" cap="none" normalizeH="0" baseline="0">
                <a:ln>
                  <a:noFill/>
                </a:ln>
                <a:solidFill>
                  <a:schemeClr val="tx1"/>
                </a:solidFill>
                <a:effectLst/>
                <a:latin typeface="Arial" panose="020B0604020202020204" pitchFamily="34" charset="0"/>
              </a:rPr>
              <a:t>NYISO shows the largest cumulative impact over 25 yr but </a:t>
            </a:r>
            <a:r>
              <a:rPr lang="en-US" altLang="en-US" sz="1600">
                <a:latin typeface="Arial" panose="020B0604020202020204" pitchFamily="34" charset="0"/>
              </a:rPr>
              <a:t>not over 15yr</a:t>
            </a:r>
            <a:endParaRPr kumimoji="0" lang="en-US" altLang="en-US" sz="1600" i="0" u="none" strike="noStrike" cap="none" normalizeH="0" baseline="0">
              <a:ln>
                <a:noFill/>
              </a:ln>
              <a:solidFill>
                <a:schemeClr val="tx1"/>
              </a:solidFill>
              <a:effectLst/>
              <a:latin typeface="Arial" panose="020B0604020202020204" pitchFamily="34" charset="0"/>
            </a:endParaRPr>
          </a:p>
          <a:p>
            <a:pPr marL="742950" marR="0" lvl="1" indent="-285750" algn="l" defTabSz="914400" rtl="0" eaLnBrk="0" fontAlgn="base" latinLnBrk="0" hangingPunct="0">
              <a:spcBef>
                <a:spcPts val="130"/>
              </a:spcBef>
              <a:spcAft>
                <a:spcPct val="0"/>
              </a:spcAft>
              <a:buClrTx/>
              <a:buSzTx/>
              <a:buFont typeface="Arial" panose="020B0604020202020204" pitchFamily="34" charset="0"/>
              <a:buChar char="•"/>
              <a:tabLst/>
            </a:pPr>
            <a:r>
              <a:rPr kumimoji="0" lang="en-US" altLang="en-US" sz="1600" i="0" u="none" strike="noStrike" cap="none" normalizeH="0" baseline="0">
                <a:ln>
                  <a:noFill/>
                </a:ln>
                <a:solidFill>
                  <a:schemeClr val="tx1"/>
                </a:solidFill>
                <a:effectLst/>
                <a:latin typeface="Arial" panose="020B0604020202020204" pitchFamily="34" charset="0"/>
              </a:rPr>
              <a:t>MISO North sees greatest emissions savings from electrifying supplemental heating </a:t>
            </a:r>
          </a:p>
          <a:p>
            <a:pPr marL="742950" marR="0" lvl="1" indent="-285750" algn="l" defTabSz="914400" rtl="0" eaLnBrk="0" fontAlgn="base" latinLnBrk="0" hangingPunct="0">
              <a:spcBef>
                <a:spcPts val="130"/>
              </a:spcBef>
              <a:spcAft>
                <a:spcPct val="0"/>
              </a:spcAft>
              <a:buClrTx/>
              <a:buSzTx/>
              <a:buFont typeface="Arial" panose="020B0604020202020204" pitchFamily="34" charset="0"/>
              <a:buChar char="•"/>
              <a:tabLst/>
            </a:pPr>
            <a:endParaRPr lang="en-US" altLang="en-US" sz="1600">
              <a:latin typeface="Arial" panose="020B0604020202020204" pitchFamily="34" charset="0"/>
            </a:endParaRPr>
          </a:p>
          <a:p>
            <a:pPr eaLnBrk="0" fontAlgn="base" hangingPunct="0">
              <a:spcBef>
                <a:spcPts val="13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Schools see the most benefit</a:t>
            </a:r>
          </a:p>
          <a:p>
            <a:pPr marL="285750" indent="-285750" eaLnBrk="0" fontAlgn="base" hangingPunct="0">
              <a:spcBef>
                <a:spcPts val="130"/>
              </a:spcBef>
              <a:spcAft>
                <a:spcPct val="0"/>
              </a:spcAft>
              <a:buFont typeface="Arial" panose="020B0604020202020204" pitchFamily="34" charset="0"/>
              <a:buChar char="•"/>
            </a:pPr>
            <a:endParaRPr kumimoji="0" lang="en-US" altLang="en-US" sz="16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spcBef>
                <a:spcPts val="130"/>
              </a:spcBef>
              <a:spcAft>
                <a:spcPct val="0"/>
              </a:spcAft>
              <a:buClrTx/>
              <a:buSzTx/>
              <a:tabLst/>
            </a:pPr>
            <a:r>
              <a:rPr kumimoji="0" lang="en-US" altLang="en-US" sz="1600" b="1" i="0" u="none" strike="noStrike" cap="none" normalizeH="0" baseline="0">
                <a:ln>
                  <a:noFill/>
                </a:ln>
                <a:solidFill>
                  <a:schemeClr val="tx1"/>
                </a:solidFill>
                <a:effectLst/>
                <a:latin typeface="Arial" panose="020B0604020202020204" pitchFamily="34" charset="0"/>
              </a:rPr>
              <a:t>At least half of U.S. grid regions show  </a:t>
            </a:r>
            <a:r>
              <a:rPr lang="en-US" altLang="en-US" sz="1600" b="1">
                <a:latin typeface="Arial" panose="020B0604020202020204" pitchFamily="34" charset="0"/>
              </a:rPr>
              <a:t>&lt;1% in added savings </a:t>
            </a:r>
            <a:r>
              <a:rPr kumimoji="0" lang="en-US" altLang="en-US" sz="1600" b="0" i="0" u="none" strike="noStrike" cap="none" normalizeH="0" baseline="0">
                <a:ln>
                  <a:noFill/>
                </a:ln>
                <a:solidFill>
                  <a:schemeClr val="tx1"/>
                </a:solidFill>
                <a:effectLst/>
                <a:latin typeface="Arial" panose="020B0604020202020204" pitchFamily="34" charset="0"/>
              </a:rPr>
              <a:t>with electric compared to gas supplemental heating </a:t>
            </a:r>
          </a:p>
          <a:p>
            <a:pPr marL="0" marR="0" lvl="0" indent="0" algn="l" defTabSz="914400" rtl="0" eaLnBrk="0" fontAlgn="base" latinLnBrk="0" hangingPunct="0">
              <a:spcBef>
                <a:spcPts val="13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003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a:xfrm>
            <a:off x="514425" y="1504439"/>
            <a:ext cx="11469758" cy="4400840"/>
          </a:xfrm>
        </p:spPr>
        <p:txBody>
          <a:bodyPr>
            <a:noAutofit/>
          </a:bodyPr>
          <a:lstStyle/>
          <a:p>
            <a:pPr algn="l">
              <a:lnSpc>
                <a:spcPct val="120000"/>
              </a:lnSpc>
              <a:buFont typeface="Arial" panose="020B0604020202020204" pitchFamily="34" charset="0"/>
              <a:buChar char="•"/>
            </a:pPr>
            <a:r>
              <a:rPr lang="en-US" sz="1800" b="1" i="1">
                <a:solidFill>
                  <a:srgbClr val="000000"/>
                </a:solidFill>
                <a:effectLst/>
                <a:latin typeface="Arial" panose="020B0604020202020204" pitchFamily="34" charset="0"/>
              </a:rPr>
              <a:t>Describe the long-term emissions impacts of various supplemental heating options for commercial building air-source heat pumps across U.S electrical grid regions.</a:t>
            </a:r>
          </a:p>
          <a:p>
            <a:pPr algn="l">
              <a:lnSpc>
                <a:spcPct val="120000"/>
              </a:lnSpc>
              <a:buFont typeface="Arial" panose="020B0604020202020204" pitchFamily="34" charset="0"/>
              <a:buChar char="•"/>
            </a:pPr>
            <a:r>
              <a:rPr lang="en-US" sz="1800" b="1" i="1">
                <a:solidFill>
                  <a:srgbClr val="000000"/>
                </a:solidFill>
                <a:effectLst/>
                <a:latin typeface="Arial" panose="020B0604020202020204" pitchFamily="34" charset="0"/>
              </a:rPr>
              <a:t>Make informed design decisions regarding supplemental heating options for air-source heat pumps that balance long-term greenhouse gas emissions with practical cost and infrastructure constraints</a:t>
            </a:r>
            <a:r>
              <a:rPr lang="en-US" sz="1800" b="1" i="0">
                <a:solidFill>
                  <a:srgbClr val="000000"/>
                </a:solidFill>
                <a:effectLst/>
                <a:latin typeface="Arial" panose="020B0604020202020204" pitchFamily="34" charset="0"/>
              </a:rPr>
              <a:t>.</a:t>
            </a:r>
            <a:endParaRPr lang="en-US" sz="1800" b="0" i="0">
              <a:solidFill>
                <a:srgbClr val="000000"/>
              </a:solidFill>
              <a:effectLst/>
              <a:latin typeface="Arial" panose="020B0604020202020204" pitchFamily="34" charset="0"/>
            </a:endParaRPr>
          </a:p>
          <a:p>
            <a:pPr algn="l">
              <a:lnSpc>
                <a:spcPct val="120000"/>
              </a:lnSpc>
              <a:buFont typeface="Arial" panose="020B0604020202020204" pitchFamily="34" charset="0"/>
              <a:buChar char="•"/>
            </a:pPr>
            <a:r>
              <a:rPr lang="en-US" sz="1800" b="0" i="0">
                <a:solidFill>
                  <a:srgbClr val="000000"/>
                </a:solidFill>
                <a:effectLst/>
                <a:latin typeface="Arial" panose="020B0604020202020204" pitchFamily="34" charset="0"/>
              </a:rPr>
              <a:t>Define the Brick schema metadata and explain the necessity of applying the Brick model to building information.</a:t>
            </a:r>
          </a:p>
          <a:p>
            <a:pPr algn="l">
              <a:lnSpc>
                <a:spcPct val="120000"/>
              </a:lnSpc>
              <a:buFont typeface="Arial" panose="020B0604020202020204" pitchFamily="34" charset="0"/>
              <a:buChar char="•"/>
            </a:pPr>
            <a:r>
              <a:rPr lang="en-US" sz="1800" b="0" i="0">
                <a:solidFill>
                  <a:srgbClr val="000000"/>
                </a:solidFill>
                <a:effectLst/>
                <a:latin typeface="Arial" panose="020B0604020202020204" pitchFamily="34" charset="0"/>
              </a:rPr>
              <a:t>Design a semi-automated platform to generate a Brick model for building automation application</a:t>
            </a:r>
          </a:p>
          <a:p>
            <a:pPr algn="l">
              <a:lnSpc>
                <a:spcPct val="120000"/>
              </a:lnSpc>
              <a:buFont typeface="Arial" panose="020B0604020202020204" pitchFamily="34" charset="0"/>
              <a:buChar char="•"/>
            </a:pPr>
            <a:r>
              <a:rPr lang="en-US" sz="1800" b="0" i="0">
                <a:solidFill>
                  <a:srgbClr val="000000"/>
                </a:solidFill>
                <a:effectLst/>
                <a:latin typeface="Arial" panose="020B0604020202020204" pitchFamily="34" charset="0"/>
              </a:rPr>
              <a:t>Know an overview of smart search and recommendation systems for building decarbonization</a:t>
            </a:r>
          </a:p>
          <a:p>
            <a:pPr algn="l">
              <a:lnSpc>
                <a:spcPct val="120000"/>
              </a:lnSpc>
              <a:buFont typeface="Arial" panose="020B0604020202020204" pitchFamily="34" charset="0"/>
              <a:buChar char="•"/>
            </a:pPr>
            <a:r>
              <a:rPr lang="en-US" sz="1800" b="0" i="0">
                <a:solidFill>
                  <a:srgbClr val="000000"/>
                </a:solidFill>
                <a:effectLst/>
                <a:latin typeface="Arial" panose="020B0604020202020204" pitchFamily="34" charset="0"/>
              </a:rPr>
              <a:t>Describe fine-tuning data curation for smart search and recommendation systems for building decarbonization</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200" y="579124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a:xfrm>
            <a:off x="327706" y="1440407"/>
            <a:ext cx="11245644" cy="5542284"/>
          </a:xfrm>
        </p:spPr>
        <p:txBody>
          <a:bodyPr>
            <a:normAutofit/>
          </a:bodyPr>
          <a:lstStyle/>
          <a:p>
            <a:r>
              <a:rPr lang="en-US" b="1" dirty="0"/>
              <a:t>Study Limitations &amp; Future Research Directions</a:t>
            </a:r>
          </a:p>
          <a:p>
            <a:pPr marL="285750" indent="-285750">
              <a:buFont typeface="Arial" panose="020B0604020202020204" pitchFamily="34" charset="0"/>
              <a:buChar char="•"/>
            </a:pPr>
            <a:r>
              <a:rPr lang="en-US" sz="1400" b="1" dirty="0"/>
              <a:t>Data limitations: </a:t>
            </a:r>
            <a:r>
              <a:rPr lang="en-US" sz="1400" dirty="0"/>
              <a:t>Cambium’s hourly emissions data and EPA’s historical annual emissions factors</a:t>
            </a:r>
          </a:p>
          <a:p>
            <a:pPr marL="285750" indent="-285750">
              <a:buFont typeface="Arial" panose="020B0604020202020204" pitchFamily="34" charset="0"/>
              <a:buChar char="•"/>
            </a:pPr>
            <a:r>
              <a:rPr lang="en-US" sz="1400" b="1" dirty="0"/>
              <a:t>Technology scope: </a:t>
            </a:r>
            <a:r>
              <a:rPr lang="en-US" sz="1400" dirty="0"/>
              <a:t>Focuses on heat pumps with shut-off temperatures of -10°F (-23.33°C), does not account for defrost cycles</a:t>
            </a:r>
          </a:p>
          <a:p>
            <a:pPr marL="285750" indent="-285750">
              <a:buFont typeface="Arial" panose="020B0604020202020204" pitchFamily="34" charset="0"/>
              <a:buChar char="•"/>
            </a:pPr>
            <a:r>
              <a:rPr lang="en-US" sz="1400" b="1" dirty="0"/>
              <a:t>Future grid assumptions: </a:t>
            </a:r>
            <a:r>
              <a:rPr lang="en-US" sz="1400" dirty="0"/>
              <a:t>Based on Cambium’s mid-case future grid scenario</a:t>
            </a:r>
          </a:p>
          <a:p>
            <a:pPr marL="285750" indent="-285750">
              <a:buFont typeface="Arial" panose="020B0604020202020204" pitchFamily="34" charset="0"/>
              <a:buChar char="•"/>
            </a:pPr>
            <a:r>
              <a:rPr lang="en-US" sz="1400" b="1" dirty="0"/>
              <a:t>Potential areas for further research:</a:t>
            </a:r>
          </a:p>
          <a:p>
            <a:pPr marL="971550" lvl="1" indent="-285750"/>
            <a:r>
              <a:rPr lang="en-US" sz="1400" dirty="0"/>
              <a:t>Cost analysis between supplemental heat options</a:t>
            </a:r>
          </a:p>
          <a:p>
            <a:pPr marL="971550" lvl="1" indent="-285750"/>
            <a:r>
              <a:rPr lang="en-US" sz="1400" dirty="0"/>
              <a:t>Expanded grid scenario evaluations using Cambium dataset</a:t>
            </a:r>
          </a:p>
          <a:p>
            <a:pPr marL="971550" lvl="1" indent="-285750"/>
            <a:r>
              <a:rPr lang="en-US" sz="1400" dirty="0"/>
              <a:t>Inclusion of more building types and vintages</a:t>
            </a:r>
          </a:p>
          <a:p>
            <a:pPr marL="971550" lvl="1" indent="-285750"/>
            <a:r>
              <a:rPr lang="en-US" sz="1400" dirty="0"/>
              <a:t>Defrost cycle considerations and impact</a:t>
            </a:r>
          </a:p>
          <a:p>
            <a:pPr lvl="1" indent="0">
              <a:buNone/>
            </a:pPr>
            <a:endParaRPr lang="en-US" sz="1400" b="1" dirty="0"/>
          </a:p>
          <a:p>
            <a:r>
              <a:rPr lang="en-US" b="1" dirty="0"/>
              <a:t>Conclusions &amp; Key Findings</a:t>
            </a:r>
          </a:p>
          <a:p>
            <a:pPr marL="285750" indent="-285750">
              <a:buFont typeface="Arial" panose="020B0604020202020204" pitchFamily="34" charset="0"/>
              <a:buChar char="•"/>
            </a:pPr>
            <a:r>
              <a:rPr lang="en-US" sz="1500" dirty="0"/>
              <a:t>ASHPs with gas supplemental heating can significantly reduce whole-building emissions as U.S. grids transition to cleaner energy</a:t>
            </a:r>
          </a:p>
          <a:p>
            <a:pPr marL="285750" indent="-285750">
              <a:buFont typeface="Arial" panose="020B0604020202020204" pitchFamily="34" charset="0"/>
              <a:buChar char="•"/>
            </a:pPr>
            <a:r>
              <a:rPr lang="en-US" sz="1500" dirty="0"/>
              <a:t>Electrifying supplemental heating offers minimal additional savings in most grid regions</a:t>
            </a:r>
          </a:p>
          <a:p>
            <a:pPr marL="971550" lvl="1" indent="-285750"/>
            <a:r>
              <a:rPr lang="en-US" sz="1500" dirty="0"/>
              <a:t>Regions most impacted by electric supplemental heating through 2050: MISO North and SPP North (at least 10% additional savings)</a:t>
            </a:r>
          </a:p>
          <a:p>
            <a:pPr marL="285750" indent="-285750">
              <a:buFont typeface="Arial" panose="020B0604020202020204" pitchFamily="34" charset="0"/>
              <a:buChar char="•"/>
            </a:pPr>
            <a:r>
              <a:rPr lang="en-US" sz="1500" dirty="0"/>
              <a:t>All electric solutions do not always yield greater emissions savings </a:t>
            </a:r>
            <a:r>
              <a:rPr lang="en-US" sz="1500" dirty="0">
                <a:sym typeface="Wingdings" panose="05000000000000000000" pitchFamily="2" charset="2"/>
              </a:rPr>
              <a:t> </a:t>
            </a:r>
            <a:r>
              <a:rPr lang="en-US" sz="1500" dirty="0"/>
              <a:t>Critical importance of equipment selection decisions today for long-term emissions impacts</a:t>
            </a:r>
          </a:p>
          <a:p>
            <a:pPr marL="285750" indent="-285750">
              <a:buFont typeface="Arial" panose="020B0604020202020204" pitchFamily="34" charset="0"/>
              <a:buChar char="•"/>
            </a:pPr>
            <a:endParaRPr lang="en-US" sz="1500" dirty="0"/>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normAutofit fontScale="90000"/>
          </a:bodyPr>
          <a:lstStyle/>
          <a:p>
            <a:r>
              <a:rPr lang="en-US"/>
              <a:t>Study Limitations, Conclusions, and Future Work</a:t>
            </a:r>
          </a:p>
        </p:txBody>
      </p:sp>
    </p:spTree>
    <p:extLst>
      <p:ext uri="{BB962C8B-B14F-4D97-AF65-F5344CB8AC3E}">
        <p14:creationId xmlns:p14="http://schemas.microsoft.com/office/powerpoint/2010/main" val="359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271616" y="1338893"/>
            <a:ext cx="11648768" cy="5425701"/>
          </a:xfrm>
        </p:spPr>
        <p:txBody>
          <a:bodyPr>
            <a:normAutofit lnSpcReduction="10000"/>
          </a:bodyPr>
          <a:lstStyle/>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ASHRAE. 2004.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ANSI/ASHRAE/IESNA Standard 90.1-2004: Energy Standard for Buildings Except Low-Rise Residential Buildings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Atlanta, GA: ASHRAE, 2004</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ASHRAE. 2022.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ANSI/ASHRAE/IESNA Standard 90.1-2022: Energy Standard for Buildings Except Low-Rise Residential Buildings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Atlanta, GA: ASHRAE, 2022</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Bayer, Daniel R. and Marco Pruckner. 2024 "Data-driven Heat Pump Retrofit Analysis in Residential Buildings: Carbon Emission Reductions and Economic Viability."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Applied Energy</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373: 123823. https://doi.org/10.1016/j.apenergy.2024.123823.</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CaraDonna, Chris, Andrew Parker, Ryan Meyer,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"Impact Analysis of Transitioning to Heat Pump Rooftop Units for the U.S. Commercial Building Stock."</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National Renewable Energy Laboratory (NREL), May 2023. NREL/TP-5500-85390. https://www.nrel.gov/docs/fy23osti/85390.pdf.</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Deetjen, Thomas, Liam Walsh and Parth Vaishnav.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"US Residential Heat Pumps: The Private Economic Potential and Its Emissions, Health, and Grid Impacts."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Environmental Research Letters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16, no. 7 (July 2021): 074008. https://iopscience.iop.org/article/10.1088/1748-9326/ac10dc/meta.</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Dichter, Nelson, Aref Aboud. “Analysis of Greenhouse Gas Emissions from Residential Heating Technologies in the USA.” Western Cooling Efficiency Center (WCEC), University of California, Davis, 2020. https://wcec.ucdavis.edu/wp-content/uploads/GHG-Emissions-from-Residential-Heating-Technologies-091520.pdf</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DOE. 2023.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Energy Efficiency and Renewable Energy</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Department of Energy. 2023</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DOE. 2024.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Heat Pump Systems.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Energy Saver</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U.S. Department of Energy. 2024 https://www.energy.gov/energysaver/heat-pump-systems.</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DOE. 2025.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EnergyPlus Documentation</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U.S. Department of Energy, 2025.</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DOE 2025b Prototype Building Models. Office of Energy Efficiency &amp; Renewable Energy. U.S. Department of Energy.  Accessed March 25, 2025. </a:t>
            </a:r>
            <a:r>
              <a:rPr lang="en-US" sz="900" u="none" strike="noStrike" dirty="0">
                <a:solidFill>
                  <a:srgbClr val="000000"/>
                </a:solidFill>
                <a:effectLst/>
                <a:latin typeface="Times New Roman" panose="02020603050405020304" pitchFamily="18" charset="0"/>
                <a:ea typeface="Calibri" panose="020F0502020204030204" pitchFamily="34" charset="0"/>
                <a:cs typeface="Times New Roman PS MT"/>
              </a:rPr>
              <a:t>https://www.energycodes.gov/prototype-building-models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EIA. 2022.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Annual Energy Outlook 2022</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Energy Information Administration.</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EPA. 2023. </a:t>
            </a:r>
            <a:r>
              <a:rPr lang="en-US" sz="900" i="1" dirty="0" err="1">
                <a:solidFill>
                  <a:srgbClr val="000000"/>
                </a:solidFill>
                <a:effectLst/>
                <a:latin typeface="Times New Roman" panose="02020603050405020304" pitchFamily="18" charset="0"/>
                <a:ea typeface="Calibri" panose="020F0502020204030204" pitchFamily="34" charset="0"/>
                <a:cs typeface="Times New Roman PS MT"/>
              </a:rPr>
              <a:t>eGRID</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 Summary Tables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Environmental Protection Agency.</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EPA. 2025a.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Emissions &amp; Generation Resource Integrated Database (</a:t>
            </a:r>
            <a:r>
              <a:rPr lang="en-US" sz="900" i="1" dirty="0" err="1">
                <a:solidFill>
                  <a:srgbClr val="000000"/>
                </a:solidFill>
                <a:effectLst/>
                <a:latin typeface="Times New Roman" panose="02020603050405020304" pitchFamily="18" charset="0"/>
                <a:ea typeface="Calibri" panose="020F0502020204030204" pitchFamily="34" charset="0"/>
                <a:cs typeface="Times New Roman PS MT"/>
              </a:rPr>
              <a:t>eGRID</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EPA,. Environmental Protection Agency </a:t>
            </a: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eGRID</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(database version).</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EPA. 2025b.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Inventory of U.S. Greenhouse Gas Emissions and Sinks: 1990-2022</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Washington, D.C.: EPA, 2025. Tables A-20, A-25, A-32, and A-226.</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Flores, Robert, Sammy Houssainy, Weixi Wang, Khanh Nguyen Cu, Xiao Nie, Noah Woolfolk, Ben Polly, Ramin Faramarzi, Jim Maclay, </a:t>
            </a: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Jaeho</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Lee, and Jack Brouwer. 2024 "Addressing Building Related Energy Burden, Air Pollution, and Carbon Emissions of a Low-Income Community in Southern California."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Advances in Applied Energy</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14: 100169. https://doi.org/10.1016/j.adapen.2024.100169.</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Gagnon, Pieter, Pedro Andres Sanchez Perez, Kodi Obika, Marty Schwarz, James Morris, Jianli Gu, and Jordan Eisenman. 2024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Cambium 2023 Scenario Descriptions and Documentation</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Golden, CO: NREL. NREL/TP-6A40-88507. </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IEA.  2021.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Buildings: A Source of Significant Emissions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Paris: International Energy Agency.</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Landman, Jared, Sean Smillie, Dan Alberga, Molly </a:t>
            </a: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Bertolacini</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Michael Sontag, Michaela Levine, Dan Aas, </a:t>
            </a: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Snuller</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Price. “Debunking the Myths of Hybrid Heat Pumps”, Proceedings of the 2024 Summer Study on Energy Efficiency in Buildings, American Council for an Energy-Efficient Economy (ACEEE), 2024. https://www.aceee.org/sites/default/files/proceedings/ssb24/assets/attachments/20240722163133624_dbffa54e-2033-4535-bbcc-ffa2bbbaa7cb.pdf</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NREL. 2023.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Cambium Data Sets: Forward-looking Projections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Golden, CO: National Renewable Energy Laboratory.</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Nienhuis, Piet. “Hybrid Heat Pumps Minimize Emissions and Minimize Overall Costs.” 12th IEA Heat Pump Conference, International Energy Agency (IEA), 2017. https://heatpumpingtechnologies.org/archive/hpc2017/wp-content/uploads/2017/08/O.2.2.1-Hybrid-Heat-Pumps-minimize-emissions-and-minimize-overall-costs.pdf</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NYSERDA. 2025.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Climate Leadership and Community Protection Act (CLCPA)</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Albany, NY: NYSERDA, 2025. </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Pistochini</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Theresa, Mitchal Dichter, </a:t>
            </a: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Subhrajit</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Chakraborty, Nelson Dichter, Aref Aboud. 2022 "Greenhouse Gas Emission Forecasts for Electrification of Space Heating in Residential Homes in the US."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Energy Policy</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163: 112813. https://doi.org/10.1016/j.enpol.2022.112813.</a:t>
            </a:r>
          </a:p>
          <a:p>
            <a:pPr marL="228600" marR="0" indent="-228600" algn="just">
              <a:lnSpc>
                <a:spcPct val="120000"/>
              </a:lnSpc>
              <a:spcBef>
                <a:spcPts val="0"/>
              </a:spcBef>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RMI.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"Now Is the Time to Go All In on Heat Pumps."</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RMI, July 6, 2023. https://rmi.org/now-is-the-time-to-go-all-in-on-heat-pumps/.</a:t>
            </a:r>
          </a:p>
          <a:p>
            <a:pPr marL="228600" marR="0" indent="-228600" algn="just">
              <a:lnSpc>
                <a:spcPct val="120000"/>
              </a:lnSpc>
              <a:spcBef>
                <a:spcPts val="0"/>
              </a:spcBef>
              <a:buNone/>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err="1">
                <a:solidFill>
                  <a:srgbClr val="000000"/>
                </a:solidFill>
                <a:effectLst/>
                <a:latin typeface="Times New Roman" panose="02020603050405020304" pitchFamily="18" charset="0"/>
                <a:ea typeface="Calibri" panose="020F0502020204030204" pitchFamily="34" charset="0"/>
                <a:cs typeface="Times New Roman PS MT"/>
              </a:rPr>
              <a:t>Shekhadar</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Saurabh, Nicholas Fette, Cristalle Mauleon,. “Energy Modeling and Analysis of Dual Fuel Heating Systems in Single Family Homes.” Proceedings of the 2024 Summer Study on Energy Efficiency in Buildings, American Council for an Energy-Efficient Economy (ACEEE), 2024. https://www.aceee.org/sites/default/files/proceedings/ssb24/pdfs/Energy%20Modeling%20and%20Analysis%20of%20Dual%20Fuel%20Heating%20Systems%20in%20Single%20Family%20Homes.pdf</a:t>
            </a:r>
          </a:p>
          <a:p>
            <a:pPr marL="228600" marR="0" indent="-228600" algn="just">
              <a:lnSpc>
                <a:spcPct val="120000"/>
              </a:lnSpc>
              <a:spcBef>
                <a:spcPts val="0"/>
              </a:spcBef>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657600" algn="l"/>
                <a:tab pos="4114800" algn="l"/>
                <a:tab pos="4572000" algn="l"/>
                <a:tab pos="5029200" algn="l"/>
                <a:tab pos="54864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S MT"/>
              </a:rPr>
              <a:t>Wilson, Eric J.H. et al. 2024. "Heat Pumps for All? Distributions of the Costs and Benefits of Residential Air-Source Heat Pumps in the United States." </a:t>
            </a:r>
            <a:r>
              <a:rPr lang="en-US" sz="900" i="1" dirty="0">
                <a:solidFill>
                  <a:srgbClr val="000000"/>
                </a:solidFill>
                <a:effectLst/>
                <a:latin typeface="Times New Roman" panose="02020603050405020304" pitchFamily="18" charset="0"/>
                <a:ea typeface="Calibri" panose="020F0502020204030204" pitchFamily="34" charset="0"/>
                <a:cs typeface="Times New Roman PS MT"/>
              </a:rPr>
              <a:t>Joule</a:t>
            </a:r>
            <a:r>
              <a:rPr lang="en-US" sz="900" dirty="0">
                <a:solidFill>
                  <a:srgbClr val="000000"/>
                </a:solidFill>
                <a:effectLst/>
                <a:latin typeface="Times New Roman" panose="02020603050405020304" pitchFamily="18" charset="0"/>
                <a:ea typeface="Calibri" panose="020F0502020204030204" pitchFamily="34" charset="0"/>
                <a:cs typeface="Times New Roman PS MT"/>
              </a:rPr>
              <a:t> 8, no. 4: 1000-1035.</a:t>
            </a:r>
          </a:p>
          <a:p>
            <a:pPr>
              <a:lnSpc>
                <a:spcPct val="120000"/>
              </a:lnSpc>
              <a:spcBef>
                <a:spcPts val="0"/>
              </a:spcBef>
            </a:pPr>
            <a:endParaRPr lang="en-US" sz="1200" dirty="0"/>
          </a:p>
        </p:txBody>
      </p:sp>
      <p:sp>
        <p:nvSpPr>
          <p:cNvPr id="4" name="Title 1">
            <a:extLst>
              <a:ext uri="{FF2B5EF4-FFF2-40B4-BE49-F238E27FC236}">
                <a16:creationId xmlns:a16="http://schemas.microsoft.com/office/drawing/2014/main" id="{44EEB7AA-0E5D-1334-2486-4149A3103751}"/>
              </a:ext>
            </a:extLst>
          </p:cNvPr>
          <p:cNvSpPr>
            <a:spLocks noGrp="1"/>
          </p:cNvSpPr>
          <p:nvPr>
            <p:ph type="title"/>
          </p:nvPr>
        </p:nvSpPr>
        <p:spPr>
          <a:xfrm>
            <a:off x="838200" y="239288"/>
            <a:ext cx="10515600" cy="892174"/>
          </a:xfrm>
        </p:spPr>
        <p:txBody>
          <a:bodyPr/>
          <a:lstStyle/>
          <a:p>
            <a:r>
              <a:rPr lang="en-US"/>
              <a:t>Bibliography</a:t>
            </a:r>
          </a:p>
        </p:txBody>
      </p:sp>
    </p:spTree>
    <p:extLst>
      <p:ext uri="{BB962C8B-B14F-4D97-AF65-F5344CB8AC3E}">
        <p14:creationId xmlns:p14="http://schemas.microsoft.com/office/powerpoint/2010/main" val="216653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a:t>Questions?</a:t>
            </a:r>
          </a:p>
        </p:txBody>
      </p:sp>
      <p:sp>
        <p:nvSpPr>
          <p:cNvPr id="2" name="Subtitle 5">
            <a:extLst>
              <a:ext uri="{FF2B5EF4-FFF2-40B4-BE49-F238E27FC236}">
                <a16:creationId xmlns:a16="http://schemas.microsoft.com/office/drawing/2014/main" id="{49F28199-159B-40A0-B7E1-8713BEA79844}"/>
              </a:ext>
            </a:extLst>
          </p:cNvPr>
          <p:cNvSpPr txBox="1">
            <a:spLocks/>
          </p:cNvSpPr>
          <p:nvPr/>
        </p:nvSpPr>
        <p:spPr>
          <a:xfrm>
            <a:off x="1979271" y="1969545"/>
            <a:ext cx="8174848" cy="3312200"/>
          </a:xfrm>
          <a:prstGeom prst="rect">
            <a:avLst/>
          </a:prstGeom>
        </p:spPr>
        <p:txBody>
          <a:bodyPr vert="horz" lIns="91440" tIns="45720" rIns="91440" bIns="45720" rtlCol="0">
            <a:normAutofit fontScale="92500" lnSpcReduction="20000"/>
          </a:bodyPr>
          <a:lstStyle>
            <a:lvl1pPr marL="0" marR="0" indent="0" algn="l" defTabSz="914400" rtl="0" eaLnBrk="1" fontAlgn="auto" latinLnBrk="0" hangingPunct="1">
              <a:lnSpc>
                <a:spcPct val="100000"/>
              </a:lnSpc>
              <a:spcBef>
                <a:spcPts val="1000"/>
              </a:spcBef>
              <a:spcAft>
                <a:spcPts val="0"/>
              </a:spcAft>
              <a:buClrTx/>
              <a:buSzTx/>
              <a:buFontTx/>
              <a:buNone/>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Sammy Houssainy</a:t>
            </a:r>
            <a:r>
              <a:rPr lang="en-US" dirty="0"/>
              <a:t>, </a:t>
            </a:r>
            <a:r>
              <a:rPr lang="en-US" i="1" dirty="0"/>
              <a:t>Daikin Applied Americas</a:t>
            </a:r>
          </a:p>
          <a:p>
            <a:pPr algn="ctr"/>
            <a:r>
              <a:rPr lang="en-US" i="1" dirty="0"/>
              <a:t>Sammy.Houssainy@DaikinApplied.com</a:t>
            </a:r>
          </a:p>
          <a:p>
            <a:pPr algn="ctr"/>
            <a:endParaRPr lang="en-US" i="1" dirty="0"/>
          </a:p>
          <a:p>
            <a:pPr algn="ctr"/>
            <a:r>
              <a:rPr lang="en-US" b="1" dirty="0"/>
              <a:t>Jeff Seewald</a:t>
            </a:r>
            <a:r>
              <a:rPr lang="en-US" dirty="0"/>
              <a:t>, </a:t>
            </a:r>
            <a:r>
              <a:rPr lang="en-US" i="1" dirty="0"/>
              <a:t>Daikin Applied Americas</a:t>
            </a:r>
          </a:p>
          <a:p>
            <a:pPr algn="ctr"/>
            <a:r>
              <a:rPr lang="en-US" i="1" dirty="0"/>
              <a:t>Jeffrey.Seewald@DaikinApplied.com</a:t>
            </a:r>
          </a:p>
          <a:p>
            <a:pPr algn="ctr"/>
            <a:endParaRPr lang="en-US" i="1" dirty="0"/>
          </a:p>
          <a:p>
            <a:pPr algn="ctr"/>
            <a:r>
              <a:rPr lang="en-US" b="1" dirty="0"/>
              <a:t> Paul Ehrlich</a:t>
            </a:r>
            <a:r>
              <a:rPr lang="en-US" dirty="0"/>
              <a:t>, </a:t>
            </a:r>
            <a:r>
              <a:rPr lang="en-US" i="1" dirty="0"/>
              <a:t>Building Intelligence Group</a:t>
            </a:r>
          </a:p>
          <a:p>
            <a:pPr algn="ctr"/>
            <a:r>
              <a:rPr lang="de-DE" i="1" dirty="0"/>
              <a:t>Paul@BuildingIntelligenceGroup.com</a:t>
            </a:r>
          </a:p>
          <a:p>
            <a:pPr algn="ctr"/>
            <a:endParaRPr lang="en-US" i="1" dirty="0"/>
          </a:p>
          <a:p>
            <a:pPr algn="ctr"/>
            <a:endParaRPr lang="en-US" i="1" dirty="0"/>
          </a:p>
        </p:txBody>
      </p:sp>
    </p:spTree>
    <p:extLst>
      <p:ext uri="{BB962C8B-B14F-4D97-AF65-F5344CB8AC3E}">
        <p14:creationId xmlns:p14="http://schemas.microsoft.com/office/powerpoint/2010/main" val="190008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227F-7B2C-D99E-E921-02FDA5D9E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26E04-F7B2-7D7C-45E1-2601CD295F6F}"/>
              </a:ext>
            </a:extLst>
          </p:cNvPr>
          <p:cNvSpPr>
            <a:spLocks noGrp="1"/>
          </p:cNvSpPr>
          <p:nvPr>
            <p:ph type="title"/>
          </p:nvPr>
        </p:nvSpPr>
        <p:spPr/>
        <p:txBody>
          <a:bodyPr/>
          <a:lstStyle/>
          <a:p>
            <a:r>
              <a:rPr lang="en-US"/>
              <a:t>Outline/Agenda</a:t>
            </a:r>
          </a:p>
        </p:txBody>
      </p:sp>
      <p:sp>
        <p:nvSpPr>
          <p:cNvPr id="15" name="Oval 14">
            <a:extLst>
              <a:ext uri="{FF2B5EF4-FFF2-40B4-BE49-F238E27FC236}">
                <a16:creationId xmlns:a16="http://schemas.microsoft.com/office/drawing/2014/main" id="{B0C7E1F3-4A1E-92D6-7444-8AA55748E727}"/>
              </a:ext>
            </a:extLst>
          </p:cNvPr>
          <p:cNvSpPr/>
          <p:nvPr/>
        </p:nvSpPr>
        <p:spPr>
          <a:xfrm>
            <a:off x="751293" y="1489368"/>
            <a:ext cx="484632" cy="484632"/>
          </a:xfrm>
          <a:prstGeom prst="ellipse">
            <a:avLst/>
          </a:prstGeom>
          <a:solidFill>
            <a:srgbClr val="00B0F0"/>
          </a:solidFill>
          <a:ln>
            <a:noFill/>
          </a:ln>
        </p:spPr>
        <p:txBody>
          <a:bodyPr wrap="square" lIns="91440" tIns="91440" rIns="91440" bIns="91440" rtlCol="0" anchor="ctr">
            <a:noAutofit/>
          </a:bodyPr>
          <a:lstStyle/>
          <a:p>
            <a:pPr algn="ctr">
              <a:spcAft>
                <a:spcPts val="400"/>
              </a:spcAft>
            </a:pPr>
            <a:r>
              <a:rPr lang="en-US" b="1">
                <a:solidFill>
                  <a:schemeClr val="bg1"/>
                </a:solidFill>
              </a:rPr>
              <a:t>1</a:t>
            </a:r>
          </a:p>
        </p:txBody>
      </p:sp>
      <p:sp>
        <p:nvSpPr>
          <p:cNvPr id="16" name="Oval 15">
            <a:extLst>
              <a:ext uri="{FF2B5EF4-FFF2-40B4-BE49-F238E27FC236}">
                <a16:creationId xmlns:a16="http://schemas.microsoft.com/office/drawing/2014/main" id="{CC4F4BBF-2FD7-54C0-341B-BE011F06DB85}"/>
              </a:ext>
            </a:extLst>
          </p:cNvPr>
          <p:cNvSpPr/>
          <p:nvPr/>
        </p:nvSpPr>
        <p:spPr>
          <a:xfrm>
            <a:off x="734028" y="2998510"/>
            <a:ext cx="484632" cy="484632"/>
          </a:xfrm>
          <a:prstGeom prst="ellipse">
            <a:avLst/>
          </a:prstGeom>
          <a:solidFill>
            <a:srgbClr val="00B0F0"/>
          </a:solidFill>
          <a:ln>
            <a:noFill/>
          </a:ln>
        </p:spPr>
        <p:txBody>
          <a:bodyPr wrap="square" lIns="91440" tIns="91440" rIns="91440" bIns="91440" rtlCol="0" anchor="ctr">
            <a:noAutofit/>
          </a:bodyPr>
          <a:lstStyle/>
          <a:p>
            <a:pPr algn="ctr">
              <a:spcAft>
                <a:spcPts val="400"/>
              </a:spcAft>
            </a:pPr>
            <a:r>
              <a:rPr lang="en-US" b="1">
                <a:solidFill>
                  <a:schemeClr val="bg1"/>
                </a:solidFill>
              </a:rPr>
              <a:t>2</a:t>
            </a:r>
          </a:p>
        </p:txBody>
      </p:sp>
      <p:sp>
        <p:nvSpPr>
          <p:cNvPr id="17" name="Oval 16">
            <a:extLst>
              <a:ext uri="{FF2B5EF4-FFF2-40B4-BE49-F238E27FC236}">
                <a16:creationId xmlns:a16="http://schemas.microsoft.com/office/drawing/2014/main" id="{FBD8C899-ADE3-BE60-5FD2-02422F80C1BC}"/>
              </a:ext>
            </a:extLst>
          </p:cNvPr>
          <p:cNvSpPr/>
          <p:nvPr/>
        </p:nvSpPr>
        <p:spPr>
          <a:xfrm>
            <a:off x="734028" y="4305396"/>
            <a:ext cx="484632" cy="484632"/>
          </a:xfrm>
          <a:prstGeom prst="ellipse">
            <a:avLst/>
          </a:prstGeom>
          <a:solidFill>
            <a:srgbClr val="00B0F0"/>
          </a:solidFill>
          <a:ln>
            <a:noFill/>
          </a:ln>
        </p:spPr>
        <p:txBody>
          <a:bodyPr wrap="square" lIns="91440" tIns="91440" rIns="91440" bIns="91440" rtlCol="0" anchor="ctr">
            <a:noAutofit/>
          </a:bodyPr>
          <a:lstStyle/>
          <a:p>
            <a:pPr algn="ctr">
              <a:spcAft>
                <a:spcPts val="400"/>
              </a:spcAft>
            </a:pPr>
            <a:r>
              <a:rPr lang="en-US" b="1">
                <a:solidFill>
                  <a:schemeClr val="bg1"/>
                </a:solidFill>
              </a:rPr>
              <a:t>3</a:t>
            </a:r>
          </a:p>
        </p:txBody>
      </p:sp>
      <p:sp>
        <p:nvSpPr>
          <p:cNvPr id="19" name="Oval 18">
            <a:extLst>
              <a:ext uri="{FF2B5EF4-FFF2-40B4-BE49-F238E27FC236}">
                <a16:creationId xmlns:a16="http://schemas.microsoft.com/office/drawing/2014/main" id="{5691C3E5-2877-2268-2F1A-2AB5FE1F7DFB}"/>
              </a:ext>
            </a:extLst>
          </p:cNvPr>
          <p:cNvSpPr/>
          <p:nvPr/>
        </p:nvSpPr>
        <p:spPr>
          <a:xfrm>
            <a:off x="722453" y="5571770"/>
            <a:ext cx="484632" cy="484632"/>
          </a:xfrm>
          <a:prstGeom prst="ellipse">
            <a:avLst/>
          </a:prstGeom>
          <a:solidFill>
            <a:srgbClr val="00B0F0"/>
          </a:solidFill>
          <a:ln>
            <a:noFill/>
          </a:ln>
        </p:spPr>
        <p:txBody>
          <a:bodyPr wrap="square" lIns="91440" tIns="91440" rIns="91440" bIns="91440" rtlCol="0" anchor="ctr">
            <a:noAutofit/>
          </a:bodyPr>
          <a:lstStyle/>
          <a:p>
            <a:pPr algn="ctr">
              <a:spcAft>
                <a:spcPts val="400"/>
              </a:spcAft>
            </a:pPr>
            <a:r>
              <a:rPr lang="en-US" b="1">
                <a:solidFill>
                  <a:schemeClr val="bg1"/>
                </a:solidFill>
              </a:rPr>
              <a:t>4</a:t>
            </a:r>
          </a:p>
        </p:txBody>
      </p:sp>
      <p:sp>
        <p:nvSpPr>
          <p:cNvPr id="21" name="TextBox 20">
            <a:extLst>
              <a:ext uri="{FF2B5EF4-FFF2-40B4-BE49-F238E27FC236}">
                <a16:creationId xmlns:a16="http://schemas.microsoft.com/office/drawing/2014/main" id="{5BBA2C40-55B0-16F0-A4EF-2EB8E2D7FF52}"/>
              </a:ext>
            </a:extLst>
          </p:cNvPr>
          <p:cNvSpPr txBox="1"/>
          <p:nvPr/>
        </p:nvSpPr>
        <p:spPr>
          <a:xfrm>
            <a:off x="1308930" y="1489368"/>
            <a:ext cx="6551270" cy="1477328"/>
          </a:xfrm>
          <a:prstGeom prst="rect">
            <a:avLst/>
          </a:prstGeom>
          <a:noFill/>
        </p:spPr>
        <p:txBody>
          <a:bodyPr wrap="square">
            <a:spAutoFit/>
          </a:bodyPr>
          <a:lstStyle/>
          <a:p>
            <a:r>
              <a:rPr lang="en-US" sz="1800" b="1" kern="100">
                <a:effectLst/>
                <a:latin typeface="Aptos" panose="020B0004020202020204" pitchFamily="34" charset="0"/>
                <a:ea typeface="Yu Mincho" panose="02020400000000000000" pitchFamily="18" charset="-128"/>
                <a:cs typeface="Times New Roman" panose="02020603050405020304" pitchFamily="18" charset="0"/>
              </a:rPr>
              <a:t>Introduction </a:t>
            </a:r>
          </a:p>
          <a:p>
            <a:pPr marL="742950" lvl="1" indent="-285750">
              <a:buFont typeface="Arial" panose="020B0604020202020204" pitchFamily="34" charset="0"/>
              <a:buChar char="•"/>
            </a:pPr>
            <a:r>
              <a:rPr lang="en-US" i="1" kern="100">
                <a:latin typeface="Aptos" panose="020B0004020202020204" pitchFamily="34" charset="0"/>
                <a:ea typeface="Yu Mincho" panose="02020400000000000000" pitchFamily="18" charset="-128"/>
                <a:cs typeface="Times New Roman" panose="02020603050405020304" pitchFamily="18" charset="0"/>
              </a:rPr>
              <a:t>Background</a:t>
            </a:r>
          </a:p>
          <a:p>
            <a:pPr marL="742950" lvl="1" indent="-285750">
              <a:buFont typeface="Arial" panose="020B0604020202020204" pitchFamily="34" charset="0"/>
              <a:buChar char="•"/>
            </a:pPr>
            <a:r>
              <a:rPr lang="en-US" i="1" kern="100">
                <a:latin typeface="Aptos" panose="020B0004020202020204" pitchFamily="34" charset="0"/>
                <a:ea typeface="Yu Mincho" panose="02020400000000000000" pitchFamily="18" charset="-128"/>
                <a:cs typeface="Times New Roman" panose="02020603050405020304" pitchFamily="18" charset="0"/>
              </a:rPr>
              <a:t>Hypothesis</a:t>
            </a:r>
          </a:p>
          <a:p>
            <a:pPr marL="742950" lvl="1" indent="-285750">
              <a:buFont typeface="Arial" panose="020B0604020202020204" pitchFamily="34" charset="0"/>
              <a:buChar char="•"/>
            </a:pPr>
            <a:r>
              <a:rPr lang="en-US" i="1" kern="100">
                <a:latin typeface="Aptos" panose="020B0004020202020204" pitchFamily="34" charset="0"/>
                <a:ea typeface="Yu Mincho" panose="02020400000000000000" pitchFamily="18" charset="-128"/>
                <a:cs typeface="Times New Roman" panose="02020603050405020304" pitchFamily="18" charset="0"/>
              </a:rPr>
              <a:t>Assumptions</a:t>
            </a:r>
          </a:p>
          <a:p>
            <a:pPr marL="742950" lvl="1" indent="-285750">
              <a:buFont typeface="Arial" panose="020B0604020202020204" pitchFamily="34" charset="0"/>
              <a:buChar char="•"/>
            </a:pPr>
            <a:r>
              <a:rPr lang="en-US" i="1" kern="100">
                <a:latin typeface="Aptos" panose="020B0004020202020204" pitchFamily="34" charset="0"/>
                <a:ea typeface="Yu Mincho" panose="02020400000000000000" pitchFamily="18" charset="-128"/>
                <a:cs typeface="Times New Roman" panose="02020603050405020304" pitchFamily="18" charset="0"/>
              </a:rPr>
              <a:t>Problem Statement &amp; Study Goals</a:t>
            </a:r>
          </a:p>
        </p:txBody>
      </p:sp>
      <p:sp>
        <p:nvSpPr>
          <p:cNvPr id="23" name="TextBox 22">
            <a:extLst>
              <a:ext uri="{FF2B5EF4-FFF2-40B4-BE49-F238E27FC236}">
                <a16:creationId xmlns:a16="http://schemas.microsoft.com/office/drawing/2014/main" id="{43A2C2FF-7B23-4227-4E1F-302F1BC4381C}"/>
              </a:ext>
            </a:extLst>
          </p:cNvPr>
          <p:cNvSpPr txBox="1"/>
          <p:nvPr/>
        </p:nvSpPr>
        <p:spPr>
          <a:xfrm>
            <a:off x="1400538" y="3019014"/>
            <a:ext cx="9225021" cy="1200329"/>
          </a:xfrm>
          <a:prstGeom prst="rect">
            <a:avLst/>
          </a:prstGeom>
          <a:noFill/>
        </p:spPr>
        <p:txBody>
          <a:bodyPr wrap="square">
            <a:spAutoFit/>
          </a:bodyPr>
          <a:lstStyle/>
          <a:p>
            <a:r>
              <a:rPr lang="en-US" sz="1800" kern="100">
                <a:effectLst/>
                <a:latin typeface="Aptos" panose="020B0004020202020204" pitchFamily="34" charset="0"/>
                <a:ea typeface="Yu Mincho" panose="02020400000000000000" pitchFamily="18" charset="-128"/>
                <a:cs typeface="Times New Roman" panose="02020603050405020304" pitchFamily="18" charset="0"/>
              </a:rPr>
              <a:t> </a:t>
            </a:r>
            <a:r>
              <a:rPr lang="en-US" sz="1800" b="1" kern="100">
                <a:effectLst/>
                <a:latin typeface="Aptos" panose="020B0004020202020204" pitchFamily="34" charset="0"/>
                <a:ea typeface="Yu Mincho" panose="02020400000000000000" pitchFamily="18" charset="-128"/>
                <a:cs typeface="Times New Roman" panose="02020603050405020304" pitchFamily="18" charset="0"/>
              </a:rPr>
              <a:t>Approach</a:t>
            </a:r>
            <a:endParaRPr lang="en-US" b="1" kern="100">
              <a:latin typeface="Aptos" panose="020B0004020202020204" pitchFamily="34" charset="0"/>
              <a:ea typeface="Yu Mincho" panose="02020400000000000000" pitchFamily="18" charset="-128"/>
              <a:cs typeface="Times New Roman" panose="02020603050405020304" pitchFamily="18" charset="0"/>
            </a:endParaRPr>
          </a:p>
          <a:p>
            <a:pPr marL="742950" lvl="1" indent="-285750">
              <a:buFont typeface="Arial" panose="020B0604020202020204" pitchFamily="34" charset="0"/>
              <a:buChar char="•"/>
            </a:pPr>
            <a:r>
              <a:rPr lang="en-US" i="1" kern="100">
                <a:effectLst/>
                <a:latin typeface="Aptos" panose="020B0004020202020204" pitchFamily="34" charset="0"/>
                <a:ea typeface="Yu Mincho" panose="02020400000000000000" pitchFamily="18" charset="-128"/>
                <a:cs typeface="Times New Roman" panose="02020603050405020304" pitchFamily="18" charset="0"/>
              </a:rPr>
              <a:t>GHG Emission Factors</a:t>
            </a:r>
          </a:p>
          <a:p>
            <a:pPr marL="742950" lvl="1" indent="-285750">
              <a:buFont typeface="Arial" panose="020B0604020202020204" pitchFamily="34" charset="0"/>
              <a:buChar char="•"/>
            </a:pPr>
            <a:r>
              <a:rPr lang="en-US" i="1" kern="100">
                <a:effectLst/>
                <a:latin typeface="Aptos" panose="020B0004020202020204" pitchFamily="34" charset="0"/>
                <a:ea typeface="Yu Mincho" panose="02020400000000000000" pitchFamily="18" charset="-128"/>
                <a:cs typeface="Times New Roman" panose="02020603050405020304" pitchFamily="18" charset="0"/>
              </a:rPr>
              <a:t>Building Energy Models</a:t>
            </a:r>
          </a:p>
          <a:p>
            <a:pPr marL="742950" lvl="1" indent="-285750">
              <a:buFont typeface="Arial" panose="020B0604020202020204" pitchFamily="34" charset="0"/>
              <a:buChar char="•"/>
            </a:pPr>
            <a:r>
              <a:rPr lang="en-US" i="1" kern="100">
                <a:effectLst/>
                <a:latin typeface="Aptos" panose="020B0004020202020204" pitchFamily="34" charset="0"/>
                <a:ea typeface="Yu Mincho" panose="02020400000000000000" pitchFamily="18" charset="-128"/>
                <a:cs typeface="Times New Roman" panose="02020603050405020304" pitchFamily="18" charset="0"/>
              </a:rPr>
              <a:t>Modeled Scenarios</a:t>
            </a:r>
            <a:endParaRPr lang="en-US"/>
          </a:p>
        </p:txBody>
      </p:sp>
      <p:sp>
        <p:nvSpPr>
          <p:cNvPr id="25" name="TextBox 24">
            <a:extLst>
              <a:ext uri="{FF2B5EF4-FFF2-40B4-BE49-F238E27FC236}">
                <a16:creationId xmlns:a16="http://schemas.microsoft.com/office/drawing/2014/main" id="{2B1DAC7E-9E02-14C4-EF86-4543CFEEEA8B}"/>
              </a:ext>
            </a:extLst>
          </p:cNvPr>
          <p:cNvSpPr txBox="1"/>
          <p:nvPr/>
        </p:nvSpPr>
        <p:spPr>
          <a:xfrm>
            <a:off x="976034" y="4336790"/>
            <a:ext cx="9553146" cy="1200329"/>
          </a:xfrm>
          <a:prstGeom prst="rect">
            <a:avLst/>
          </a:prstGeom>
          <a:noFill/>
        </p:spPr>
        <p:txBody>
          <a:bodyPr wrap="square">
            <a:spAutoFit/>
          </a:bodyPr>
          <a:lstStyle/>
          <a:p>
            <a:pPr marR="0" lvl="1">
              <a:lnSpc>
                <a:spcPct val="100000"/>
              </a:lnSpc>
            </a:pPr>
            <a:r>
              <a:rPr lang="en-US" sz="1800" b="1" kern="100">
                <a:effectLst/>
                <a:latin typeface="Aptos" panose="020B0004020202020204" pitchFamily="34" charset="0"/>
                <a:ea typeface="Yu Mincho" panose="02020400000000000000" pitchFamily="18" charset="-128"/>
                <a:cs typeface="Times New Roman" panose="02020603050405020304" pitchFamily="18" charset="0"/>
              </a:rPr>
              <a:t>Results</a:t>
            </a:r>
          </a:p>
          <a:p>
            <a:pPr marL="1200150" lvl="2" indent="-285750">
              <a:buFont typeface="Arial" panose="020B0604020202020204" pitchFamily="34" charset="0"/>
              <a:buChar char="•"/>
            </a:pPr>
            <a:r>
              <a:rPr lang="en-US" kern="100">
                <a:latin typeface="Aptos" panose="020B0004020202020204" pitchFamily="34" charset="0"/>
                <a:ea typeface="Yu Mincho" panose="02020400000000000000" pitchFamily="18" charset="-128"/>
                <a:cs typeface="Times New Roman" panose="02020603050405020304" pitchFamily="18" charset="0"/>
              </a:rPr>
              <a:t>Incremental, Nationwide, Dual-Fuel Heat Pump Emissions Savings from 2014-2050</a:t>
            </a:r>
          </a:p>
          <a:p>
            <a:pPr marL="1200150" lvl="2" indent="-285750">
              <a:buFont typeface="Arial" panose="020B0604020202020204" pitchFamily="34" charset="0"/>
              <a:buChar char="•"/>
            </a:pPr>
            <a:r>
              <a:rPr lang="en-US" kern="100">
                <a:latin typeface="Aptos" panose="020B0004020202020204" pitchFamily="34" charset="0"/>
                <a:ea typeface="Yu Mincho" panose="02020400000000000000" pitchFamily="18" charset="-128"/>
                <a:cs typeface="Times New Roman" panose="02020603050405020304" pitchFamily="18" charset="0"/>
              </a:rPr>
              <a:t>Added Savings from Supplemental Heat Electrification</a:t>
            </a:r>
          </a:p>
          <a:p>
            <a:pPr marL="1200150" lvl="2" indent="-285750">
              <a:buFont typeface="Arial" panose="020B0604020202020204" pitchFamily="34" charset="0"/>
              <a:buChar char="•"/>
            </a:pPr>
            <a:r>
              <a:rPr lang="en-US" kern="100">
                <a:latin typeface="Aptos" panose="020B0004020202020204" pitchFamily="34" charset="0"/>
                <a:ea typeface="Yu Mincho" panose="02020400000000000000" pitchFamily="18" charset="-128"/>
                <a:cs typeface="Times New Roman" panose="02020603050405020304" pitchFamily="18" charset="0"/>
              </a:rPr>
              <a:t>15-year Assessment </a:t>
            </a:r>
          </a:p>
        </p:txBody>
      </p:sp>
      <p:sp>
        <p:nvSpPr>
          <p:cNvPr id="27" name="TextBox 26">
            <a:extLst>
              <a:ext uri="{FF2B5EF4-FFF2-40B4-BE49-F238E27FC236}">
                <a16:creationId xmlns:a16="http://schemas.microsoft.com/office/drawing/2014/main" id="{1F1E251A-CB30-7CAA-7DE4-6001AA97F948}"/>
              </a:ext>
            </a:extLst>
          </p:cNvPr>
          <p:cNvSpPr txBox="1"/>
          <p:nvPr/>
        </p:nvSpPr>
        <p:spPr>
          <a:xfrm>
            <a:off x="1400538" y="5616986"/>
            <a:ext cx="7714526" cy="369332"/>
          </a:xfrm>
          <a:prstGeom prst="rect">
            <a:avLst/>
          </a:prstGeom>
          <a:noFill/>
        </p:spPr>
        <p:txBody>
          <a:bodyPr wrap="square">
            <a:spAutoFit/>
          </a:bodyPr>
          <a:lstStyle/>
          <a:p>
            <a:r>
              <a:rPr lang="en-US" sz="1800" b="1" kern="100">
                <a:effectLst/>
                <a:latin typeface="Aptos" panose="020B0004020202020204" pitchFamily="34" charset="0"/>
                <a:ea typeface="Yu Mincho" panose="02020400000000000000" pitchFamily="18" charset="-128"/>
                <a:cs typeface="Times New Roman" panose="02020603050405020304" pitchFamily="18" charset="0"/>
              </a:rPr>
              <a:t>Study Limitations, Conclusions, and Future Work </a:t>
            </a:r>
            <a:endParaRPr lang="en-US" b="1"/>
          </a:p>
        </p:txBody>
      </p:sp>
    </p:spTree>
    <p:extLst>
      <p:ext uri="{BB962C8B-B14F-4D97-AF65-F5344CB8AC3E}">
        <p14:creationId xmlns:p14="http://schemas.microsoft.com/office/powerpoint/2010/main" val="273501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E8AE-5D8D-1CB7-BCA0-65115756AE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A0AB33-8769-EBDC-9538-BD1119BDB57A}"/>
              </a:ext>
            </a:extLst>
          </p:cNvPr>
          <p:cNvSpPr txBox="1"/>
          <p:nvPr/>
        </p:nvSpPr>
        <p:spPr>
          <a:xfrm>
            <a:off x="4215625" y="2939845"/>
            <a:ext cx="3475631" cy="769441"/>
          </a:xfrm>
          <a:prstGeom prst="rect">
            <a:avLst/>
          </a:prstGeom>
          <a:noFill/>
        </p:spPr>
        <p:txBody>
          <a:bodyPr wrap="none" rtlCol="0">
            <a:spAutoFit/>
          </a:bodyPr>
          <a:lstStyle/>
          <a:p>
            <a:pPr algn="ctr"/>
            <a:r>
              <a:rPr lang="en-US" sz="4400" b="1">
                <a:solidFill>
                  <a:srgbClr val="00B0F0"/>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73869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5583-E820-855C-668F-34576526AB87}"/>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436990AB-D662-8CAC-5175-A81B2841B6EA}"/>
              </a:ext>
            </a:extLst>
          </p:cNvPr>
          <p:cNvSpPr>
            <a:spLocks noGrp="1"/>
          </p:cNvSpPr>
          <p:nvPr>
            <p:ph idx="1"/>
          </p:nvPr>
        </p:nvSpPr>
        <p:spPr>
          <a:xfrm>
            <a:off x="143782" y="1291771"/>
            <a:ext cx="11981543" cy="5225341"/>
          </a:xfrm>
        </p:spPr>
        <p:txBody>
          <a:bodyPr>
            <a:normAutofit/>
          </a:bodyPr>
          <a:lstStyle/>
          <a:p>
            <a:pPr>
              <a:lnSpc>
                <a:spcPct val="110000"/>
              </a:lnSpc>
              <a:buNone/>
            </a:pPr>
            <a:endParaRPr lang="en-US" sz="1600"/>
          </a:p>
          <a:p>
            <a:pPr marL="285750" indent="-285750">
              <a:lnSpc>
                <a:spcPct val="110000"/>
              </a:lnSpc>
              <a:buFont typeface="Arial" panose="020B0604020202020204" pitchFamily="34" charset="0"/>
              <a:buChar char="•"/>
            </a:pPr>
            <a:r>
              <a:rPr lang="en-US" sz="1600"/>
              <a:t>Buildings are a major source of greenhouse gas (GHG) emissions, contributing </a:t>
            </a:r>
            <a:r>
              <a:rPr lang="en-US" sz="1600" b="1"/>
              <a:t>30% of U.S. operational emissions</a:t>
            </a:r>
            <a:r>
              <a:rPr lang="en-US" sz="1600"/>
              <a:t> and </a:t>
            </a:r>
            <a:r>
              <a:rPr lang="en-US" sz="1600" b="1"/>
              <a:t>37% of global CO₂ emissions</a:t>
            </a:r>
            <a:r>
              <a:rPr lang="en-US" sz="1600"/>
              <a:t>.</a:t>
            </a:r>
          </a:p>
          <a:p>
            <a:pPr marL="285750" indent="-285750">
              <a:lnSpc>
                <a:spcPct val="110000"/>
              </a:lnSpc>
              <a:buFont typeface="Arial" panose="020B0604020202020204" pitchFamily="34" charset="0"/>
              <a:buChar char="•"/>
            </a:pPr>
            <a:r>
              <a:rPr lang="en-US" sz="1600"/>
              <a:t>Air Source Heat Pumps (</a:t>
            </a:r>
            <a:r>
              <a:rPr lang="en-US" sz="1600" b="1"/>
              <a:t>ASHPs</a:t>
            </a:r>
            <a:r>
              <a:rPr lang="en-US" sz="1600"/>
              <a:t>) are a promising </a:t>
            </a:r>
            <a:r>
              <a:rPr lang="en-US" sz="1600" b="1"/>
              <a:t>low-carbon heating</a:t>
            </a:r>
            <a:r>
              <a:rPr lang="en-US" sz="1600"/>
              <a:t> alternative, particularly when powered by renewable electricity.</a:t>
            </a:r>
          </a:p>
          <a:p>
            <a:pPr marL="285750" indent="-285750">
              <a:lnSpc>
                <a:spcPct val="110000"/>
              </a:lnSpc>
              <a:buFont typeface="Arial" panose="020B0604020202020204" pitchFamily="34" charset="0"/>
              <a:buChar char="•"/>
            </a:pPr>
            <a:r>
              <a:rPr lang="en-US" sz="1600"/>
              <a:t>In </a:t>
            </a:r>
            <a:r>
              <a:rPr lang="en-US" sz="1600" b="1"/>
              <a:t>cold climates</a:t>
            </a:r>
            <a:r>
              <a:rPr lang="en-US" sz="1600"/>
              <a:t>, ASHP efficiency declines, requiring </a:t>
            </a:r>
            <a:r>
              <a:rPr lang="en-US" sz="1600" b="1"/>
              <a:t>supplemental heating</a:t>
            </a:r>
            <a:r>
              <a:rPr lang="en-US" sz="1600"/>
              <a:t>—typically electric resistance or gas.</a:t>
            </a:r>
          </a:p>
          <a:p>
            <a:pPr marL="285750" indent="-285750">
              <a:lnSpc>
                <a:spcPct val="110000"/>
              </a:lnSpc>
              <a:buFont typeface="Arial" panose="020B0604020202020204" pitchFamily="34" charset="0"/>
              <a:buChar char="•"/>
            </a:pPr>
            <a:r>
              <a:rPr lang="en-US" sz="1600"/>
              <a:t>Existing studies mostly focus on </a:t>
            </a:r>
            <a:r>
              <a:rPr lang="en-US" sz="1600" b="1"/>
              <a:t>fully electrifying heating</a:t>
            </a:r>
            <a:r>
              <a:rPr lang="en-US" sz="1600"/>
              <a:t>, overlooking the emissions implications of </a:t>
            </a:r>
            <a:r>
              <a:rPr lang="en-US" sz="1600" b="1"/>
              <a:t>dual fuel ASHPs</a:t>
            </a:r>
            <a:r>
              <a:rPr lang="en-US" sz="1600"/>
              <a:t> (ASHPs with gas supplemental heat).</a:t>
            </a:r>
          </a:p>
          <a:p>
            <a:pPr marL="285750" indent="-285750">
              <a:lnSpc>
                <a:spcPct val="110000"/>
              </a:lnSpc>
              <a:buFont typeface="Arial" panose="020B0604020202020204" pitchFamily="34" charset="0"/>
              <a:buChar char="•"/>
            </a:pPr>
            <a:r>
              <a:rPr lang="en-US" sz="1600"/>
              <a:t>Policy and design decisions need </a:t>
            </a:r>
            <a:r>
              <a:rPr lang="en-US" sz="1600" b="1"/>
              <a:t>precision</a:t>
            </a:r>
            <a:r>
              <a:rPr lang="en-US" sz="1600"/>
              <a:t> to optimize emissions reductions, considering </a:t>
            </a:r>
            <a:r>
              <a:rPr lang="en-US" sz="1600" b="1"/>
              <a:t>long-term regional electric grid variations</a:t>
            </a:r>
            <a:r>
              <a:rPr lang="en-US" sz="1600"/>
              <a:t>.</a:t>
            </a:r>
          </a:p>
          <a:p>
            <a:pPr>
              <a:lnSpc>
                <a:spcPct val="110000"/>
              </a:lnSpc>
              <a:buNone/>
            </a:pPr>
            <a:endParaRPr lang="en-US" sz="1600" b="1"/>
          </a:p>
        </p:txBody>
      </p:sp>
    </p:spTree>
    <p:extLst>
      <p:ext uri="{BB962C8B-B14F-4D97-AF65-F5344CB8AC3E}">
        <p14:creationId xmlns:p14="http://schemas.microsoft.com/office/powerpoint/2010/main" val="426197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5583-E820-855C-668F-34576526AB87}"/>
              </a:ext>
            </a:extLst>
          </p:cNvPr>
          <p:cNvSpPr>
            <a:spLocks noGrp="1"/>
          </p:cNvSpPr>
          <p:nvPr>
            <p:ph type="title"/>
          </p:nvPr>
        </p:nvSpPr>
        <p:spPr/>
        <p:txBody>
          <a:bodyPr/>
          <a:lstStyle/>
          <a:p>
            <a:r>
              <a:rPr lang="en-US"/>
              <a:t>Hypothesis</a:t>
            </a:r>
          </a:p>
        </p:txBody>
      </p:sp>
      <p:sp>
        <p:nvSpPr>
          <p:cNvPr id="3" name="Content Placeholder 2">
            <a:extLst>
              <a:ext uri="{FF2B5EF4-FFF2-40B4-BE49-F238E27FC236}">
                <a16:creationId xmlns:a16="http://schemas.microsoft.com/office/drawing/2014/main" id="{436990AB-D662-8CAC-5175-A81B2841B6EA}"/>
              </a:ext>
            </a:extLst>
          </p:cNvPr>
          <p:cNvSpPr>
            <a:spLocks noGrp="1"/>
          </p:cNvSpPr>
          <p:nvPr>
            <p:ph idx="1"/>
          </p:nvPr>
        </p:nvSpPr>
        <p:spPr>
          <a:xfrm>
            <a:off x="68440" y="1291771"/>
            <a:ext cx="11876981" cy="5225341"/>
          </a:xfrm>
        </p:spPr>
        <p:txBody>
          <a:bodyPr>
            <a:normAutofit/>
          </a:bodyPr>
          <a:lstStyle/>
          <a:p>
            <a:pPr>
              <a:lnSpc>
                <a:spcPct val="110000"/>
              </a:lnSpc>
              <a:buNone/>
            </a:pPr>
            <a:endParaRPr lang="en-US" sz="1800" b="1"/>
          </a:p>
          <a:p>
            <a:pPr marL="285750" indent="-285750">
              <a:lnSpc>
                <a:spcPct val="110000"/>
              </a:lnSpc>
              <a:buFont typeface="Arial" panose="020B0604020202020204" pitchFamily="34" charset="0"/>
              <a:buChar char="•"/>
            </a:pPr>
            <a:r>
              <a:rPr lang="en-US" sz="1400"/>
              <a:t>When applying air-source heat pumps, </a:t>
            </a:r>
            <a:r>
              <a:rPr lang="en-US" sz="1400" b="1"/>
              <a:t>fully electrifying heating </a:t>
            </a:r>
            <a:r>
              <a:rPr lang="en-US" sz="1400"/>
              <a:t>by using </a:t>
            </a:r>
            <a:r>
              <a:rPr lang="en-US" sz="1400" b="1"/>
              <a:t>electric resistance supplemental heat </a:t>
            </a:r>
            <a:r>
              <a:rPr lang="en-US" sz="1400"/>
              <a:t>does not yield appreciable emissions reductions relative to using </a:t>
            </a:r>
            <a:r>
              <a:rPr lang="en-US" sz="1400" b="1"/>
              <a:t>natural gas supplemental heat</a:t>
            </a:r>
            <a:r>
              <a:rPr lang="en-US" sz="1400"/>
              <a:t>.</a:t>
            </a:r>
          </a:p>
        </p:txBody>
      </p:sp>
      <p:sp>
        <p:nvSpPr>
          <p:cNvPr id="7" name="Footer Placeholder 3">
            <a:extLst>
              <a:ext uri="{FF2B5EF4-FFF2-40B4-BE49-F238E27FC236}">
                <a16:creationId xmlns:a16="http://schemas.microsoft.com/office/drawing/2014/main" id="{D436A0E3-BF0E-C864-C128-81606040F0EE}"/>
              </a:ext>
            </a:extLst>
          </p:cNvPr>
          <p:cNvSpPr txBox="1">
            <a:spLocks/>
          </p:cNvSpPr>
          <p:nvPr/>
        </p:nvSpPr>
        <p:spPr>
          <a:xfrm>
            <a:off x="6957740" y="3829290"/>
            <a:ext cx="3042265"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bg1">
                    <a:lumMod val="50000"/>
                  </a:schemeClr>
                </a:solidFill>
              </a:rPr>
              <a:t>Source: US Department of Energy</a:t>
            </a:r>
          </a:p>
        </p:txBody>
      </p:sp>
      <p:sp>
        <p:nvSpPr>
          <p:cNvPr id="9" name="TextBox 8">
            <a:extLst>
              <a:ext uri="{FF2B5EF4-FFF2-40B4-BE49-F238E27FC236}">
                <a16:creationId xmlns:a16="http://schemas.microsoft.com/office/drawing/2014/main" id="{CAEA3E04-4A61-DE24-B6EE-E4E9A5046126}"/>
              </a:ext>
            </a:extLst>
          </p:cNvPr>
          <p:cNvSpPr txBox="1"/>
          <p:nvPr/>
        </p:nvSpPr>
        <p:spPr>
          <a:xfrm>
            <a:off x="9223190" y="2655536"/>
            <a:ext cx="1553630" cy="369332"/>
          </a:xfrm>
          <a:prstGeom prst="rect">
            <a:avLst/>
          </a:prstGeom>
          <a:noFill/>
        </p:spPr>
        <p:txBody>
          <a:bodyPr wrap="none" rtlCol="0">
            <a:spAutoFit/>
          </a:bodyPr>
          <a:lstStyle/>
          <a:p>
            <a:pPr algn="ctr"/>
            <a:r>
              <a:rPr lang="en-US">
                <a:solidFill>
                  <a:schemeClr val="tx2"/>
                </a:solidFill>
              </a:rPr>
              <a:t>Grid Emissions</a:t>
            </a:r>
          </a:p>
        </p:txBody>
      </p:sp>
      <p:pic>
        <p:nvPicPr>
          <p:cNvPr id="12" name="Picture 11">
            <a:extLst>
              <a:ext uri="{FF2B5EF4-FFF2-40B4-BE49-F238E27FC236}">
                <a16:creationId xmlns:a16="http://schemas.microsoft.com/office/drawing/2014/main" id="{8E956959-8247-4D6E-2DE8-6CC19A4F78D9}"/>
              </a:ext>
            </a:extLst>
          </p:cNvPr>
          <p:cNvPicPr>
            <a:picLocks noChangeAspect="1"/>
          </p:cNvPicPr>
          <p:nvPr/>
        </p:nvPicPr>
        <p:blipFill>
          <a:blip r:embed="rId3"/>
          <a:stretch>
            <a:fillRect/>
          </a:stretch>
        </p:blipFill>
        <p:spPr>
          <a:xfrm>
            <a:off x="4148556" y="3015141"/>
            <a:ext cx="4577385" cy="2689102"/>
          </a:xfrm>
          <a:prstGeom prst="rect">
            <a:avLst/>
          </a:prstGeom>
        </p:spPr>
      </p:pic>
      <p:sp>
        <p:nvSpPr>
          <p:cNvPr id="8" name="TextBox 7">
            <a:extLst>
              <a:ext uri="{FF2B5EF4-FFF2-40B4-BE49-F238E27FC236}">
                <a16:creationId xmlns:a16="http://schemas.microsoft.com/office/drawing/2014/main" id="{0D849918-7C1F-20EF-23A1-814DA8E4D72C}"/>
              </a:ext>
            </a:extLst>
          </p:cNvPr>
          <p:cNvSpPr txBox="1"/>
          <p:nvPr/>
        </p:nvSpPr>
        <p:spPr>
          <a:xfrm>
            <a:off x="5647704" y="2645809"/>
            <a:ext cx="896592" cy="369332"/>
          </a:xfrm>
          <a:prstGeom prst="rect">
            <a:avLst/>
          </a:prstGeom>
          <a:noFill/>
        </p:spPr>
        <p:txBody>
          <a:bodyPr wrap="none" rtlCol="0">
            <a:spAutoFit/>
          </a:bodyPr>
          <a:lstStyle/>
          <a:p>
            <a:r>
              <a:rPr lang="en-US">
                <a:solidFill>
                  <a:schemeClr val="tx2"/>
                </a:solidFill>
              </a:rPr>
              <a:t>Climate</a:t>
            </a:r>
          </a:p>
        </p:txBody>
      </p:sp>
      <p:sp>
        <p:nvSpPr>
          <p:cNvPr id="13" name="Footer Placeholder 3">
            <a:extLst>
              <a:ext uri="{FF2B5EF4-FFF2-40B4-BE49-F238E27FC236}">
                <a16:creationId xmlns:a16="http://schemas.microsoft.com/office/drawing/2014/main" id="{EFFDAB3A-17F8-B9BB-08C6-92315C096567}"/>
              </a:ext>
            </a:extLst>
          </p:cNvPr>
          <p:cNvSpPr txBox="1">
            <a:spLocks/>
          </p:cNvSpPr>
          <p:nvPr/>
        </p:nvSpPr>
        <p:spPr>
          <a:xfrm>
            <a:off x="8478872" y="5609659"/>
            <a:ext cx="3042265"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i="1">
                <a:solidFill>
                  <a:schemeClr val="bg1">
                    <a:lumMod val="50000"/>
                  </a:schemeClr>
                </a:solidFill>
              </a:rPr>
              <a:t>Source: US EPA </a:t>
            </a:r>
            <a:r>
              <a:rPr lang="en-US" sz="800" i="1" err="1">
                <a:solidFill>
                  <a:schemeClr val="bg1">
                    <a:lumMod val="50000"/>
                  </a:schemeClr>
                </a:solidFill>
              </a:rPr>
              <a:t>eGRID</a:t>
            </a:r>
            <a:endParaRPr lang="en-US" sz="800" i="1">
              <a:solidFill>
                <a:schemeClr val="bg1">
                  <a:lumMod val="50000"/>
                </a:schemeClr>
              </a:solidFill>
            </a:endParaRPr>
          </a:p>
        </p:txBody>
      </p:sp>
      <p:sp>
        <p:nvSpPr>
          <p:cNvPr id="14" name="Footer Placeholder 3">
            <a:extLst>
              <a:ext uri="{FF2B5EF4-FFF2-40B4-BE49-F238E27FC236}">
                <a16:creationId xmlns:a16="http://schemas.microsoft.com/office/drawing/2014/main" id="{CBCD4282-12A1-6A84-0ACD-3D454113CF03}"/>
              </a:ext>
            </a:extLst>
          </p:cNvPr>
          <p:cNvSpPr txBox="1">
            <a:spLocks/>
          </p:cNvSpPr>
          <p:nvPr/>
        </p:nvSpPr>
        <p:spPr>
          <a:xfrm>
            <a:off x="4799576" y="5608192"/>
            <a:ext cx="3042265"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i="1">
                <a:solidFill>
                  <a:schemeClr val="bg1">
                    <a:lumMod val="50000"/>
                  </a:schemeClr>
                </a:solidFill>
              </a:rPr>
              <a:t>Source: US Department of Energy</a:t>
            </a:r>
          </a:p>
        </p:txBody>
      </p:sp>
      <p:sp>
        <p:nvSpPr>
          <p:cNvPr id="30" name="TextBox 29">
            <a:extLst>
              <a:ext uri="{FF2B5EF4-FFF2-40B4-BE49-F238E27FC236}">
                <a16:creationId xmlns:a16="http://schemas.microsoft.com/office/drawing/2014/main" id="{C42A8956-80F3-61E1-F0CE-36BD99B0DCEC}"/>
              </a:ext>
            </a:extLst>
          </p:cNvPr>
          <p:cNvSpPr txBox="1"/>
          <p:nvPr/>
        </p:nvSpPr>
        <p:spPr>
          <a:xfrm>
            <a:off x="1799864" y="2645809"/>
            <a:ext cx="942887" cy="369332"/>
          </a:xfrm>
          <a:prstGeom prst="rect">
            <a:avLst/>
          </a:prstGeom>
          <a:noFill/>
        </p:spPr>
        <p:txBody>
          <a:bodyPr wrap="none" rtlCol="0">
            <a:spAutoFit/>
          </a:bodyPr>
          <a:lstStyle/>
          <a:p>
            <a:r>
              <a:rPr lang="en-US">
                <a:solidFill>
                  <a:schemeClr val="tx2"/>
                </a:solidFill>
              </a:rPr>
              <a:t>Building</a:t>
            </a:r>
          </a:p>
        </p:txBody>
      </p:sp>
      <p:pic>
        <p:nvPicPr>
          <p:cNvPr id="5" name="Picture 4">
            <a:extLst>
              <a:ext uri="{FF2B5EF4-FFF2-40B4-BE49-F238E27FC236}">
                <a16:creationId xmlns:a16="http://schemas.microsoft.com/office/drawing/2014/main" id="{53CCC959-AB4F-8980-778E-14154A01074D}"/>
              </a:ext>
            </a:extLst>
          </p:cNvPr>
          <p:cNvPicPr>
            <a:picLocks noChangeAspect="1"/>
          </p:cNvPicPr>
          <p:nvPr/>
        </p:nvPicPr>
        <p:blipFill>
          <a:blip r:embed="rId4"/>
          <a:stretch>
            <a:fillRect/>
          </a:stretch>
        </p:blipFill>
        <p:spPr>
          <a:xfrm>
            <a:off x="8383921" y="3168091"/>
            <a:ext cx="3453368" cy="2395675"/>
          </a:xfrm>
          <a:prstGeom prst="rect">
            <a:avLst/>
          </a:prstGeom>
        </p:spPr>
      </p:pic>
      <p:sp>
        <p:nvSpPr>
          <p:cNvPr id="32" name="Rectangle: Rounded Corners 31">
            <a:extLst>
              <a:ext uri="{FF2B5EF4-FFF2-40B4-BE49-F238E27FC236}">
                <a16:creationId xmlns:a16="http://schemas.microsoft.com/office/drawing/2014/main" id="{426EBCAF-AD5F-B0B9-EB4D-B3E6FE6D1547}"/>
              </a:ext>
            </a:extLst>
          </p:cNvPr>
          <p:cNvSpPr/>
          <p:nvPr/>
        </p:nvSpPr>
        <p:spPr>
          <a:xfrm>
            <a:off x="246580" y="3168091"/>
            <a:ext cx="4055748" cy="2714422"/>
          </a:xfrm>
          <a:prstGeom prst="roundRect">
            <a:avLst/>
          </a:prstGeom>
          <a:solidFill>
            <a:schemeClr val="bg2">
              <a:lumMod val="60000"/>
              <a:lumOff val="40000"/>
              <a:alpha val="20000"/>
            </a:schemeClr>
          </a:solidFill>
          <a:ln w="25400">
            <a:solidFill>
              <a:schemeClr val="dk2">
                <a:shade val="80000"/>
                <a:hueOff val="0"/>
                <a:satOff val="0"/>
                <a:lumOff val="0"/>
              </a:schemeClr>
            </a:solidFill>
          </a:ln>
        </p:spPr>
        <p:txBody>
          <a:bodyPr wrap="square" lIns="91440" tIns="91440" rIns="91440" bIns="91440" rtlCol="0" anchor="t" anchorCtr="0">
            <a:noAutofit/>
          </a:bodyPr>
          <a:lstStyle/>
          <a:p>
            <a:pPr algn="ctr">
              <a:spcAft>
                <a:spcPts val="400"/>
              </a:spcAft>
            </a:pPr>
            <a:endParaRPr lang="en-US" sz="2800" b="1">
              <a:solidFill>
                <a:schemeClr val="tx2"/>
              </a:solidFill>
            </a:endParaRPr>
          </a:p>
        </p:txBody>
      </p:sp>
      <p:graphicFrame>
        <p:nvGraphicFramePr>
          <p:cNvPr id="33" name="Diagram 32">
            <a:extLst>
              <a:ext uri="{FF2B5EF4-FFF2-40B4-BE49-F238E27FC236}">
                <a16:creationId xmlns:a16="http://schemas.microsoft.com/office/drawing/2014/main" id="{1C2AFB3E-3613-784D-E38A-C92B68DEB127}"/>
              </a:ext>
            </a:extLst>
          </p:cNvPr>
          <p:cNvGraphicFramePr/>
          <p:nvPr>
            <p:extLst>
              <p:ext uri="{D42A27DB-BD31-4B8C-83A1-F6EECF244321}">
                <p14:modId xmlns:p14="http://schemas.microsoft.com/office/powerpoint/2010/main" val="718166034"/>
              </p:ext>
            </p:extLst>
          </p:nvPr>
        </p:nvGraphicFramePr>
        <p:xfrm>
          <a:off x="461095" y="3308568"/>
          <a:ext cx="3620426" cy="239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191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5583-E820-855C-668F-34576526AB87}"/>
              </a:ext>
            </a:extLst>
          </p:cNvPr>
          <p:cNvSpPr>
            <a:spLocks noGrp="1"/>
          </p:cNvSpPr>
          <p:nvPr>
            <p:ph type="title"/>
          </p:nvPr>
        </p:nvSpPr>
        <p:spPr/>
        <p:txBody>
          <a:bodyPr/>
          <a:lstStyle/>
          <a:p>
            <a:r>
              <a:rPr lang="en-US"/>
              <a:t>Assumptions</a:t>
            </a:r>
          </a:p>
        </p:txBody>
      </p:sp>
      <p:sp>
        <p:nvSpPr>
          <p:cNvPr id="3" name="Content Placeholder 2">
            <a:extLst>
              <a:ext uri="{FF2B5EF4-FFF2-40B4-BE49-F238E27FC236}">
                <a16:creationId xmlns:a16="http://schemas.microsoft.com/office/drawing/2014/main" id="{436990AB-D662-8CAC-5175-A81B2841B6EA}"/>
              </a:ext>
            </a:extLst>
          </p:cNvPr>
          <p:cNvSpPr>
            <a:spLocks noGrp="1"/>
          </p:cNvSpPr>
          <p:nvPr>
            <p:ph idx="1"/>
          </p:nvPr>
        </p:nvSpPr>
        <p:spPr>
          <a:xfrm>
            <a:off x="450274" y="1393371"/>
            <a:ext cx="3716480" cy="5225341"/>
          </a:xfrm>
        </p:spPr>
        <p:txBody>
          <a:bodyPr>
            <a:normAutofit/>
          </a:bodyPr>
          <a:lstStyle/>
          <a:p>
            <a:pPr>
              <a:lnSpc>
                <a:spcPct val="110000"/>
              </a:lnSpc>
              <a:buNone/>
            </a:pPr>
            <a:endParaRPr lang="en-US" sz="1800" b="1"/>
          </a:p>
          <a:p>
            <a:pPr marL="285750" indent="-285750">
              <a:lnSpc>
                <a:spcPct val="110000"/>
              </a:lnSpc>
              <a:buFont typeface="Arial" panose="020B0604020202020204" pitchFamily="34" charset="0"/>
              <a:buChar char="•"/>
            </a:pPr>
            <a:r>
              <a:rPr lang="en-US" sz="1400"/>
              <a:t>For a given location/climate and building, building characteristics, climate and grid emissions determine the intersection of heat pump operation and supplemental heat.</a:t>
            </a:r>
          </a:p>
          <a:p>
            <a:pPr marL="285750" indent="-285750">
              <a:lnSpc>
                <a:spcPct val="110000"/>
              </a:lnSpc>
              <a:buFont typeface="Arial" panose="020B0604020202020204" pitchFamily="34" charset="0"/>
              <a:buChar char="•"/>
            </a:pPr>
            <a:r>
              <a:rPr lang="en-US" sz="1400"/>
              <a:t>Air-source heat pump performance in terms of efficiency and capacity is a function of outdoor ambient temperature.</a:t>
            </a:r>
          </a:p>
        </p:txBody>
      </p:sp>
      <p:pic>
        <p:nvPicPr>
          <p:cNvPr id="24" name="Picture 23">
            <a:extLst>
              <a:ext uri="{FF2B5EF4-FFF2-40B4-BE49-F238E27FC236}">
                <a16:creationId xmlns:a16="http://schemas.microsoft.com/office/drawing/2014/main" id="{1CFCDE76-1C57-2D45-CDCC-4BA48F23A32A}"/>
              </a:ext>
            </a:extLst>
          </p:cNvPr>
          <p:cNvPicPr>
            <a:picLocks noChangeAspect="1"/>
          </p:cNvPicPr>
          <p:nvPr/>
        </p:nvPicPr>
        <p:blipFill>
          <a:blip r:embed="rId3"/>
          <a:stretch>
            <a:fillRect/>
          </a:stretch>
        </p:blipFill>
        <p:spPr>
          <a:xfrm>
            <a:off x="4823114" y="1448733"/>
            <a:ext cx="7034644" cy="5169979"/>
          </a:xfrm>
          <a:prstGeom prst="rect">
            <a:avLst/>
          </a:prstGeom>
        </p:spPr>
      </p:pic>
    </p:spTree>
    <p:extLst>
      <p:ext uri="{BB962C8B-B14F-4D97-AF65-F5344CB8AC3E}">
        <p14:creationId xmlns:p14="http://schemas.microsoft.com/office/powerpoint/2010/main" val="141803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5583-E820-855C-668F-34576526AB87}"/>
              </a:ext>
            </a:extLst>
          </p:cNvPr>
          <p:cNvSpPr>
            <a:spLocks noGrp="1"/>
          </p:cNvSpPr>
          <p:nvPr>
            <p:ph type="title"/>
          </p:nvPr>
        </p:nvSpPr>
        <p:spPr/>
        <p:txBody>
          <a:bodyPr/>
          <a:lstStyle/>
          <a:p>
            <a:r>
              <a:rPr lang="en-US"/>
              <a:t>Problem Statement &amp; Study Goals</a:t>
            </a:r>
          </a:p>
        </p:txBody>
      </p:sp>
      <p:sp>
        <p:nvSpPr>
          <p:cNvPr id="3" name="Content Placeholder 2">
            <a:extLst>
              <a:ext uri="{FF2B5EF4-FFF2-40B4-BE49-F238E27FC236}">
                <a16:creationId xmlns:a16="http://schemas.microsoft.com/office/drawing/2014/main" id="{436990AB-D662-8CAC-5175-A81B2841B6EA}"/>
              </a:ext>
            </a:extLst>
          </p:cNvPr>
          <p:cNvSpPr>
            <a:spLocks noGrp="1"/>
          </p:cNvSpPr>
          <p:nvPr>
            <p:ph idx="1"/>
          </p:nvPr>
        </p:nvSpPr>
        <p:spPr>
          <a:xfrm>
            <a:off x="143784" y="1291771"/>
            <a:ext cx="5090204" cy="5225341"/>
          </a:xfrm>
        </p:spPr>
        <p:txBody>
          <a:bodyPr>
            <a:normAutofit fontScale="92500"/>
          </a:bodyPr>
          <a:lstStyle/>
          <a:p>
            <a:pPr>
              <a:lnSpc>
                <a:spcPct val="110000"/>
              </a:lnSpc>
              <a:buNone/>
            </a:pPr>
            <a:endParaRPr lang="en-US" sz="1800" b="1"/>
          </a:p>
          <a:p>
            <a:pPr>
              <a:lnSpc>
                <a:spcPct val="110000"/>
              </a:lnSpc>
              <a:buNone/>
            </a:pPr>
            <a:r>
              <a:rPr lang="en-US" sz="1700" b="1"/>
              <a:t>Problem Statement:</a:t>
            </a:r>
          </a:p>
          <a:p>
            <a:pPr marL="285750" indent="-285750">
              <a:lnSpc>
                <a:spcPct val="110000"/>
              </a:lnSpc>
              <a:buFont typeface="Arial" panose="020B0604020202020204" pitchFamily="34" charset="0"/>
              <a:buChar char="•"/>
            </a:pPr>
            <a:r>
              <a:rPr lang="en-US" sz="1300"/>
              <a:t>Heat pump efficiency and capacity decreases at low ambient temperatures; thus, the need for supplemental heat.</a:t>
            </a:r>
          </a:p>
          <a:p>
            <a:pPr marL="285750" indent="-285750">
              <a:lnSpc>
                <a:spcPct val="110000"/>
              </a:lnSpc>
              <a:buFont typeface="Arial" panose="020B0604020202020204" pitchFamily="34" charset="0"/>
              <a:buChar char="•"/>
            </a:pPr>
            <a:r>
              <a:rPr lang="en-US" sz="1300"/>
              <a:t>When applying supplemental heat, how does the heat source impact emissions, now and in the future?</a:t>
            </a:r>
          </a:p>
          <a:p>
            <a:pPr marL="285750" indent="-285750">
              <a:lnSpc>
                <a:spcPct val="110000"/>
              </a:lnSpc>
              <a:buFont typeface="Arial" panose="020B0604020202020204" pitchFamily="34" charset="0"/>
              <a:buChar char="•"/>
            </a:pPr>
            <a:endParaRPr lang="en-US" sz="1400"/>
          </a:p>
          <a:p>
            <a:pPr>
              <a:lnSpc>
                <a:spcPct val="110000"/>
              </a:lnSpc>
              <a:buNone/>
            </a:pPr>
            <a:r>
              <a:rPr lang="en-US" sz="1700" b="1"/>
              <a:t>Study Goals:</a:t>
            </a:r>
            <a:endParaRPr lang="en-US" sz="1700"/>
          </a:p>
          <a:p>
            <a:pPr marL="285750" indent="-285750">
              <a:lnSpc>
                <a:spcPct val="110000"/>
              </a:lnSpc>
              <a:buFont typeface="Arial" panose="020B0604020202020204" pitchFamily="34" charset="0"/>
              <a:buChar char="•"/>
            </a:pPr>
            <a:r>
              <a:rPr lang="en-US" sz="1300" b="1"/>
              <a:t>Evaluate emissions impact</a:t>
            </a:r>
            <a:r>
              <a:rPr lang="en-US" sz="1300"/>
              <a:t> of electric vs. gas supplemental heat for ASHPs in </a:t>
            </a:r>
            <a:r>
              <a:rPr lang="en-US" sz="1300" b="1"/>
              <a:t>commercial buildings</a:t>
            </a:r>
            <a:r>
              <a:rPr lang="en-US" sz="1300"/>
              <a:t> across the U.S.</a:t>
            </a:r>
          </a:p>
          <a:p>
            <a:pPr marL="285750" indent="-285750">
              <a:lnSpc>
                <a:spcPct val="110000"/>
              </a:lnSpc>
              <a:buFont typeface="Arial" panose="020B0604020202020204" pitchFamily="34" charset="0"/>
              <a:buChar char="•"/>
            </a:pPr>
            <a:r>
              <a:rPr lang="en-US" sz="1300"/>
              <a:t>Conduct a </a:t>
            </a:r>
            <a:r>
              <a:rPr lang="en-US" sz="1300" b="1"/>
              <a:t>nationwide</a:t>
            </a:r>
            <a:r>
              <a:rPr lang="en-US" sz="1300"/>
              <a:t> assessment across </a:t>
            </a:r>
            <a:r>
              <a:rPr lang="en-US" sz="1300" b="1"/>
              <a:t>U.S climate zones</a:t>
            </a:r>
            <a:r>
              <a:rPr lang="en-US" sz="1300"/>
              <a:t> and </a:t>
            </a:r>
            <a:r>
              <a:rPr lang="en-US" sz="1300" b="1"/>
              <a:t>electric grid regions</a:t>
            </a:r>
            <a:r>
              <a:rPr lang="en-US" sz="1300"/>
              <a:t>.</a:t>
            </a:r>
          </a:p>
          <a:p>
            <a:pPr marL="285750" indent="-285750">
              <a:lnSpc>
                <a:spcPct val="110000"/>
              </a:lnSpc>
              <a:buFont typeface="Arial" panose="020B0604020202020204" pitchFamily="34" charset="0"/>
              <a:buChar char="•"/>
            </a:pPr>
            <a:r>
              <a:rPr lang="en-US" sz="1300"/>
              <a:t>Incorporate </a:t>
            </a:r>
            <a:r>
              <a:rPr lang="en-US" sz="1300" b="1"/>
              <a:t>historical grid emissions</a:t>
            </a:r>
            <a:r>
              <a:rPr lang="en-US" sz="1300"/>
              <a:t> and </a:t>
            </a:r>
            <a:r>
              <a:rPr lang="en-US" sz="1300" b="1"/>
              <a:t>forward-looking decarbonization projections</a:t>
            </a:r>
            <a:r>
              <a:rPr lang="en-US" sz="1300"/>
              <a:t> (up to 2050).</a:t>
            </a:r>
          </a:p>
          <a:p>
            <a:pPr marL="285750" indent="-285750">
              <a:lnSpc>
                <a:spcPct val="110000"/>
              </a:lnSpc>
              <a:buFont typeface="Arial" panose="020B0604020202020204" pitchFamily="34" charset="0"/>
              <a:buChar char="•"/>
            </a:pPr>
            <a:r>
              <a:rPr lang="en-US" sz="1300"/>
              <a:t>Address gaps in prior research by isolating </a:t>
            </a:r>
            <a:r>
              <a:rPr lang="en-US" sz="1300" b="1"/>
              <a:t>incremental emissions savings</a:t>
            </a:r>
            <a:r>
              <a:rPr lang="en-US" sz="1300"/>
              <a:t> from electric vs. gas supplemental heating.</a:t>
            </a:r>
          </a:p>
          <a:p>
            <a:pPr marL="285750" indent="-285750">
              <a:lnSpc>
                <a:spcPct val="110000"/>
              </a:lnSpc>
              <a:buFont typeface="Arial" panose="020B0604020202020204" pitchFamily="34" charset="0"/>
              <a:buChar char="•"/>
            </a:pPr>
            <a:r>
              <a:rPr lang="en-US" sz="1300"/>
              <a:t>Provide insights for </a:t>
            </a:r>
            <a:r>
              <a:rPr lang="en-US" sz="1300" b="1"/>
              <a:t>policy &amp; system design decisions</a:t>
            </a:r>
            <a:r>
              <a:rPr lang="en-US" sz="1300"/>
              <a:t>, ensuring </a:t>
            </a:r>
            <a:r>
              <a:rPr lang="en-US" sz="1300" b="1"/>
              <a:t>effective decarbonization strategies</a:t>
            </a:r>
            <a:r>
              <a:rPr lang="en-US" sz="1300"/>
              <a:t>.</a:t>
            </a:r>
          </a:p>
          <a:p>
            <a:pPr marL="285750" indent="-285750">
              <a:lnSpc>
                <a:spcPct val="110000"/>
              </a:lnSpc>
              <a:buFont typeface="Arial" panose="020B0604020202020204" pitchFamily="34" charset="0"/>
              <a:buChar char="•"/>
            </a:pPr>
            <a:endParaRPr lang="en-US" sz="1400"/>
          </a:p>
        </p:txBody>
      </p:sp>
      <p:pic>
        <p:nvPicPr>
          <p:cNvPr id="14" name="Picture 13">
            <a:extLst>
              <a:ext uri="{FF2B5EF4-FFF2-40B4-BE49-F238E27FC236}">
                <a16:creationId xmlns:a16="http://schemas.microsoft.com/office/drawing/2014/main" id="{B1ABE73B-9B7D-F7D9-5051-D2D3828D19F4}"/>
              </a:ext>
            </a:extLst>
          </p:cNvPr>
          <p:cNvPicPr>
            <a:picLocks noChangeAspect="1"/>
          </p:cNvPicPr>
          <p:nvPr/>
        </p:nvPicPr>
        <p:blipFill>
          <a:blip r:embed="rId3"/>
          <a:stretch>
            <a:fillRect/>
          </a:stretch>
        </p:blipFill>
        <p:spPr>
          <a:xfrm>
            <a:off x="5233987" y="2442355"/>
            <a:ext cx="6453508" cy="3319934"/>
          </a:xfrm>
          <a:prstGeom prst="rect">
            <a:avLst/>
          </a:prstGeom>
        </p:spPr>
      </p:pic>
      <p:sp>
        <p:nvSpPr>
          <p:cNvPr id="15" name="Footer Placeholder 3">
            <a:extLst>
              <a:ext uri="{FF2B5EF4-FFF2-40B4-BE49-F238E27FC236}">
                <a16:creationId xmlns:a16="http://schemas.microsoft.com/office/drawing/2014/main" id="{F72F5065-1771-3877-E27C-C53C7225DDBA}"/>
              </a:ext>
            </a:extLst>
          </p:cNvPr>
          <p:cNvSpPr txBox="1">
            <a:spLocks/>
          </p:cNvSpPr>
          <p:nvPr/>
        </p:nvSpPr>
        <p:spPr>
          <a:xfrm>
            <a:off x="5784042" y="5749739"/>
            <a:ext cx="5353398"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i="1">
                <a:solidFill>
                  <a:schemeClr val="bg1">
                    <a:lumMod val="50000"/>
                  </a:schemeClr>
                </a:solidFill>
              </a:rPr>
              <a:t>Source: Decarbonizing Building Thermal Systems: A How-To Guide for Applying Heat Pumps and Beyond, NREL</a:t>
            </a:r>
          </a:p>
          <a:p>
            <a:pPr algn="ctr"/>
            <a:r>
              <a:rPr lang="en-US" sz="800" i="1">
                <a:solidFill>
                  <a:schemeClr val="bg1">
                    <a:lumMod val="50000"/>
                  </a:schemeClr>
                </a:solidFill>
              </a:rPr>
              <a:t> </a:t>
            </a:r>
          </a:p>
        </p:txBody>
      </p:sp>
      <p:sp>
        <p:nvSpPr>
          <p:cNvPr id="16" name="Callout: Bent Line 15">
            <a:extLst>
              <a:ext uri="{FF2B5EF4-FFF2-40B4-BE49-F238E27FC236}">
                <a16:creationId xmlns:a16="http://schemas.microsoft.com/office/drawing/2014/main" id="{21D3B4A4-E314-75E6-BF73-4CFDD49A5689}"/>
              </a:ext>
            </a:extLst>
          </p:cNvPr>
          <p:cNvSpPr/>
          <p:nvPr/>
        </p:nvSpPr>
        <p:spPr>
          <a:xfrm>
            <a:off x="7596360" y="2643045"/>
            <a:ext cx="1439292" cy="370662"/>
          </a:xfrm>
          <a:prstGeom prst="borderCallout2">
            <a:avLst>
              <a:gd name="adj1" fmla="val 18750"/>
              <a:gd name="adj2" fmla="val -8333"/>
              <a:gd name="adj3" fmla="val 18750"/>
              <a:gd name="adj4" fmla="val -16667"/>
              <a:gd name="adj5" fmla="val 271709"/>
              <a:gd name="adj6" fmla="val -37899"/>
            </a:avLst>
          </a:prstGeom>
          <a:solidFill>
            <a:schemeClr val="bg1">
              <a:lumMod val="95000"/>
            </a:schemeClr>
          </a:solidFill>
          <a:ln w="25400">
            <a:solidFill>
              <a:srgbClr val="00B0F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100">
                <a:solidFill>
                  <a:schemeClr val="tx1"/>
                </a:solidFill>
              </a:rPr>
              <a:t>Supplemental heat </a:t>
            </a:r>
          </a:p>
        </p:txBody>
      </p:sp>
      <p:sp>
        <p:nvSpPr>
          <p:cNvPr id="17" name="Callout: Bent Line 16">
            <a:extLst>
              <a:ext uri="{FF2B5EF4-FFF2-40B4-BE49-F238E27FC236}">
                <a16:creationId xmlns:a16="http://schemas.microsoft.com/office/drawing/2014/main" id="{3BC09C6F-CB0C-ABD1-3315-5EF9315BC827}"/>
              </a:ext>
            </a:extLst>
          </p:cNvPr>
          <p:cNvSpPr/>
          <p:nvPr/>
        </p:nvSpPr>
        <p:spPr>
          <a:xfrm>
            <a:off x="7111636" y="1977701"/>
            <a:ext cx="1565099" cy="304345"/>
          </a:xfrm>
          <a:prstGeom prst="borderCallout2">
            <a:avLst>
              <a:gd name="adj1" fmla="val 18750"/>
              <a:gd name="adj2" fmla="val -8333"/>
              <a:gd name="adj3" fmla="val 18750"/>
              <a:gd name="adj4" fmla="val -16667"/>
              <a:gd name="adj5" fmla="val 403817"/>
              <a:gd name="adj6" fmla="val -55571"/>
            </a:avLst>
          </a:prstGeom>
          <a:solidFill>
            <a:schemeClr val="bg1">
              <a:lumMod val="95000"/>
            </a:schemeClr>
          </a:solidFill>
          <a:ln w="25400">
            <a:solidFill>
              <a:srgbClr val="00B0F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100">
                <a:solidFill>
                  <a:schemeClr val="tx1"/>
                </a:solidFill>
              </a:rPr>
              <a:t>Low ambient operation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50B558-D0F4-B987-AF10-B702BEE05DBC}"/>
                  </a:ext>
                </a:extLst>
              </p:cNvPr>
              <p:cNvSpPr txBox="1"/>
              <p:nvPr/>
            </p:nvSpPr>
            <p:spPr>
              <a:xfrm>
                <a:off x="9118619" y="3013707"/>
                <a:ext cx="1969065" cy="276999"/>
              </a:xfrm>
              <a:prstGeom prst="rect">
                <a:avLst/>
              </a:prstGeom>
              <a:noFill/>
            </p:spPr>
            <p:txBody>
              <a:bodyPr wrap="none" lIns="0" tIns="0" rIns="0" bIns="0" rtlCol="0">
                <a:spAutoFit/>
              </a:bodyPr>
              <a:lstStyle/>
              <a:p>
                <a:r>
                  <a:rPr lang="en-US">
                    <a:solidFill>
                      <a:srgbClr val="F09720"/>
                    </a:solidFill>
                  </a:rPr>
                  <a:t>Capacity </a:t>
                </a:r>
                <a14:m>
                  <m:oMath xmlns:m="http://schemas.openxmlformats.org/officeDocument/2006/math">
                    <m:r>
                      <a:rPr lang="en-US" i="1" smtClean="0">
                        <a:solidFill>
                          <a:srgbClr val="F09720"/>
                        </a:solidFill>
                        <a:latin typeface="Cambria Math" panose="02040503050406030204" pitchFamily="18" charset="0"/>
                      </a:rPr>
                      <m:t>=</m:t>
                    </m:r>
                    <m:r>
                      <a:rPr lang="en-US" b="0" i="1" smtClean="0">
                        <a:solidFill>
                          <a:srgbClr val="F09720"/>
                        </a:solidFill>
                        <a:latin typeface="Cambria Math" panose="02040503050406030204" pitchFamily="18" charset="0"/>
                      </a:rPr>
                      <m:t>𝑓</m:t>
                    </m:r>
                    <m:r>
                      <a:rPr lang="en-US" b="0" i="1" smtClean="0">
                        <a:solidFill>
                          <a:srgbClr val="F09720"/>
                        </a:solidFill>
                        <a:latin typeface="Cambria Math" panose="02040503050406030204" pitchFamily="18" charset="0"/>
                      </a:rPr>
                      <m:t>(</m:t>
                    </m:r>
                    <m:r>
                      <a:rPr lang="en-US" b="0" i="1" smtClean="0">
                        <a:solidFill>
                          <a:srgbClr val="F09720"/>
                        </a:solidFill>
                        <a:latin typeface="Cambria Math" panose="02040503050406030204" pitchFamily="18" charset="0"/>
                      </a:rPr>
                      <m:t>𝑂𝐴𝑇</m:t>
                    </m:r>
                    <m:r>
                      <a:rPr lang="en-US" b="0" i="1" smtClean="0">
                        <a:solidFill>
                          <a:srgbClr val="F09720"/>
                        </a:solidFill>
                        <a:latin typeface="Cambria Math" panose="02040503050406030204" pitchFamily="18" charset="0"/>
                      </a:rPr>
                      <m:t>)</m:t>
                    </m:r>
                  </m:oMath>
                </a14:m>
                <a:endParaRPr lang="en-US">
                  <a:solidFill>
                    <a:srgbClr val="F09720"/>
                  </a:solidFill>
                </a:endParaRPr>
              </a:p>
            </p:txBody>
          </p:sp>
        </mc:Choice>
        <mc:Fallback xmlns="">
          <p:sp>
            <p:nvSpPr>
              <p:cNvPr id="18" name="TextBox 17">
                <a:extLst>
                  <a:ext uri="{FF2B5EF4-FFF2-40B4-BE49-F238E27FC236}">
                    <a16:creationId xmlns:a16="http://schemas.microsoft.com/office/drawing/2014/main" id="{8250B558-D0F4-B987-AF10-B702BEE05DBC}"/>
                  </a:ext>
                </a:extLst>
              </p:cNvPr>
              <p:cNvSpPr txBox="1">
                <a:spLocks noRot="1" noChangeAspect="1" noMove="1" noResize="1" noEditPoints="1" noAdjustHandles="1" noChangeArrowheads="1" noChangeShapeType="1" noTextEdit="1"/>
              </p:cNvSpPr>
              <p:nvPr/>
            </p:nvSpPr>
            <p:spPr>
              <a:xfrm>
                <a:off x="9118619" y="3013707"/>
                <a:ext cx="1969065" cy="276999"/>
              </a:xfrm>
              <a:prstGeom prst="rect">
                <a:avLst/>
              </a:prstGeom>
              <a:blipFill>
                <a:blip r:embed="rId4"/>
                <a:stretch>
                  <a:fillRect l="-7430"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5E206B4-59F1-5BED-6698-81941E40125B}"/>
                  </a:ext>
                </a:extLst>
              </p:cNvPr>
              <p:cNvSpPr txBox="1"/>
              <p:nvPr/>
            </p:nvSpPr>
            <p:spPr>
              <a:xfrm>
                <a:off x="9887395" y="4243223"/>
                <a:ext cx="1584344" cy="276999"/>
              </a:xfrm>
              <a:prstGeom prst="rect">
                <a:avLst/>
              </a:prstGeom>
              <a:noFill/>
            </p:spPr>
            <p:txBody>
              <a:bodyPr wrap="none" lIns="0" tIns="0" rIns="0" bIns="0" rtlCol="0">
                <a:spAutoFit/>
              </a:bodyPr>
              <a:lstStyle/>
              <a:p>
                <a:r>
                  <a:rPr lang="en-US">
                    <a:solidFill>
                      <a:srgbClr val="AB2F22"/>
                    </a:solidFill>
                  </a:rPr>
                  <a:t>Load </a:t>
                </a:r>
                <a14:m>
                  <m:oMath xmlns:m="http://schemas.openxmlformats.org/officeDocument/2006/math">
                    <m:r>
                      <a:rPr lang="en-US" i="1" smtClean="0">
                        <a:solidFill>
                          <a:srgbClr val="AB2F22"/>
                        </a:solidFill>
                        <a:latin typeface="Cambria Math" panose="02040503050406030204" pitchFamily="18" charset="0"/>
                      </a:rPr>
                      <m:t>=</m:t>
                    </m:r>
                    <m:r>
                      <a:rPr lang="en-US" b="0" i="1" smtClean="0">
                        <a:solidFill>
                          <a:srgbClr val="AB2F22"/>
                        </a:solidFill>
                        <a:latin typeface="Cambria Math" panose="02040503050406030204" pitchFamily="18" charset="0"/>
                      </a:rPr>
                      <m:t>𝑓</m:t>
                    </m:r>
                    <m:r>
                      <a:rPr lang="en-US" b="0" i="1" smtClean="0">
                        <a:solidFill>
                          <a:srgbClr val="AB2F22"/>
                        </a:solidFill>
                        <a:latin typeface="Cambria Math" panose="02040503050406030204" pitchFamily="18" charset="0"/>
                      </a:rPr>
                      <m:t>(</m:t>
                    </m:r>
                    <m:r>
                      <a:rPr lang="en-US" b="0" i="1" smtClean="0">
                        <a:solidFill>
                          <a:srgbClr val="AB2F22"/>
                        </a:solidFill>
                        <a:latin typeface="Cambria Math" panose="02040503050406030204" pitchFamily="18" charset="0"/>
                      </a:rPr>
                      <m:t>𝑂𝐴𝑇</m:t>
                    </m:r>
                    <m:r>
                      <a:rPr lang="en-US" b="0" i="1" smtClean="0">
                        <a:solidFill>
                          <a:srgbClr val="AB2F22"/>
                        </a:solidFill>
                        <a:latin typeface="Cambria Math" panose="02040503050406030204" pitchFamily="18" charset="0"/>
                      </a:rPr>
                      <m:t>)</m:t>
                    </m:r>
                  </m:oMath>
                </a14:m>
                <a:endParaRPr lang="en-US">
                  <a:solidFill>
                    <a:srgbClr val="AB2F22"/>
                  </a:solidFill>
                </a:endParaRPr>
              </a:p>
            </p:txBody>
          </p:sp>
        </mc:Choice>
        <mc:Fallback xmlns="">
          <p:sp>
            <p:nvSpPr>
              <p:cNvPr id="19" name="TextBox 18">
                <a:extLst>
                  <a:ext uri="{FF2B5EF4-FFF2-40B4-BE49-F238E27FC236}">
                    <a16:creationId xmlns:a16="http://schemas.microsoft.com/office/drawing/2014/main" id="{75E206B4-59F1-5BED-6698-81941E40125B}"/>
                  </a:ext>
                </a:extLst>
              </p:cNvPr>
              <p:cNvSpPr txBox="1">
                <a:spLocks noRot="1" noChangeAspect="1" noMove="1" noResize="1" noEditPoints="1" noAdjustHandles="1" noChangeArrowheads="1" noChangeShapeType="1" noTextEdit="1"/>
              </p:cNvSpPr>
              <p:nvPr/>
            </p:nvSpPr>
            <p:spPr>
              <a:xfrm>
                <a:off x="9887395" y="4243223"/>
                <a:ext cx="1584344" cy="276999"/>
              </a:xfrm>
              <a:prstGeom prst="rect">
                <a:avLst/>
              </a:prstGeom>
              <a:blipFill>
                <a:blip r:embed="rId5"/>
                <a:stretch>
                  <a:fillRect l="-9231" t="-28261" r="-1538" b="-50000"/>
                </a:stretch>
              </a:blipFill>
            </p:spPr>
            <p:txBody>
              <a:bodyPr/>
              <a:lstStyle/>
              <a:p>
                <a:r>
                  <a:rPr lang="en-US">
                    <a:noFill/>
                  </a:rPr>
                  <a:t> </a:t>
                </a:r>
              </a:p>
            </p:txBody>
          </p:sp>
        </mc:Fallback>
      </mc:AlternateContent>
      <p:sp>
        <p:nvSpPr>
          <p:cNvPr id="20" name="Callout: Bent Line 19">
            <a:extLst>
              <a:ext uri="{FF2B5EF4-FFF2-40B4-BE49-F238E27FC236}">
                <a16:creationId xmlns:a16="http://schemas.microsoft.com/office/drawing/2014/main" id="{97B409D7-7EAC-8412-2F20-6E1457868A94}"/>
              </a:ext>
            </a:extLst>
          </p:cNvPr>
          <p:cNvSpPr/>
          <p:nvPr/>
        </p:nvSpPr>
        <p:spPr>
          <a:xfrm flipH="1">
            <a:off x="9035652" y="1919753"/>
            <a:ext cx="1439292" cy="522602"/>
          </a:xfrm>
          <a:prstGeom prst="borderCallout2">
            <a:avLst>
              <a:gd name="adj1" fmla="val 18750"/>
              <a:gd name="adj2" fmla="val -8333"/>
              <a:gd name="adj3" fmla="val 18750"/>
              <a:gd name="adj4" fmla="val -16667"/>
              <a:gd name="adj5" fmla="val 219774"/>
              <a:gd name="adj6" fmla="val -49733"/>
            </a:avLst>
          </a:prstGeom>
          <a:solidFill>
            <a:schemeClr val="bg1">
              <a:lumMod val="95000"/>
            </a:schemeClr>
          </a:solidFill>
          <a:ln w="25400">
            <a:solidFill>
              <a:srgbClr val="00B0F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1100">
                <a:solidFill>
                  <a:schemeClr val="tx1"/>
                </a:solidFill>
              </a:rPr>
              <a:t>Maximum heat pump heating capacity</a:t>
            </a:r>
          </a:p>
          <a:p>
            <a:endParaRPr lang="en-US" sz="1100">
              <a:solidFill>
                <a:schemeClr val="tx1"/>
              </a:solidFill>
            </a:endParaRPr>
          </a:p>
        </p:txBody>
      </p:sp>
    </p:spTree>
    <p:extLst>
      <p:ext uri="{BB962C8B-B14F-4D97-AF65-F5344CB8AC3E}">
        <p14:creationId xmlns:p14="http://schemas.microsoft.com/office/powerpoint/2010/main" val="6291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9A9AF-8757-3F15-ED21-9F512835C850}"/>
              </a:ext>
            </a:extLst>
          </p:cNvPr>
          <p:cNvSpPr txBox="1"/>
          <p:nvPr/>
        </p:nvSpPr>
        <p:spPr>
          <a:xfrm>
            <a:off x="4544235" y="2939845"/>
            <a:ext cx="2818400" cy="769441"/>
          </a:xfrm>
          <a:prstGeom prst="rect">
            <a:avLst/>
          </a:prstGeom>
          <a:noFill/>
        </p:spPr>
        <p:txBody>
          <a:bodyPr wrap="none" rtlCol="0">
            <a:spAutoFit/>
          </a:bodyPr>
          <a:lstStyle/>
          <a:p>
            <a:pPr algn="ctr"/>
            <a:r>
              <a:rPr lang="en-US" sz="4400" b="1">
                <a:solidFill>
                  <a:srgbClr val="00B0F0"/>
                </a:solidFill>
                <a:latin typeface="Arial" panose="020B0604020202020204" pitchFamily="34" charset="0"/>
                <a:cs typeface="Arial" panose="020B0604020202020204" pitchFamily="34" charset="0"/>
              </a:rPr>
              <a:t>Approach</a:t>
            </a:r>
          </a:p>
        </p:txBody>
      </p:sp>
    </p:spTree>
    <p:extLst>
      <p:ext uri="{BB962C8B-B14F-4D97-AF65-F5344CB8AC3E}">
        <p14:creationId xmlns:p14="http://schemas.microsoft.com/office/powerpoint/2010/main" val="3341027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bd0b0b-9068-4f5e-9e8d-02355d9ba555">
      <Terms xmlns="http://schemas.microsoft.com/office/infopath/2007/PartnerControls"/>
    </lcf76f155ced4ddcb4097134ff3c332f>
    <TaxCatchAll xmlns="61f647b2-47ea-48a7-a499-4e54bffbd8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C824C89B847B46B598E3E0C38E52DF" ma:contentTypeVersion="15" ma:contentTypeDescription="Create a new document." ma:contentTypeScope="" ma:versionID="1be5ceacb8f424ad1972f7db9e9deaab">
  <xsd:schema xmlns:xsd="http://www.w3.org/2001/XMLSchema" xmlns:xs="http://www.w3.org/2001/XMLSchema" xmlns:p="http://schemas.microsoft.com/office/2006/metadata/properties" xmlns:ns2="3abd0b0b-9068-4f5e-9e8d-02355d9ba555" xmlns:ns3="61f647b2-47ea-48a7-a499-4e54bffbd80e" targetNamespace="http://schemas.microsoft.com/office/2006/metadata/properties" ma:root="true" ma:fieldsID="f26d5356c3d63208330db61e2624bf27" ns2:_="" ns3:_="">
    <xsd:import namespace="3abd0b0b-9068-4f5e-9e8d-02355d9ba555"/>
    <xsd:import namespace="61f647b2-47ea-48a7-a499-4e54bffbd8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d0b0b-9068-4f5e-9e8d-02355d9ba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ae8c2ad-04f0-43ee-baf5-523e4dce20f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f647b2-47ea-48a7-a499-4e54bffbd8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6ce4234-b3f9-4d5e-bf0f-3914e2523442}" ma:internalName="TaxCatchAll" ma:showField="CatchAllData" ma:web="61f647b2-47ea-48a7-a499-4e54bffbd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9BDE08-81CA-4F8B-BD59-317D44BD75BE}">
  <ds:schemaRefs>
    <ds:schemaRef ds:uri="http://schemas.microsoft.com/sharepoint/v3/contenttype/forms"/>
  </ds:schemaRefs>
</ds:datastoreItem>
</file>

<file path=customXml/itemProps2.xml><?xml version="1.0" encoding="utf-8"?>
<ds:datastoreItem xmlns:ds="http://schemas.openxmlformats.org/officeDocument/2006/customXml" ds:itemID="{C714484F-3BF7-4EFA-9E73-DAC867412C0A}">
  <ds:schemaRefs>
    <ds:schemaRef ds:uri="3abd0b0b-9068-4f5e-9e8d-02355d9ba555"/>
    <ds:schemaRef ds:uri="61f647b2-47ea-48a7-a499-4e54bffbd8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C701B9-679A-45B7-B88D-CFD9189F9845}">
  <ds:schemaRefs>
    <ds:schemaRef ds:uri="3abd0b0b-9068-4f5e-9e8d-02355d9ba555"/>
    <ds:schemaRef ds:uri="61f647b2-47ea-48a7-a499-4e54bffbd8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495</TotalTime>
  <Words>4227</Words>
  <Application>Microsoft Office PowerPoint</Application>
  <PresentationFormat>Widescreen</PresentationFormat>
  <Paragraphs>429</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 MT</vt:lpstr>
      <vt:lpstr>Aptos</vt:lpstr>
      <vt:lpstr>Arial</vt:lpstr>
      <vt:lpstr>Calibri</vt:lpstr>
      <vt:lpstr>Cambria Math</vt:lpstr>
      <vt:lpstr>Times New Roman</vt:lpstr>
      <vt:lpstr>Wingdings</vt:lpstr>
      <vt:lpstr>Office Theme</vt:lpstr>
      <vt:lpstr>Paper Session 20: Decarbonization and Electrification</vt:lpstr>
      <vt:lpstr>Learning Objectives</vt:lpstr>
      <vt:lpstr>Outline/Agenda</vt:lpstr>
      <vt:lpstr>PowerPoint Presentation</vt:lpstr>
      <vt:lpstr>Background</vt:lpstr>
      <vt:lpstr>Hypothesis</vt:lpstr>
      <vt:lpstr>Assumptions</vt:lpstr>
      <vt:lpstr>Problem Statement &amp; Study Goals</vt:lpstr>
      <vt:lpstr>PowerPoint Presentation</vt:lpstr>
      <vt:lpstr>Electric GHG Emission Factors</vt:lpstr>
      <vt:lpstr>Building Energy Models</vt:lpstr>
      <vt:lpstr>Modeled Scenarios</vt:lpstr>
      <vt:lpstr>Primary Results of Interest</vt:lpstr>
      <vt:lpstr>PowerPoint Presentation</vt:lpstr>
      <vt:lpstr>Emissions Impact of Replacing Gas-Fueled Space Heating with Dual Fuel ASHP</vt:lpstr>
      <vt:lpstr>Emissions Impact of Replacing Gas-Fueled Space Heating with Dual Fuel ASHP</vt:lpstr>
      <vt:lpstr>Emissions Impact of Replacing Dual Fuel ASHP with All Electric ASHP </vt:lpstr>
      <vt:lpstr>Emissions Impact of Replacing Dual Fuel ASHP with All Electric ASHP </vt:lpstr>
      <vt:lpstr>15-year Assessment (2025-2040)</vt:lpstr>
      <vt:lpstr>Study Limitations, Conclusions, and Future Work</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Houssainy, Sammy</cp:lastModifiedBy>
  <cp:revision>19</cp:revision>
  <dcterms:created xsi:type="dcterms:W3CDTF">2022-08-18T17:50:21Z</dcterms:created>
  <dcterms:modified xsi:type="dcterms:W3CDTF">2025-06-23T17:17:57Z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0x0101004BC824C89B847B46B598E3E0C38E52DF</vt:lpwstr>
  </property>
  <property fmtid="{D5CDD505-2E9C-101B-9397-08002B2CF9AE}" pid="3" name="MediaServiceImageTags">
    <vt:lpwstr/>
  </property>
</Properties>
</file>