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tags/tag3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Lst>
  <p:notesMasterIdLst>
    <p:notesMasterId r:id="rId63"/>
  </p:notesMasterIdLst>
  <p:handoutMasterIdLst>
    <p:handoutMasterId r:id="rId64"/>
  </p:handoutMasterIdLst>
  <p:sldIdLst>
    <p:sldId id="2146850160" r:id="rId5"/>
    <p:sldId id="2146850149" r:id="rId6"/>
    <p:sldId id="2146850108" r:id="rId7"/>
    <p:sldId id="2146850201" r:id="rId8"/>
    <p:sldId id="430" r:id="rId9"/>
    <p:sldId id="2146850175" r:id="rId10"/>
    <p:sldId id="2146850164" r:id="rId11"/>
    <p:sldId id="2147470794" r:id="rId12"/>
    <p:sldId id="2146850194" r:id="rId13"/>
    <p:sldId id="2146849956" r:id="rId14"/>
    <p:sldId id="2146850171" r:id="rId15"/>
    <p:sldId id="2146850180" r:id="rId16"/>
    <p:sldId id="2146850170" r:id="rId17"/>
    <p:sldId id="2146850176" r:id="rId18"/>
    <p:sldId id="2146850178" r:id="rId19"/>
    <p:sldId id="257" r:id="rId20"/>
    <p:sldId id="2146850195" r:id="rId21"/>
    <p:sldId id="2146850172" r:id="rId22"/>
    <p:sldId id="2146850183" r:id="rId23"/>
    <p:sldId id="2146850047" r:id="rId24"/>
    <p:sldId id="2146850196" r:id="rId25"/>
    <p:sldId id="2146850185" r:id="rId26"/>
    <p:sldId id="2146850003" r:id="rId27"/>
    <p:sldId id="2146850009" r:id="rId28"/>
    <p:sldId id="2146850168" r:id="rId29"/>
    <p:sldId id="2146849960" r:id="rId30"/>
    <p:sldId id="2146850189" r:id="rId31"/>
    <p:sldId id="2146850200" r:id="rId32"/>
    <p:sldId id="2146850142" r:id="rId33"/>
    <p:sldId id="2146850151" r:id="rId34"/>
    <p:sldId id="2146850169" r:id="rId35"/>
    <p:sldId id="2146850190" r:id="rId36"/>
    <p:sldId id="11276" r:id="rId37"/>
    <p:sldId id="2146849962" r:id="rId38"/>
    <p:sldId id="2146849955" r:id="rId39"/>
    <p:sldId id="2146849961" r:id="rId40"/>
    <p:sldId id="2146850037" r:id="rId41"/>
    <p:sldId id="2146850188" r:id="rId42"/>
    <p:sldId id="2146850038" r:id="rId43"/>
    <p:sldId id="2146850193" r:id="rId44"/>
    <p:sldId id="2146850199" r:id="rId45"/>
    <p:sldId id="2146850173" r:id="rId46"/>
    <p:sldId id="2146850150" r:id="rId47"/>
    <p:sldId id="2147470792" r:id="rId48"/>
    <p:sldId id="2146850152" r:id="rId49"/>
    <p:sldId id="2146850154" r:id="rId50"/>
    <p:sldId id="2147470789" r:id="rId51"/>
    <p:sldId id="2147470791" r:id="rId52"/>
    <p:sldId id="2146849991" r:id="rId53"/>
    <p:sldId id="2146850156" r:id="rId54"/>
    <p:sldId id="2146850147" r:id="rId55"/>
    <p:sldId id="2146850148" r:id="rId56"/>
    <p:sldId id="2146850121" r:id="rId57"/>
    <p:sldId id="2113417701" r:id="rId58"/>
    <p:sldId id="2146850159" r:id="rId59"/>
    <p:sldId id="2147470793" r:id="rId60"/>
    <p:sldId id="2113417659" r:id="rId61"/>
    <p:sldId id="262" r:id="rId6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05">
          <p15:clr>
            <a:srgbClr val="A4A3A4"/>
          </p15:clr>
        </p15:guide>
        <p15:guide id="2" pos="2208">
          <p15:clr>
            <a:srgbClr val="A4A3A4"/>
          </p15:clr>
        </p15:guide>
        <p15:guide id="3" orient="horz" pos="292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85817EB-0919-5EF7-FAAF-8ABE6C1E6C1E}" name="Ward, William M" initials="WWM" userId="S::William.Ward@daikinapplied.com::136279d6-f6ab-4eca-ad0b-e5b3bb1b7c1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9F95"/>
    <a:srgbClr val="F7D58D"/>
    <a:srgbClr val="A3D7E8"/>
    <a:srgbClr val="7194B9"/>
    <a:srgbClr val="4CD3FF"/>
    <a:srgbClr val="E50D31"/>
    <a:srgbClr val="C72B2B"/>
    <a:srgbClr val="000000"/>
    <a:srgbClr val="0070C0"/>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4EAEE9-0013-422A-A69B-A000A79EF03A}" v="4" dt="2025-04-16T16:33:00.8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8" autoAdjust="0"/>
    <p:restoredTop sz="89663" autoAdjust="0"/>
  </p:normalViewPr>
  <p:slideViewPr>
    <p:cSldViewPr snapToGrid="0">
      <p:cViewPr varScale="1">
        <p:scale>
          <a:sx n="53" d="100"/>
          <a:sy n="53" d="100"/>
        </p:scale>
        <p:origin x="354" y="60"/>
      </p:cViewPr>
      <p:guideLst>
        <p:guide orient="horz" pos="2160"/>
        <p:guide pos="3840"/>
      </p:guideLst>
    </p:cSldViewPr>
  </p:slideViewPr>
  <p:notesTextViewPr>
    <p:cViewPr>
      <p:scale>
        <a:sx n="3" d="2"/>
        <a:sy n="3" d="2"/>
      </p:scale>
      <p:origin x="0" y="0"/>
    </p:cViewPr>
  </p:notesTextViewPr>
  <p:notesViewPr>
    <p:cSldViewPr snapToGrid="0">
      <p:cViewPr>
        <p:scale>
          <a:sx n="1" d="2"/>
          <a:sy n="1" d="2"/>
        </p:scale>
        <p:origin x="3552" y="1056"/>
      </p:cViewPr>
      <p:guideLst>
        <p:guide orient="horz" pos="2905"/>
        <p:guide pos="2208"/>
        <p:guide orient="horz" pos="292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handoutMaster" Target="handoutMasters/handoutMaster1.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daacloud-my.sharepoint.com/personal/jeffrey_seewald_daikinapplied_com/Documents/Documents/Decarbonization/Heat%20Pumps%20-%20Emissions%20and%20Energy%20Cos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daacloud-my.sharepoint.com/personal/jeffrey_seewald_daikinapplied_com/Documents/Documents/Decarbonization/Heat%20Pumps%20-%20Emissions%20and%20Energy%20Cost.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r>
              <a:rPr lang="en-US" sz="2400"/>
              <a:t>Heat</a:t>
            </a:r>
            <a:r>
              <a:rPr lang="en-US" sz="2400" baseline="0"/>
              <a:t> Pump </a:t>
            </a:r>
            <a:r>
              <a:rPr lang="en-US" sz="2400"/>
              <a:t>COP</a:t>
            </a:r>
            <a:r>
              <a:rPr lang="en-US" sz="2400" baseline="0"/>
              <a:t> vs Emissions</a:t>
            </a:r>
            <a:endParaRPr lang="en-US" sz="2400"/>
          </a:p>
        </c:rich>
      </c:tx>
      <c:overlay val="0"/>
      <c:spPr>
        <a:noFill/>
        <a:ln>
          <a:noFill/>
        </a:ln>
        <a:effectLst/>
      </c:spPr>
      <c:txPr>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8.9422422921078756E-2"/>
          <c:y val="0.13469629337080272"/>
          <c:w val="0.88671014111693103"/>
          <c:h val="0.71644317495511967"/>
        </c:manualLayout>
      </c:layout>
      <c:lineChart>
        <c:grouping val="standard"/>
        <c:varyColors val="0"/>
        <c:ser>
          <c:idx val="1"/>
          <c:order val="0"/>
          <c:tx>
            <c:strRef>
              <c:f>'Emissions and Cost'!$W$51</c:f>
              <c:strCache>
                <c:ptCount val="1"/>
                <c:pt idx="0">
                  <c:v>Heat Pump</c:v>
                </c:pt>
              </c:strCache>
            </c:strRef>
          </c:tx>
          <c:spPr>
            <a:ln w="25400" cap="rnd">
              <a:solidFill>
                <a:srgbClr val="00B0F0"/>
              </a:solidFill>
              <a:round/>
            </a:ln>
            <a:effectLst>
              <a:outerShdw blurRad="50800" dist="38100" dir="2700000" algn="tl" rotWithShape="0">
                <a:prstClr val="black">
                  <a:alpha val="40000"/>
                </a:prstClr>
              </a:outerShdw>
            </a:effectLst>
          </c:spPr>
          <c:marker>
            <c:symbol val="none"/>
          </c:marker>
          <c:cat>
            <c:numRef>
              <c:f>'Emissions and Cost'!$V$53:$V$653</c:f>
              <c:numCache>
                <c:formatCode>0.00</c:formatCode>
                <c:ptCount val="601"/>
                <c:pt idx="0">
                  <c:v>1</c:v>
                </c:pt>
                <c:pt idx="1">
                  <c:v>1.01</c:v>
                </c:pt>
                <c:pt idx="2">
                  <c:v>1.02</c:v>
                </c:pt>
                <c:pt idx="3">
                  <c:v>1.03</c:v>
                </c:pt>
                <c:pt idx="4">
                  <c:v>1.04</c:v>
                </c:pt>
                <c:pt idx="5">
                  <c:v>1.05</c:v>
                </c:pt>
                <c:pt idx="6">
                  <c:v>1.06</c:v>
                </c:pt>
                <c:pt idx="7">
                  <c:v>1.07</c:v>
                </c:pt>
                <c:pt idx="8">
                  <c:v>1.08</c:v>
                </c:pt>
                <c:pt idx="9">
                  <c:v>1.0900000000000001</c:v>
                </c:pt>
                <c:pt idx="10">
                  <c:v>1.1000000000000001</c:v>
                </c:pt>
                <c:pt idx="11">
                  <c:v>1.1100000000000001</c:v>
                </c:pt>
                <c:pt idx="12">
                  <c:v>1.1200000000000001</c:v>
                </c:pt>
                <c:pt idx="13">
                  <c:v>1.1300000000000001</c:v>
                </c:pt>
                <c:pt idx="14">
                  <c:v>1.1400000000000001</c:v>
                </c:pt>
                <c:pt idx="15">
                  <c:v>1.1500000000000001</c:v>
                </c:pt>
                <c:pt idx="16">
                  <c:v>1.1600000000000001</c:v>
                </c:pt>
                <c:pt idx="17">
                  <c:v>1.1700000000000002</c:v>
                </c:pt>
                <c:pt idx="18">
                  <c:v>1.1800000000000002</c:v>
                </c:pt>
                <c:pt idx="19">
                  <c:v>1.1900000000000002</c:v>
                </c:pt>
                <c:pt idx="20">
                  <c:v>1.2000000000000002</c:v>
                </c:pt>
                <c:pt idx="21">
                  <c:v>1.2100000000000002</c:v>
                </c:pt>
                <c:pt idx="22">
                  <c:v>1.2200000000000002</c:v>
                </c:pt>
                <c:pt idx="23">
                  <c:v>1.2300000000000002</c:v>
                </c:pt>
                <c:pt idx="24">
                  <c:v>1.2400000000000002</c:v>
                </c:pt>
                <c:pt idx="25">
                  <c:v>1.2500000000000002</c:v>
                </c:pt>
                <c:pt idx="26">
                  <c:v>1.2600000000000002</c:v>
                </c:pt>
                <c:pt idx="27">
                  <c:v>1.2700000000000002</c:v>
                </c:pt>
                <c:pt idx="28">
                  <c:v>1.2800000000000002</c:v>
                </c:pt>
                <c:pt idx="29">
                  <c:v>1.2900000000000003</c:v>
                </c:pt>
                <c:pt idx="30">
                  <c:v>1.3000000000000003</c:v>
                </c:pt>
                <c:pt idx="31">
                  <c:v>1.3100000000000003</c:v>
                </c:pt>
                <c:pt idx="32">
                  <c:v>1.3200000000000003</c:v>
                </c:pt>
                <c:pt idx="33">
                  <c:v>1.3300000000000003</c:v>
                </c:pt>
                <c:pt idx="34">
                  <c:v>1.3400000000000003</c:v>
                </c:pt>
                <c:pt idx="35">
                  <c:v>1.3500000000000003</c:v>
                </c:pt>
                <c:pt idx="36">
                  <c:v>1.3600000000000003</c:v>
                </c:pt>
                <c:pt idx="37">
                  <c:v>1.3700000000000003</c:v>
                </c:pt>
                <c:pt idx="38">
                  <c:v>1.3800000000000003</c:v>
                </c:pt>
                <c:pt idx="39">
                  <c:v>1.3900000000000003</c:v>
                </c:pt>
                <c:pt idx="40">
                  <c:v>1.4000000000000004</c:v>
                </c:pt>
                <c:pt idx="41">
                  <c:v>1.4100000000000004</c:v>
                </c:pt>
                <c:pt idx="42">
                  <c:v>1.4200000000000004</c:v>
                </c:pt>
                <c:pt idx="43">
                  <c:v>1.4300000000000004</c:v>
                </c:pt>
                <c:pt idx="44">
                  <c:v>1.4400000000000004</c:v>
                </c:pt>
                <c:pt idx="45">
                  <c:v>1.4500000000000004</c:v>
                </c:pt>
                <c:pt idx="46">
                  <c:v>1.4600000000000004</c:v>
                </c:pt>
                <c:pt idx="47">
                  <c:v>1.4700000000000004</c:v>
                </c:pt>
                <c:pt idx="48">
                  <c:v>1.4800000000000004</c:v>
                </c:pt>
                <c:pt idx="49">
                  <c:v>1.4900000000000004</c:v>
                </c:pt>
                <c:pt idx="50">
                  <c:v>1.5000000000000004</c:v>
                </c:pt>
                <c:pt idx="51">
                  <c:v>1.5100000000000005</c:v>
                </c:pt>
                <c:pt idx="52">
                  <c:v>1.5200000000000005</c:v>
                </c:pt>
                <c:pt idx="53">
                  <c:v>1.5300000000000005</c:v>
                </c:pt>
                <c:pt idx="54">
                  <c:v>1.5400000000000005</c:v>
                </c:pt>
                <c:pt idx="55">
                  <c:v>1.5500000000000005</c:v>
                </c:pt>
                <c:pt idx="56">
                  <c:v>1.5600000000000005</c:v>
                </c:pt>
                <c:pt idx="57">
                  <c:v>1.5700000000000005</c:v>
                </c:pt>
                <c:pt idx="58">
                  <c:v>1.5800000000000005</c:v>
                </c:pt>
                <c:pt idx="59">
                  <c:v>1.5900000000000005</c:v>
                </c:pt>
                <c:pt idx="60">
                  <c:v>1.6000000000000005</c:v>
                </c:pt>
                <c:pt idx="61">
                  <c:v>1.6100000000000005</c:v>
                </c:pt>
                <c:pt idx="62">
                  <c:v>1.6200000000000006</c:v>
                </c:pt>
                <c:pt idx="63">
                  <c:v>1.6300000000000006</c:v>
                </c:pt>
                <c:pt idx="64">
                  <c:v>1.6400000000000006</c:v>
                </c:pt>
                <c:pt idx="65">
                  <c:v>1.6500000000000006</c:v>
                </c:pt>
                <c:pt idx="66">
                  <c:v>1.6600000000000006</c:v>
                </c:pt>
                <c:pt idx="67">
                  <c:v>1.6700000000000006</c:v>
                </c:pt>
                <c:pt idx="68">
                  <c:v>1.6800000000000006</c:v>
                </c:pt>
                <c:pt idx="69">
                  <c:v>1.6900000000000006</c:v>
                </c:pt>
                <c:pt idx="70">
                  <c:v>1.7000000000000006</c:v>
                </c:pt>
                <c:pt idx="71">
                  <c:v>1.7100000000000006</c:v>
                </c:pt>
                <c:pt idx="72">
                  <c:v>1.7200000000000006</c:v>
                </c:pt>
                <c:pt idx="73">
                  <c:v>1.7300000000000006</c:v>
                </c:pt>
                <c:pt idx="74">
                  <c:v>1.7400000000000007</c:v>
                </c:pt>
                <c:pt idx="75">
                  <c:v>1.7500000000000007</c:v>
                </c:pt>
                <c:pt idx="76">
                  <c:v>1.7600000000000007</c:v>
                </c:pt>
                <c:pt idx="77">
                  <c:v>1.7700000000000007</c:v>
                </c:pt>
                <c:pt idx="78">
                  <c:v>1.7800000000000007</c:v>
                </c:pt>
                <c:pt idx="79">
                  <c:v>1.7900000000000007</c:v>
                </c:pt>
                <c:pt idx="80">
                  <c:v>1.8000000000000007</c:v>
                </c:pt>
                <c:pt idx="81">
                  <c:v>1.8100000000000007</c:v>
                </c:pt>
                <c:pt idx="82">
                  <c:v>1.8200000000000007</c:v>
                </c:pt>
                <c:pt idx="83">
                  <c:v>1.8300000000000007</c:v>
                </c:pt>
                <c:pt idx="84">
                  <c:v>1.8400000000000007</c:v>
                </c:pt>
                <c:pt idx="85">
                  <c:v>1.8500000000000008</c:v>
                </c:pt>
                <c:pt idx="86">
                  <c:v>1.8600000000000008</c:v>
                </c:pt>
                <c:pt idx="87">
                  <c:v>1.8700000000000008</c:v>
                </c:pt>
                <c:pt idx="88">
                  <c:v>1.8800000000000008</c:v>
                </c:pt>
                <c:pt idx="89">
                  <c:v>1.8900000000000008</c:v>
                </c:pt>
                <c:pt idx="90">
                  <c:v>1.9000000000000008</c:v>
                </c:pt>
                <c:pt idx="91">
                  <c:v>1.9100000000000008</c:v>
                </c:pt>
                <c:pt idx="92">
                  <c:v>1.9200000000000008</c:v>
                </c:pt>
                <c:pt idx="93">
                  <c:v>1.9300000000000008</c:v>
                </c:pt>
                <c:pt idx="94">
                  <c:v>1.9400000000000008</c:v>
                </c:pt>
                <c:pt idx="95">
                  <c:v>1.9500000000000008</c:v>
                </c:pt>
                <c:pt idx="96">
                  <c:v>1.9600000000000009</c:v>
                </c:pt>
                <c:pt idx="97">
                  <c:v>1.9700000000000009</c:v>
                </c:pt>
                <c:pt idx="98">
                  <c:v>1.9800000000000009</c:v>
                </c:pt>
                <c:pt idx="99">
                  <c:v>1.9900000000000009</c:v>
                </c:pt>
                <c:pt idx="100">
                  <c:v>2.0000000000000009</c:v>
                </c:pt>
                <c:pt idx="101">
                  <c:v>2.0100000000000007</c:v>
                </c:pt>
                <c:pt idx="102">
                  <c:v>2.0200000000000005</c:v>
                </c:pt>
                <c:pt idx="103">
                  <c:v>2.0300000000000002</c:v>
                </c:pt>
                <c:pt idx="104">
                  <c:v>2.04</c:v>
                </c:pt>
                <c:pt idx="105">
                  <c:v>2.0499999999999998</c:v>
                </c:pt>
                <c:pt idx="106">
                  <c:v>2.0599999999999996</c:v>
                </c:pt>
                <c:pt idx="107">
                  <c:v>2.0699999999999994</c:v>
                </c:pt>
                <c:pt idx="108">
                  <c:v>2.0799999999999992</c:v>
                </c:pt>
                <c:pt idx="109">
                  <c:v>2.089999999999999</c:v>
                </c:pt>
                <c:pt idx="110">
                  <c:v>2.0999999999999988</c:v>
                </c:pt>
                <c:pt idx="111">
                  <c:v>2.1099999999999985</c:v>
                </c:pt>
                <c:pt idx="112">
                  <c:v>2.1199999999999983</c:v>
                </c:pt>
                <c:pt idx="113">
                  <c:v>2.1299999999999981</c:v>
                </c:pt>
                <c:pt idx="114">
                  <c:v>2.1399999999999979</c:v>
                </c:pt>
                <c:pt idx="115">
                  <c:v>2.1499999999999977</c:v>
                </c:pt>
                <c:pt idx="116">
                  <c:v>2.1599999999999975</c:v>
                </c:pt>
                <c:pt idx="117">
                  <c:v>2.1699999999999973</c:v>
                </c:pt>
                <c:pt idx="118">
                  <c:v>2.1799999999999971</c:v>
                </c:pt>
                <c:pt idx="119">
                  <c:v>2.1899999999999968</c:v>
                </c:pt>
                <c:pt idx="120">
                  <c:v>2.1999999999999966</c:v>
                </c:pt>
                <c:pt idx="121">
                  <c:v>2.2099999999999964</c:v>
                </c:pt>
                <c:pt idx="122">
                  <c:v>2.2199999999999962</c:v>
                </c:pt>
                <c:pt idx="123">
                  <c:v>2.229999999999996</c:v>
                </c:pt>
                <c:pt idx="124">
                  <c:v>2.2399999999999958</c:v>
                </c:pt>
                <c:pt idx="125">
                  <c:v>2.2499999999999956</c:v>
                </c:pt>
                <c:pt idx="126">
                  <c:v>2.2599999999999953</c:v>
                </c:pt>
                <c:pt idx="127">
                  <c:v>2.2699999999999951</c:v>
                </c:pt>
                <c:pt idx="128">
                  <c:v>2.2799999999999949</c:v>
                </c:pt>
                <c:pt idx="129">
                  <c:v>2.2899999999999947</c:v>
                </c:pt>
                <c:pt idx="130">
                  <c:v>2.2999999999999945</c:v>
                </c:pt>
                <c:pt idx="131">
                  <c:v>2.3099999999999943</c:v>
                </c:pt>
                <c:pt idx="132">
                  <c:v>2.3199999999999941</c:v>
                </c:pt>
                <c:pt idx="133">
                  <c:v>2.3299999999999939</c:v>
                </c:pt>
                <c:pt idx="134">
                  <c:v>2.3399999999999936</c:v>
                </c:pt>
                <c:pt idx="135">
                  <c:v>2.3499999999999934</c:v>
                </c:pt>
                <c:pt idx="136">
                  <c:v>2.3599999999999932</c:v>
                </c:pt>
                <c:pt idx="137">
                  <c:v>2.369999999999993</c:v>
                </c:pt>
                <c:pt idx="138">
                  <c:v>2.3799999999999928</c:v>
                </c:pt>
                <c:pt idx="139">
                  <c:v>2.3899999999999926</c:v>
                </c:pt>
                <c:pt idx="140">
                  <c:v>2.3999999999999924</c:v>
                </c:pt>
                <c:pt idx="141">
                  <c:v>2.4099999999999921</c:v>
                </c:pt>
                <c:pt idx="142">
                  <c:v>2.4199999999999919</c:v>
                </c:pt>
                <c:pt idx="143">
                  <c:v>2.4299999999999917</c:v>
                </c:pt>
                <c:pt idx="144">
                  <c:v>2.4399999999999915</c:v>
                </c:pt>
                <c:pt idx="145">
                  <c:v>2.4499999999999913</c:v>
                </c:pt>
                <c:pt idx="146">
                  <c:v>2.4599999999999911</c:v>
                </c:pt>
                <c:pt idx="147">
                  <c:v>2.4699999999999909</c:v>
                </c:pt>
                <c:pt idx="148">
                  <c:v>2.4799999999999907</c:v>
                </c:pt>
                <c:pt idx="149">
                  <c:v>2.4899999999999904</c:v>
                </c:pt>
                <c:pt idx="150">
                  <c:v>2.4999999999999902</c:v>
                </c:pt>
                <c:pt idx="151">
                  <c:v>2.50999999999999</c:v>
                </c:pt>
                <c:pt idx="152">
                  <c:v>2.5199999999999898</c:v>
                </c:pt>
                <c:pt idx="153">
                  <c:v>2.5299999999999896</c:v>
                </c:pt>
                <c:pt idx="154">
                  <c:v>2.5399999999999894</c:v>
                </c:pt>
                <c:pt idx="155">
                  <c:v>2.5499999999999892</c:v>
                </c:pt>
                <c:pt idx="156">
                  <c:v>2.559999999999989</c:v>
                </c:pt>
                <c:pt idx="157">
                  <c:v>2.5699999999999887</c:v>
                </c:pt>
                <c:pt idx="158">
                  <c:v>2.5799999999999885</c:v>
                </c:pt>
                <c:pt idx="159">
                  <c:v>2.5899999999999883</c:v>
                </c:pt>
                <c:pt idx="160">
                  <c:v>2.5999999999999881</c:v>
                </c:pt>
                <c:pt idx="161">
                  <c:v>2.6099999999999879</c:v>
                </c:pt>
                <c:pt idx="162">
                  <c:v>2.6199999999999877</c:v>
                </c:pt>
                <c:pt idx="163">
                  <c:v>2.6299999999999875</c:v>
                </c:pt>
                <c:pt idx="164">
                  <c:v>2.6399999999999872</c:v>
                </c:pt>
                <c:pt idx="165">
                  <c:v>2.649999999999987</c:v>
                </c:pt>
                <c:pt idx="166">
                  <c:v>2.6599999999999868</c:v>
                </c:pt>
                <c:pt idx="167">
                  <c:v>2.6699999999999866</c:v>
                </c:pt>
                <c:pt idx="168">
                  <c:v>2.6799999999999864</c:v>
                </c:pt>
                <c:pt idx="169">
                  <c:v>2.6899999999999862</c:v>
                </c:pt>
                <c:pt idx="170">
                  <c:v>2.699999999999986</c:v>
                </c:pt>
                <c:pt idx="171">
                  <c:v>2.7099999999999858</c:v>
                </c:pt>
                <c:pt idx="172">
                  <c:v>2.7199999999999855</c:v>
                </c:pt>
                <c:pt idx="173">
                  <c:v>2.7299999999999853</c:v>
                </c:pt>
                <c:pt idx="174">
                  <c:v>2.7399999999999851</c:v>
                </c:pt>
                <c:pt idx="175">
                  <c:v>2.7499999999999849</c:v>
                </c:pt>
                <c:pt idx="176">
                  <c:v>2.7599999999999847</c:v>
                </c:pt>
                <c:pt idx="177">
                  <c:v>2.7699999999999845</c:v>
                </c:pt>
                <c:pt idx="178">
                  <c:v>2.7799999999999843</c:v>
                </c:pt>
                <c:pt idx="179">
                  <c:v>2.789999999999984</c:v>
                </c:pt>
                <c:pt idx="180">
                  <c:v>2.7999999999999838</c:v>
                </c:pt>
                <c:pt idx="181">
                  <c:v>2.8099999999999836</c:v>
                </c:pt>
                <c:pt idx="182">
                  <c:v>2.8199999999999834</c:v>
                </c:pt>
                <c:pt idx="183">
                  <c:v>2.8299999999999832</c:v>
                </c:pt>
                <c:pt idx="184">
                  <c:v>2.839999999999983</c:v>
                </c:pt>
                <c:pt idx="185">
                  <c:v>2.8499999999999828</c:v>
                </c:pt>
                <c:pt idx="186">
                  <c:v>2.8599999999999826</c:v>
                </c:pt>
                <c:pt idx="187">
                  <c:v>2.8699999999999823</c:v>
                </c:pt>
                <c:pt idx="188">
                  <c:v>2.8799999999999821</c:v>
                </c:pt>
                <c:pt idx="189">
                  <c:v>2.8899999999999819</c:v>
                </c:pt>
                <c:pt idx="190">
                  <c:v>2.8999999999999817</c:v>
                </c:pt>
                <c:pt idx="191">
                  <c:v>2.9099999999999815</c:v>
                </c:pt>
                <c:pt idx="192">
                  <c:v>2.9199999999999813</c:v>
                </c:pt>
                <c:pt idx="193">
                  <c:v>2.9299999999999811</c:v>
                </c:pt>
                <c:pt idx="194">
                  <c:v>2.9399999999999809</c:v>
                </c:pt>
                <c:pt idx="195">
                  <c:v>2.9499999999999806</c:v>
                </c:pt>
                <c:pt idx="196">
                  <c:v>2.9599999999999804</c:v>
                </c:pt>
                <c:pt idx="197">
                  <c:v>2.9699999999999802</c:v>
                </c:pt>
                <c:pt idx="198">
                  <c:v>2.97999999999998</c:v>
                </c:pt>
                <c:pt idx="199">
                  <c:v>2.9899999999999798</c:v>
                </c:pt>
                <c:pt idx="200">
                  <c:v>2.9999999999999796</c:v>
                </c:pt>
                <c:pt idx="201">
                  <c:v>3.0099999999999794</c:v>
                </c:pt>
                <c:pt idx="202">
                  <c:v>3.0199999999999791</c:v>
                </c:pt>
                <c:pt idx="203">
                  <c:v>3.0299999999999789</c:v>
                </c:pt>
                <c:pt idx="204">
                  <c:v>3.0399999999999787</c:v>
                </c:pt>
                <c:pt idx="205">
                  <c:v>3.0499999999999785</c:v>
                </c:pt>
                <c:pt idx="206">
                  <c:v>3.0599999999999783</c:v>
                </c:pt>
                <c:pt idx="207">
                  <c:v>3.0699999999999781</c:v>
                </c:pt>
                <c:pt idx="208">
                  <c:v>3.0799999999999779</c:v>
                </c:pt>
                <c:pt idx="209">
                  <c:v>3.0899999999999777</c:v>
                </c:pt>
                <c:pt idx="210">
                  <c:v>3.0999999999999774</c:v>
                </c:pt>
                <c:pt idx="211">
                  <c:v>3.1099999999999772</c:v>
                </c:pt>
                <c:pt idx="212">
                  <c:v>3.119999999999977</c:v>
                </c:pt>
                <c:pt idx="213">
                  <c:v>3.1299999999999768</c:v>
                </c:pt>
                <c:pt idx="214">
                  <c:v>3.1399999999999766</c:v>
                </c:pt>
                <c:pt idx="215">
                  <c:v>3.1499999999999764</c:v>
                </c:pt>
                <c:pt idx="216">
                  <c:v>3.1599999999999762</c:v>
                </c:pt>
                <c:pt idx="217">
                  <c:v>3.1699999999999759</c:v>
                </c:pt>
                <c:pt idx="218">
                  <c:v>3.1799999999999757</c:v>
                </c:pt>
                <c:pt idx="219">
                  <c:v>3.1899999999999755</c:v>
                </c:pt>
                <c:pt idx="220">
                  <c:v>3.1999999999999753</c:v>
                </c:pt>
                <c:pt idx="221">
                  <c:v>3.2099999999999751</c:v>
                </c:pt>
                <c:pt idx="222">
                  <c:v>3.2199999999999749</c:v>
                </c:pt>
                <c:pt idx="223">
                  <c:v>3.2299999999999747</c:v>
                </c:pt>
                <c:pt idx="224">
                  <c:v>3.2399999999999745</c:v>
                </c:pt>
                <c:pt idx="225">
                  <c:v>3.2499999999999742</c:v>
                </c:pt>
                <c:pt idx="226">
                  <c:v>3.259999999999974</c:v>
                </c:pt>
                <c:pt idx="227">
                  <c:v>3.2699999999999738</c:v>
                </c:pt>
                <c:pt idx="228">
                  <c:v>3.2799999999999736</c:v>
                </c:pt>
                <c:pt idx="229">
                  <c:v>3.2899999999999734</c:v>
                </c:pt>
                <c:pt idx="230">
                  <c:v>3.2999999999999732</c:v>
                </c:pt>
                <c:pt idx="231">
                  <c:v>3.309999999999973</c:v>
                </c:pt>
                <c:pt idx="232">
                  <c:v>3.3199999999999728</c:v>
                </c:pt>
                <c:pt idx="233">
                  <c:v>3.3299999999999725</c:v>
                </c:pt>
                <c:pt idx="234">
                  <c:v>3.3399999999999723</c:v>
                </c:pt>
                <c:pt idx="235">
                  <c:v>3.3499999999999721</c:v>
                </c:pt>
                <c:pt idx="236">
                  <c:v>3.3599999999999719</c:v>
                </c:pt>
                <c:pt idx="237">
                  <c:v>3.3699999999999717</c:v>
                </c:pt>
                <c:pt idx="238">
                  <c:v>3.3799999999999715</c:v>
                </c:pt>
                <c:pt idx="239">
                  <c:v>3.3899999999999713</c:v>
                </c:pt>
                <c:pt idx="240">
                  <c:v>3.399999999999971</c:v>
                </c:pt>
                <c:pt idx="241">
                  <c:v>3.4099999999999708</c:v>
                </c:pt>
                <c:pt idx="242">
                  <c:v>3.4199999999999706</c:v>
                </c:pt>
                <c:pt idx="243">
                  <c:v>3.4299999999999704</c:v>
                </c:pt>
                <c:pt idx="244">
                  <c:v>3.4399999999999702</c:v>
                </c:pt>
                <c:pt idx="245">
                  <c:v>3.44999999999997</c:v>
                </c:pt>
                <c:pt idx="246">
                  <c:v>3.4599999999999698</c:v>
                </c:pt>
                <c:pt idx="247">
                  <c:v>3.4699999999999696</c:v>
                </c:pt>
                <c:pt idx="248">
                  <c:v>3.4799999999999693</c:v>
                </c:pt>
                <c:pt idx="249">
                  <c:v>3.4899999999999691</c:v>
                </c:pt>
                <c:pt idx="250">
                  <c:v>3.4999999999999689</c:v>
                </c:pt>
                <c:pt idx="251">
                  <c:v>3.5099999999999687</c:v>
                </c:pt>
                <c:pt idx="252">
                  <c:v>3.5199999999999685</c:v>
                </c:pt>
                <c:pt idx="253">
                  <c:v>3.5299999999999683</c:v>
                </c:pt>
                <c:pt idx="254">
                  <c:v>3.5399999999999681</c:v>
                </c:pt>
                <c:pt idx="255">
                  <c:v>3.5499999999999678</c:v>
                </c:pt>
                <c:pt idx="256">
                  <c:v>3.5599999999999676</c:v>
                </c:pt>
                <c:pt idx="257">
                  <c:v>3.5699999999999674</c:v>
                </c:pt>
                <c:pt idx="258">
                  <c:v>3.5799999999999672</c:v>
                </c:pt>
                <c:pt idx="259">
                  <c:v>3.589999999999967</c:v>
                </c:pt>
                <c:pt idx="260">
                  <c:v>3.5999999999999668</c:v>
                </c:pt>
                <c:pt idx="261">
                  <c:v>3.6099999999999666</c:v>
                </c:pt>
                <c:pt idx="262">
                  <c:v>3.6199999999999664</c:v>
                </c:pt>
                <c:pt idx="263">
                  <c:v>3.6299999999999661</c:v>
                </c:pt>
                <c:pt idx="264">
                  <c:v>3.6399999999999659</c:v>
                </c:pt>
                <c:pt idx="265">
                  <c:v>3.6499999999999657</c:v>
                </c:pt>
                <c:pt idx="266">
                  <c:v>3.6599999999999655</c:v>
                </c:pt>
                <c:pt idx="267">
                  <c:v>3.6699999999999653</c:v>
                </c:pt>
                <c:pt idx="268">
                  <c:v>3.6799999999999651</c:v>
                </c:pt>
                <c:pt idx="269">
                  <c:v>3.6899999999999649</c:v>
                </c:pt>
                <c:pt idx="270">
                  <c:v>3.6999999999999647</c:v>
                </c:pt>
                <c:pt idx="271">
                  <c:v>3.7099999999999644</c:v>
                </c:pt>
                <c:pt idx="272">
                  <c:v>3.7199999999999642</c:v>
                </c:pt>
                <c:pt idx="273">
                  <c:v>3.729999999999964</c:v>
                </c:pt>
                <c:pt idx="274">
                  <c:v>3.7399999999999638</c:v>
                </c:pt>
                <c:pt idx="275">
                  <c:v>3.7499999999999636</c:v>
                </c:pt>
                <c:pt idx="276">
                  <c:v>3.7599999999999634</c:v>
                </c:pt>
                <c:pt idx="277">
                  <c:v>3.7699999999999632</c:v>
                </c:pt>
                <c:pt idx="278">
                  <c:v>3.7799999999999629</c:v>
                </c:pt>
                <c:pt idx="279">
                  <c:v>3.7899999999999627</c:v>
                </c:pt>
                <c:pt idx="280">
                  <c:v>3.7999999999999625</c:v>
                </c:pt>
                <c:pt idx="281">
                  <c:v>3.8099999999999623</c:v>
                </c:pt>
                <c:pt idx="282">
                  <c:v>3.8199999999999621</c:v>
                </c:pt>
                <c:pt idx="283">
                  <c:v>3.8299999999999619</c:v>
                </c:pt>
                <c:pt idx="284">
                  <c:v>3.8399999999999617</c:v>
                </c:pt>
                <c:pt idx="285">
                  <c:v>3.8499999999999615</c:v>
                </c:pt>
                <c:pt idx="286">
                  <c:v>3.8599999999999612</c:v>
                </c:pt>
                <c:pt idx="287">
                  <c:v>3.869999999999961</c:v>
                </c:pt>
                <c:pt idx="288">
                  <c:v>3.8799999999999608</c:v>
                </c:pt>
                <c:pt idx="289">
                  <c:v>3.8899999999999606</c:v>
                </c:pt>
                <c:pt idx="290">
                  <c:v>3.8999999999999604</c:v>
                </c:pt>
                <c:pt idx="291">
                  <c:v>3.9099999999999602</c:v>
                </c:pt>
                <c:pt idx="292">
                  <c:v>3.91999999999996</c:v>
                </c:pt>
                <c:pt idx="293">
                  <c:v>3.9299999999999597</c:v>
                </c:pt>
                <c:pt idx="294">
                  <c:v>3.9399999999999595</c:v>
                </c:pt>
                <c:pt idx="295">
                  <c:v>3.9499999999999593</c:v>
                </c:pt>
                <c:pt idx="296">
                  <c:v>3.9599999999999591</c:v>
                </c:pt>
                <c:pt idx="297">
                  <c:v>3.9699999999999589</c:v>
                </c:pt>
                <c:pt idx="298">
                  <c:v>3.9799999999999587</c:v>
                </c:pt>
                <c:pt idx="299">
                  <c:v>3.9899999999999585</c:v>
                </c:pt>
                <c:pt idx="300">
                  <c:v>3.9999999999999583</c:v>
                </c:pt>
                <c:pt idx="301">
                  <c:v>4.009999999999958</c:v>
                </c:pt>
                <c:pt idx="302">
                  <c:v>4.0199999999999578</c:v>
                </c:pt>
                <c:pt idx="303">
                  <c:v>4.0299999999999576</c:v>
                </c:pt>
                <c:pt idx="304">
                  <c:v>4.0399999999999574</c:v>
                </c:pt>
                <c:pt idx="305">
                  <c:v>4.0499999999999572</c:v>
                </c:pt>
                <c:pt idx="306">
                  <c:v>4.059999999999957</c:v>
                </c:pt>
                <c:pt idx="307">
                  <c:v>4.0699999999999568</c:v>
                </c:pt>
                <c:pt idx="308">
                  <c:v>4.0799999999999566</c:v>
                </c:pt>
                <c:pt idx="309">
                  <c:v>4.0899999999999563</c:v>
                </c:pt>
                <c:pt idx="310">
                  <c:v>4.0999999999999561</c:v>
                </c:pt>
                <c:pt idx="311">
                  <c:v>4.1099999999999559</c:v>
                </c:pt>
                <c:pt idx="312">
                  <c:v>4.1199999999999557</c:v>
                </c:pt>
                <c:pt idx="313">
                  <c:v>4.1299999999999555</c:v>
                </c:pt>
                <c:pt idx="314">
                  <c:v>4.1399999999999553</c:v>
                </c:pt>
                <c:pt idx="315">
                  <c:v>4.1499999999999551</c:v>
                </c:pt>
                <c:pt idx="316">
                  <c:v>4.1599999999999548</c:v>
                </c:pt>
                <c:pt idx="317">
                  <c:v>4.1699999999999546</c:v>
                </c:pt>
                <c:pt idx="318">
                  <c:v>4.1799999999999544</c:v>
                </c:pt>
                <c:pt idx="319">
                  <c:v>4.1899999999999542</c:v>
                </c:pt>
                <c:pt idx="320">
                  <c:v>4.199999999999954</c:v>
                </c:pt>
                <c:pt idx="321">
                  <c:v>4.2099999999999538</c:v>
                </c:pt>
                <c:pt idx="322">
                  <c:v>4.2199999999999536</c:v>
                </c:pt>
                <c:pt idx="323">
                  <c:v>4.2299999999999534</c:v>
                </c:pt>
                <c:pt idx="324">
                  <c:v>4.2399999999999531</c:v>
                </c:pt>
                <c:pt idx="325">
                  <c:v>4.2499999999999529</c:v>
                </c:pt>
                <c:pt idx="326">
                  <c:v>4.2599999999999527</c:v>
                </c:pt>
                <c:pt idx="327">
                  <c:v>4.2699999999999525</c:v>
                </c:pt>
                <c:pt idx="328">
                  <c:v>4.2799999999999523</c:v>
                </c:pt>
                <c:pt idx="329">
                  <c:v>4.2899999999999521</c:v>
                </c:pt>
                <c:pt idx="330">
                  <c:v>4.2999999999999519</c:v>
                </c:pt>
                <c:pt idx="331">
                  <c:v>4.3099999999999516</c:v>
                </c:pt>
                <c:pt idx="332">
                  <c:v>4.3199999999999514</c:v>
                </c:pt>
                <c:pt idx="333">
                  <c:v>4.3299999999999512</c:v>
                </c:pt>
                <c:pt idx="334">
                  <c:v>4.339999999999951</c:v>
                </c:pt>
                <c:pt idx="335">
                  <c:v>4.3499999999999508</c:v>
                </c:pt>
                <c:pt idx="336">
                  <c:v>4.3599999999999506</c:v>
                </c:pt>
                <c:pt idx="337">
                  <c:v>4.3699999999999504</c:v>
                </c:pt>
                <c:pt idx="338">
                  <c:v>4.3799999999999502</c:v>
                </c:pt>
                <c:pt idx="339">
                  <c:v>4.3899999999999499</c:v>
                </c:pt>
                <c:pt idx="340">
                  <c:v>4.3999999999999497</c:v>
                </c:pt>
                <c:pt idx="341">
                  <c:v>4.4099999999999495</c:v>
                </c:pt>
                <c:pt idx="342">
                  <c:v>4.4199999999999493</c:v>
                </c:pt>
                <c:pt idx="343">
                  <c:v>4.4299999999999491</c:v>
                </c:pt>
                <c:pt idx="344">
                  <c:v>4.4399999999999489</c:v>
                </c:pt>
                <c:pt idx="345">
                  <c:v>4.4499999999999487</c:v>
                </c:pt>
                <c:pt idx="346">
                  <c:v>4.4599999999999485</c:v>
                </c:pt>
                <c:pt idx="347">
                  <c:v>4.4699999999999482</c:v>
                </c:pt>
                <c:pt idx="348">
                  <c:v>4.479999999999948</c:v>
                </c:pt>
                <c:pt idx="349">
                  <c:v>4.4899999999999478</c:v>
                </c:pt>
                <c:pt idx="350">
                  <c:v>4.4999999999999476</c:v>
                </c:pt>
                <c:pt idx="351">
                  <c:v>4.5099999999999474</c:v>
                </c:pt>
                <c:pt idx="352">
                  <c:v>4.5199999999999472</c:v>
                </c:pt>
                <c:pt idx="353">
                  <c:v>4.529999999999947</c:v>
                </c:pt>
                <c:pt idx="354">
                  <c:v>4.5399999999999467</c:v>
                </c:pt>
                <c:pt idx="355">
                  <c:v>4.5499999999999465</c:v>
                </c:pt>
                <c:pt idx="356">
                  <c:v>4.5599999999999463</c:v>
                </c:pt>
                <c:pt idx="357">
                  <c:v>4.5699999999999461</c:v>
                </c:pt>
                <c:pt idx="358">
                  <c:v>4.5799999999999459</c:v>
                </c:pt>
                <c:pt idx="359">
                  <c:v>4.5899999999999457</c:v>
                </c:pt>
                <c:pt idx="360">
                  <c:v>4.5999999999999455</c:v>
                </c:pt>
                <c:pt idx="361">
                  <c:v>4.6099999999999453</c:v>
                </c:pt>
                <c:pt idx="362">
                  <c:v>4.619999999999945</c:v>
                </c:pt>
                <c:pt idx="363">
                  <c:v>4.6299999999999448</c:v>
                </c:pt>
                <c:pt idx="364">
                  <c:v>4.6399999999999446</c:v>
                </c:pt>
                <c:pt idx="365">
                  <c:v>4.6499999999999444</c:v>
                </c:pt>
                <c:pt idx="366">
                  <c:v>4.6599999999999442</c:v>
                </c:pt>
                <c:pt idx="367">
                  <c:v>4.669999999999944</c:v>
                </c:pt>
                <c:pt idx="368">
                  <c:v>4.6799999999999438</c:v>
                </c:pt>
                <c:pt idx="369">
                  <c:v>4.6899999999999435</c:v>
                </c:pt>
                <c:pt idx="370">
                  <c:v>4.6999999999999433</c:v>
                </c:pt>
                <c:pt idx="371">
                  <c:v>4.7099999999999431</c:v>
                </c:pt>
                <c:pt idx="372">
                  <c:v>4.7199999999999429</c:v>
                </c:pt>
                <c:pt idx="373">
                  <c:v>4.7299999999999427</c:v>
                </c:pt>
                <c:pt idx="374">
                  <c:v>4.7399999999999425</c:v>
                </c:pt>
                <c:pt idx="375">
                  <c:v>4.7499999999999423</c:v>
                </c:pt>
                <c:pt idx="376">
                  <c:v>4.7599999999999421</c:v>
                </c:pt>
                <c:pt idx="377">
                  <c:v>4.7699999999999418</c:v>
                </c:pt>
                <c:pt idx="378">
                  <c:v>4.7799999999999416</c:v>
                </c:pt>
                <c:pt idx="379">
                  <c:v>4.7899999999999414</c:v>
                </c:pt>
                <c:pt idx="380">
                  <c:v>4.7999999999999412</c:v>
                </c:pt>
                <c:pt idx="381">
                  <c:v>4.809999999999941</c:v>
                </c:pt>
                <c:pt idx="382">
                  <c:v>4.8199999999999408</c:v>
                </c:pt>
                <c:pt idx="383">
                  <c:v>4.8299999999999406</c:v>
                </c:pt>
                <c:pt idx="384">
                  <c:v>4.8399999999999403</c:v>
                </c:pt>
                <c:pt idx="385">
                  <c:v>4.8499999999999401</c:v>
                </c:pt>
                <c:pt idx="386">
                  <c:v>4.8599999999999399</c:v>
                </c:pt>
                <c:pt idx="387">
                  <c:v>4.8699999999999397</c:v>
                </c:pt>
                <c:pt idx="388">
                  <c:v>4.8799999999999395</c:v>
                </c:pt>
                <c:pt idx="389">
                  <c:v>4.8899999999999393</c:v>
                </c:pt>
                <c:pt idx="390">
                  <c:v>4.8999999999999391</c:v>
                </c:pt>
                <c:pt idx="391">
                  <c:v>4.9099999999999389</c:v>
                </c:pt>
                <c:pt idx="392">
                  <c:v>4.9199999999999386</c:v>
                </c:pt>
                <c:pt idx="393">
                  <c:v>4.9299999999999384</c:v>
                </c:pt>
                <c:pt idx="394">
                  <c:v>4.9399999999999382</c:v>
                </c:pt>
                <c:pt idx="395">
                  <c:v>4.949999999999938</c:v>
                </c:pt>
                <c:pt idx="396">
                  <c:v>4.9599999999999378</c:v>
                </c:pt>
                <c:pt idx="397">
                  <c:v>4.9699999999999376</c:v>
                </c:pt>
                <c:pt idx="398">
                  <c:v>4.9799999999999374</c:v>
                </c:pt>
                <c:pt idx="399">
                  <c:v>4.9899999999999372</c:v>
                </c:pt>
                <c:pt idx="400">
                  <c:v>4.9999999999999369</c:v>
                </c:pt>
                <c:pt idx="401">
                  <c:v>5.0099999999999367</c:v>
                </c:pt>
                <c:pt idx="402">
                  <c:v>5.0199999999999365</c:v>
                </c:pt>
                <c:pt idx="403">
                  <c:v>5.0299999999999363</c:v>
                </c:pt>
                <c:pt idx="404">
                  <c:v>5.0399999999999361</c:v>
                </c:pt>
                <c:pt idx="405">
                  <c:v>5.0499999999999359</c:v>
                </c:pt>
                <c:pt idx="406">
                  <c:v>5.0599999999999357</c:v>
                </c:pt>
                <c:pt idx="407">
                  <c:v>5.0699999999999354</c:v>
                </c:pt>
                <c:pt idx="408">
                  <c:v>5.0799999999999352</c:v>
                </c:pt>
                <c:pt idx="409">
                  <c:v>5.089999999999935</c:v>
                </c:pt>
                <c:pt idx="410">
                  <c:v>5.0999999999999348</c:v>
                </c:pt>
                <c:pt idx="411">
                  <c:v>5.1099999999999346</c:v>
                </c:pt>
                <c:pt idx="412">
                  <c:v>5.1199999999999344</c:v>
                </c:pt>
                <c:pt idx="413">
                  <c:v>5.1299999999999342</c:v>
                </c:pt>
                <c:pt idx="414">
                  <c:v>5.139999999999934</c:v>
                </c:pt>
                <c:pt idx="415">
                  <c:v>5.1499999999999337</c:v>
                </c:pt>
                <c:pt idx="416">
                  <c:v>5.1599999999999335</c:v>
                </c:pt>
                <c:pt idx="417">
                  <c:v>5.1699999999999333</c:v>
                </c:pt>
                <c:pt idx="418">
                  <c:v>5.1799999999999331</c:v>
                </c:pt>
                <c:pt idx="419">
                  <c:v>5.1899999999999329</c:v>
                </c:pt>
                <c:pt idx="420">
                  <c:v>5.1999999999999327</c:v>
                </c:pt>
                <c:pt idx="421">
                  <c:v>5.2099999999999325</c:v>
                </c:pt>
                <c:pt idx="422">
                  <c:v>5.2199999999999322</c:v>
                </c:pt>
                <c:pt idx="423">
                  <c:v>5.229999999999932</c:v>
                </c:pt>
                <c:pt idx="424">
                  <c:v>5.2399999999999318</c:v>
                </c:pt>
                <c:pt idx="425">
                  <c:v>5.2499999999999316</c:v>
                </c:pt>
                <c:pt idx="426">
                  <c:v>5.2599999999999314</c:v>
                </c:pt>
                <c:pt idx="427">
                  <c:v>5.2699999999999312</c:v>
                </c:pt>
                <c:pt idx="428">
                  <c:v>5.279999999999931</c:v>
                </c:pt>
                <c:pt idx="429">
                  <c:v>5.2899999999999308</c:v>
                </c:pt>
                <c:pt idx="430">
                  <c:v>5.2999999999999305</c:v>
                </c:pt>
                <c:pt idx="431">
                  <c:v>5.3099999999999303</c:v>
                </c:pt>
                <c:pt idx="432">
                  <c:v>5.3199999999999301</c:v>
                </c:pt>
                <c:pt idx="433">
                  <c:v>5.3299999999999299</c:v>
                </c:pt>
                <c:pt idx="434">
                  <c:v>5.3399999999999297</c:v>
                </c:pt>
                <c:pt idx="435">
                  <c:v>5.3499999999999295</c:v>
                </c:pt>
                <c:pt idx="436">
                  <c:v>5.3599999999999293</c:v>
                </c:pt>
                <c:pt idx="437">
                  <c:v>5.3699999999999291</c:v>
                </c:pt>
                <c:pt idx="438">
                  <c:v>5.3799999999999288</c:v>
                </c:pt>
                <c:pt idx="439">
                  <c:v>5.3899999999999286</c:v>
                </c:pt>
                <c:pt idx="440">
                  <c:v>5.3999999999999284</c:v>
                </c:pt>
                <c:pt idx="441">
                  <c:v>5.4099999999999282</c:v>
                </c:pt>
                <c:pt idx="442">
                  <c:v>5.419999999999928</c:v>
                </c:pt>
                <c:pt idx="443">
                  <c:v>5.4299999999999278</c:v>
                </c:pt>
                <c:pt idx="444">
                  <c:v>5.4399999999999276</c:v>
                </c:pt>
                <c:pt idx="445">
                  <c:v>5.4499999999999273</c:v>
                </c:pt>
                <c:pt idx="446">
                  <c:v>5.4599999999999271</c:v>
                </c:pt>
                <c:pt idx="447">
                  <c:v>5.4699999999999269</c:v>
                </c:pt>
                <c:pt idx="448">
                  <c:v>5.4799999999999267</c:v>
                </c:pt>
                <c:pt idx="449">
                  <c:v>5.4899999999999265</c:v>
                </c:pt>
                <c:pt idx="450">
                  <c:v>5.4999999999999263</c:v>
                </c:pt>
                <c:pt idx="451">
                  <c:v>5.5099999999999261</c:v>
                </c:pt>
                <c:pt idx="452">
                  <c:v>5.5199999999999259</c:v>
                </c:pt>
                <c:pt idx="453">
                  <c:v>5.5299999999999256</c:v>
                </c:pt>
                <c:pt idx="454">
                  <c:v>5.5399999999999254</c:v>
                </c:pt>
                <c:pt idx="455">
                  <c:v>5.5499999999999252</c:v>
                </c:pt>
                <c:pt idx="456">
                  <c:v>5.559999999999925</c:v>
                </c:pt>
                <c:pt idx="457">
                  <c:v>5.5699999999999248</c:v>
                </c:pt>
                <c:pt idx="458">
                  <c:v>5.5799999999999246</c:v>
                </c:pt>
                <c:pt idx="459">
                  <c:v>5.5899999999999244</c:v>
                </c:pt>
                <c:pt idx="460">
                  <c:v>5.5999999999999241</c:v>
                </c:pt>
                <c:pt idx="461">
                  <c:v>5.6099999999999239</c:v>
                </c:pt>
                <c:pt idx="462">
                  <c:v>5.6199999999999237</c:v>
                </c:pt>
                <c:pt idx="463">
                  <c:v>5.6299999999999235</c:v>
                </c:pt>
                <c:pt idx="464">
                  <c:v>5.6399999999999233</c:v>
                </c:pt>
                <c:pt idx="465">
                  <c:v>5.6499999999999231</c:v>
                </c:pt>
                <c:pt idx="466">
                  <c:v>5.6599999999999229</c:v>
                </c:pt>
                <c:pt idx="467">
                  <c:v>5.6699999999999227</c:v>
                </c:pt>
                <c:pt idx="468">
                  <c:v>5.6799999999999224</c:v>
                </c:pt>
                <c:pt idx="469">
                  <c:v>5.6899999999999222</c:v>
                </c:pt>
                <c:pt idx="470">
                  <c:v>5.699999999999922</c:v>
                </c:pt>
                <c:pt idx="471">
                  <c:v>5.7099999999999218</c:v>
                </c:pt>
                <c:pt idx="472">
                  <c:v>5.7199999999999216</c:v>
                </c:pt>
                <c:pt idx="473">
                  <c:v>5.7299999999999214</c:v>
                </c:pt>
                <c:pt idx="474">
                  <c:v>5.7399999999999212</c:v>
                </c:pt>
                <c:pt idx="475">
                  <c:v>5.749999999999921</c:v>
                </c:pt>
                <c:pt idx="476">
                  <c:v>5.7599999999999207</c:v>
                </c:pt>
                <c:pt idx="477">
                  <c:v>5.7699999999999205</c:v>
                </c:pt>
                <c:pt idx="478">
                  <c:v>5.7799999999999203</c:v>
                </c:pt>
                <c:pt idx="479">
                  <c:v>5.7899999999999201</c:v>
                </c:pt>
                <c:pt idx="480">
                  <c:v>5.7999999999999199</c:v>
                </c:pt>
                <c:pt idx="481">
                  <c:v>5.8099999999999197</c:v>
                </c:pt>
                <c:pt idx="482">
                  <c:v>5.8199999999999195</c:v>
                </c:pt>
                <c:pt idx="483">
                  <c:v>5.8299999999999192</c:v>
                </c:pt>
                <c:pt idx="484">
                  <c:v>5.839999999999919</c:v>
                </c:pt>
                <c:pt idx="485">
                  <c:v>5.8499999999999188</c:v>
                </c:pt>
                <c:pt idx="486">
                  <c:v>5.8599999999999186</c:v>
                </c:pt>
                <c:pt idx="487">
                  <c:v>5.8699999999999184</c:v>
                </c:pt>
                <c:pt idx="488">
                  <c:v>5.8799999999999182</c:v>
                </c:pt>
                <c:pt idx="489">
                  <c:v>5.889999999999918</c:v>
                </c:pt>
                <c:pt idx="490">
                  <c:v>5.8999999999999178</c:v>
                </c:pt>
                <c:pt idx="491">
                  <c:v>5.9099999999999175</c:v>
                </c:pt>
                <c:pt idx="492">
                  <c:v>5.9199999999999173</c:v>
                </c:pt>
                <c:pt idx="493">
                  <c:v>5.9299999999999171</c:v>
                </c:pt>
                <c:pt idx="494">
                  <c:v>5.9399999999999169</c:v>
                </c:pt>
                <c:pt idx="495">
                  <c:v>5.9499999999999167</c:v>
                </c:pt>
                <c:pt idx="496">
                  <c:v>5.9599999999999165</c:v>
                </c:pt>
                <c:pt idx="497">
                  <c:v>5.9699999999999163</c:v>
                </c:pt>
                <c:pt idx="498">
                  <c:v>5.979999999999916</c:v>
                </c:pt>
                <c:pt idx="499">
                  <c:v>5.9899999999999158</c:v>
                </c:pt>
                <c:pt idx="500">
                  <c:v>5.9999999999999156</c:v>
                </c:pt>
                <c:pt idx="501">
                  <c:v>6.0099999999999154</c:v>
                </c:pt>
                <c:pt idx="502">
                  <c:v>6.0199999999999152</c:v>
                </c:pt>
                <c:pt idx="503">
                  <c:v>6.029999999999915</c:v>
                </c:pt>
                <c:pt idx="504">
                  <c:v>6.0399999999999148</c:v>
                </c:pt>
                <c:pt idx="505">
                  <c:v>6.0499999999999146</c:v>
                </c:pt>
                <c:pt idx="506">
                  <c:v>6.0599999999999143</c:v>
                </c:pt>
                <c:pt idx="507">
                  <c:v>6.0699999999999141</c:v>
                </c:pt>
                <c:pt idx="508">
                  <c:v>6.0799999999999139</c:v>
                </c:pt>
                <c:pt idx="509">
                  <c:v>6.0899999999999137</c:v>
                </c:pt>
                <c:pt idx="510">
                  <c:v>6.0999999999999135</c:v>
                </c:pt>
                <c:pt idx="511">
                  <c:v>6.1099999999999133</c:v>
                </c:pt>
                <c:pt idx="512">
                  <c:v>6.1199999999999131</c:v>
                </c:pt>
                <c:pt idx="513">
                  <c:v>6.1299999999999129</c:v>
                </c:pt>
                <c:pt idx="514">
                  <c:v>6.1399999999999126</c:v>
                </c:pt>
                <c:pt idx="515">
                  <c:v>6.1499999999999124</c:v>
                </c:pt>
                <c:pt idx="516">
                  <c:v>6.1599999999999122</c:v>
                </c:pt>
                <c:pt idx="517">
                  <c:v>6.169999999999912</c:v>
                </c:pt>
                <c:pt idx="518">
                  <c:v>6.1799999999999118</c:v>
                </c:pt>
                <c:pt idx="519">
                  <c:v>6.1899999999999116</c:v>
                </c:pt>
                <c:pt idx="520">
                  <c:v>6.1999999999999114</c:v>
                </c:pt>
                <c:pt idx="521">
                  <c:v>6.2099999999999111</c:v>
                </c:pt>
                <c:pt idx="522">
                  <c:v>6.2199999999999109</c:v>
                </c:pt>
                <c:pt idx="523">
                  <c:v>6.2299999999999107</c:v>
                </c:pt>
                <c:pt idx="524">
                  <c:v>6.2399999999999105</c:v>
                </c:pt>
                <c:pt idx="525">
                  <c:v>6.2499999999999103</c:v>
                </c:pt>
                <c:pt idx="526">
                  <c:v>6.2599999999999101</c:v>
                </c:pt>
                <c:pt idx="527">
                  <c:v>6.2699999999999099</c:v>
                </c:pt>
                <c:pt idx="528">
                  <c:v>6.2799999999999097</c:v>
                </c:pt>
                <c:pt idx="529">
                  <c:v>6.2899999999999094</c:v>
                </c:pt>
                <c:pt idx="530">
                  <c:v>6.2999999999999092</c:v>
                </c:pt>
                <c:pt idx="531">
                  <c:v>6.309999999999909</c:v>
                </c:pt>
                <c:pt idx="532">
                  <c:v>6.3199999999999088</c:v>
                </c:pt>
                <c:pt idx="533">
                  <c:v>6.3299999999999086</c:v>
                </c:pt>
                <c:pt idx="534">
                  <c:v>6.3399999999999084</c:v>
                </c:pt>
                <c:pt idx="535">
                  <c:v>6.3499999999999082</c:v>
                </c:pt>
                <c:pt idx="536">
                  <c:v>6.3599999999999079</c:v>
                </c:pt>
                <c:pt idx="537">
                  <c:v>6.3699999999999077</c:v>
                </c:pt>
                <c:pt idx="538">
                  <c:v>6.3799999999999075</c:v>
                </c:pt>
                <c:pt idx="539">
                  <c:v>6.3899999999999073</c:v>
                </c:pt>
                <c:pt idx="540">
                  <c:v>6.3999999999999071</c:v>
                </c:pt>
                <c:pt idx="541">
                  <c:v>6.4099999999999069</c:v>
                </c:pt>
                <c:pt idx="542">
                  <c:v>6.4199999999999067</c:v>
                </c:pt>
                <c:pt idx="543">
                  <c:v>6.4299999999999065</c:v>
                </c:pt>
                <c:pt idx="544">
                  <c:v>6.4399999999999062</c:v>
                </c:pt>
                <c:pt idx="545">
                  <c:v>6.449999999999906</c:v>
                </c:pt>
                <c:pt idx="546">
                  <c:v>6.4599999999999058</c:v>
                </c:pt>
                <c:pt idx="547">
                  <c:v>6.4699999999999056</c:v>
                </c:pt>
                <c:pt idx="548">
                  <c:v>6.4799999999999054</c:v>
                </c:pt>
                <c:pt idx="549">
                  <c:v>6.4899999999999052</c:v>
                </c:pt>
                <c:pt idx="550">
                  <c:v>6.499999999999905</c:v>
                </c:pt>
                <c:pt idx="551">
                  <c:v>6.5099999999999048</c:v>
                </c:pt>
                <c:pt idx="552">
                  <c:v>6.5199999999999045</c:v>
                </c:pt>
                <c:pt idx="553">
                  <c:v>6.5299999999999043</c:v>
                </c:pt>
                <c:pt idx="554">
                  <c:v>6.5399999999999041</c:v>
                </c:pt>
                <c:pt idx="555">
                  <c:v>6.5499999999999039</c:v>
                </c:pt>
                <c:pt idx="556">
                  <c:v>6.5599999999999037</c:v>
                </c:pt>
                <c:pt idx="557">
                  <c:v>6.5699999999999035</c:v>
                </c:pt>
                <c:pt idx="558">
                  <c:v>6.5799999999999033</c:v>
                </c:pt>
                <c:pt idx="559">
                  <c:v>6.589999999999903</c:v>
                </c:pt>
                <c:pt idx="560">
                  <c:v>6.5999999999999028</c:v>
                </c:pt>
                <c:pt idx="561">
                  <c:v>6.6099999999999026</c:v>
                </c:pt>
                <c:pt idx="562">
                  <c:v>6.6199999999999024</c:v>
                </c:pt>
                <c:pt idx="563">
                  <c:v>6.6299999999999022</c:v>
                </c:pt>
                <c:pt idx="564">
                  <c:v>6.639999999999902</c:v>
                </c:pt>
                <c:pt idx="565">
                  <c:v>6.6499999999999018</c:v>
                </c:pt>
                <c:pt idx="566">
                  <c:v>6.6599999999999016</c:v>
                </c:pt>
                <c:pt idx="567">
                  <c:v>6.6699999999999013</c:v>
                </c:pt>
                <c:pt idx="568">
                  <c:v>6.6799999999999011</c:v>
                </c:pt>
                <c:pt idx="569">
                  <c:v>6.6899999999999009</c:v>
                </c:pt>
                <c:pt idx="570">
                  <c:v>6.6999999999999007</c:v>
                </c:pt>
                <c:pt idx="571">
                  <c:v>6.7099999999999005</c:v>
                </c:pt>
                <c:pt idx="572">
                  <c:v>6.7199999999999003</c:v>
                </c:pt>
                <c:pt idx="573">
                  <c:v>6.7299999999999001</c:v>
                </c:pt>
                <c:pt idx="574">
                  <c:v>6.7399999999998998</c:v>
                </c:pt>
                <c:pt idx="575">
                  <c:v>6.7499999999998996</c:v>
                </c:pt>
                <c:pt idx="576">
                  <c:v>6.7599999999998994</c:v>
                </c:pt>
                <c:pt idx="577">
                  <c:v>6.7699999999998992</c:v>
                </c:pt>
                <c:pt idx="578">
                  <c:v>6.779999999999899</c:v>
                </c:pt>
                <c:pt idx="579">
                  <c:v>6.7899999999998988</c:v>
                </c:pt>
                <c:pt idx="580">
                  <c:v>6.7999999999998986</c:v>
                </c:pt>
                <c:pt idx="581">
                  <c:v>6.8099999999998984</c:v>
                </c:pt>
                <c:pt idx="582">
                  <c:v>6.8199999999998981</c:v>
                </c:pt>
                <c:pt idx="583">
                  <c:v>6.8299999999998979</c:v>
                </c:pt>
                <c:pt idx="584">
                  <c:v>6.8399999999998977</c:v>
                </c:pt>
                <c:pt idx="585">
                  <c:v>6.8499999999998975</c:v>
                </c:pt>
                <c:pt idx="586">
                  <c:v>6.8599999999998973</c:v>
                </c:pt>
                <c:pt idx="587">
                  <c:v>6.8699999999998971</c:v>
                </c:pt>
                <c:pt idx="588">
                  <c:v>6.8799999999998969</c:v>
                </c:pt>
                <c:pt idx="589">
                  <c:v>6.8899999999998967</c:v>
                </c:pt>
                <c:pt idx="590">
                  <c:v>6.8999999999998964</c:v>
                </c:pt>
                <c:pt idx="591">
                  <c:v>6.9099999999998962</c:v>
                </c:pt>
                <c:pt idx="592">
                  <c:v>6.919999999999896</c:v>
                </c:pt>
                <c:pt idx="593">
                  <c:v>6.9299999999998958</c:v>
                </c:pt>
                <c:pt idx="594">
                  <c:v>6.9399999999998956</c:v>
                </c:pt>
                <c:pt idx="595">
                  <c:v>6.9499999999998954</c:v>
                </c:pt>
                <c:pt idx="596">
                  <c:v>6.9599999999998952</c:v>
                </c:pt>
                <c:pt idx="597">
                  <c:v>6.9699999999998949</c:v>
                </c:pt>
                <c:pt idx="598">
                  <c:v>6.9799999999998947</c:v>
                </c:pt>
                <c:pt idx="599">
                  <c:v>6.9899999999998945</c:v>
                </c:pt>
                <c:pt idx="600">
                  <c:v>6.9999999999998943</c:v>
                </c:pt>
              </c:numCache>
            </c:numRef>
          </c:cat>
          <c:val>
            <c:numRef>
              <c:f>'Emissions and Cost'!$W$53:$W$653</c:f>
              <c:numCache>
                <c:formatCode>0.00</c:formatCode>
                <c:ptCount val="601"/>
                <c:pt idx="0">
                  <c:v>7.6824099999999991</c:v>
                </c:pt>
                <c:pt idx="1">
                  <c:v>7.6063465346534649</c:v>
                </c:pt>
                <c:pt idx="2">
                  <c:v>7.5317745098039213</c:v>
                </c:pt>
                <c:pt idx="3">
                  <c:v>7.458650485436892</c:v>
                </c:pt>
                <c:pt idx="4">
                  <c:v>7.3869326923076919</c:v>
                </c:pt>
                <c:pt idx="5">
                  <c:v>7.316580952380952</c:v>
                </c:pt>
                <c:pt idx="6">
                  <c:v>7.2475566037735835</c:v>
                </c:pt>
                <c:pt idx="7">
                  <c:v>7.1798224299065421</c:v>
                </c:pt>
                <c:pt idx="8">
                  <c:v>7.1133425925925922</c:v>
                </c:pt>
                <c:pt idx="9">
                  <c:v>7.048082568807339</c:v>
                </c:pt>
                <c:pt idx="10">
                  <c:v>6.9840090909090895</c:v>
                </c:pt>
                <c:pt idx="11">
                  <c:v>6.9210900900900887</c:v>
                </c:pt>
                <c:pt idx="12">
                  <c:v>6.8592946428571411</c:v>
                </c:pt>
                <c:pt idx="13">
                  <c:v>6.7985929203539817</c:v>
                </c:pt>
                <c:pt idx="14">
                  <c:v>6.7389561403508758</c:v>
                </c:pt>
                <c:pt idx="15">
                  <c:v>6.6803565217391299</c:v>
                </c:pt>
                <c:pt idx="16">
                  <c:v>6.6227672413793091</c:v>
                </c:pt>
                <c:pt idx="17">
                  <c:v>6.5661623931623909</c:v>
                </c:pt>
                <c:pt idx="18">
                  <c:v>6.5105169491525414</c:v>
                </c:pt>
                <c:pt idx="19">
                  <c:v>6.4558067226890739</c:v>
                </c:pt>
                <c:pt idx="20">
                  <c:v>6.402008333333332</c:v>
                </c:pt>
                <c:pt idx="21">
                  <c:v>6.3490991735537179</c:v>
                </c:pt>
                <c:pt idx="22">
                  <c:v>6.2970573770491791</c:v>
                </c:pt>
                <c:pt idx="23">
                  <c:v>6.2458617886178853</c:v>
                </c:pt>
                <c:pt idx="24">
                  <c:v>6.1954919354838696</c:v>
                </c:pt>
                <c:pt idx="25">
                  <c:v>6.1459279999999978</c:v>
                </c:pt>
                <c:pt idx="26">
                  <c:v>6.0971507936507923</c:v>
                </c:pt>
                <c:pt idx="27">
                  <c:v>6.0491417322834629</c:v>
                </c:pt>
                <c:pt idx="28">
                  <c:v>6.0018828124999981</c:v>
                </c:pt>
                <c:pt idx="29">
                  <c:v>5.9553565891472857</c:v>
                </c:pt>
                <c:pt idx="30">
                  <c:v>5.9095461538461524</c:v>
                </c:pt>
                <c:pt idx="31">
                  <c:v>5.8644351145038156</c:v>
                </c:pt>
                <c:pt idx="32">
                  <c:v>5.8200075757575744</c:v>
                </c:pt>
                <c:pt idx="33">
                  <c:v>5.7762481203007505</c:v>
                </c:pt>
                <c:pt idx="34">
                  <c:v>5.7331417910447744</c:v>
                </c:pt>
                <c:pt idx="35">
                  <c:v>5.6906740740740727</c:v>
                </c:pt>
                <c:pt idx="36">
                  <c:v>5.6488308823529394</c:v>
                </c:pt>
                <c:pt idx="37">
                  <c:v>5.6075985401459834</c:v>
                </c:pt>
                <c:pt idx="38">
                  <c:v>5.5669637681159401</c:v>
                </c:pt>
                <c:pt idx="39">
                  <c:v>5.5269136690647462</c:v>
                </c:pt>
                <c:pt idx="40">
                  <c:v>5.4874357142857129</c:v>
                </c:pt>
                <c:pt idx="41">
                  <c:v>5.4485177304964516</c:v>
                </c:pt>
                <c:pt idx="42">
                  <c:v>5.4101478873239417</c:v>
                </c:pt>
                <c:pt idx="43">
                  <c:v>5.3723146853146835</c:v>
                </c:pt>
                <c:pt idx="44">
                  <c:v>5.3350069444444426</c:v>
                </c:pt>
                <c:pt idx="45">
                  <c:v>5.2982137931034465</c:v>
                </c:pt>
                <c:pt idx="46">
                  <c:v>5.2619246575342444</c:v>
                </c:pt>
                <c:pt idx="47">
                  <c:v>5.2261292517006783</c:v>
                </c:pt>
                <c:pt idx="48">
                  <c:v>5.1908175675675663</c:v>
                </c:pt>
                <c:pt idx="49">
                  <c:v>5.1559798657718101</c:v>
                </c:pt>
                <c:pt idx="50">
                  <c:v>5.1216066666666649</c:v>
                </c:pt>
                <c:pt idx="51">
                  <c:v>5.0876887417218528</c:v>
                </c:pt>
                <c:pt idx="52">
                  <c:v>5.0542171052631559</c:v>
                </c:pt>
                <c:pt idx="53">
                  <c:v>5.0211830065359457</c:v>
                </c:pt>
                <c:pt idx="54">
                  <c:v>4.9885779220779201</c:v>
                </c:pt>
                <c:pt idx="55">
                  <c:v>4.9563935483870951</c:v>
                </c:pt>
                <c:pt idx="56">
                  <c:v>4.9246217948717925</c:v>
                </c:pt>
                <c:pt idx="57">
                  <c:v>4.8932547770700614</c:v>
                </c:pt>
                <c:pt idx="58">
                  <c:v>4.8622848101265808</c:v>
                </c:pt>
                <c:pt idx="59">
                  <c:v>4.8317044025157214</c:v>
                </c:pt>
                <c:pt idx="60">
                  <c:v>4.8015062499999983</c:v>
                </c:pt>
                <c:pt idx="61">
                  <c:v>4.7716832298136627</c:v>
                </c:pt>
                <c:pt idx="62">
                  <c:v>4.7422283950617263</c:v>
                </c:pt>
                <c:pt idx="63">
                  <c:v>4.7131349693251519</c:v>
                </c:pt>
                <c:pt idx="64">
                  <c:v>4.6843963414634127</c:v>
                </c:pt>
                <c:pt idx="65">
                  <c:v>4.6560060606060585</c:v>
                </c:pt>
                <c:pt idx="66">
                  <c:v>4.6279578313252987</c:v>
                </c:pt>
                <c:pt idx="67">
                  <c:v>4.6002455089820335</c:v>
                </c:pt>
                <c:pt idx="68">
                  <c:v>4.5728630952380929</c:v>
                </c:pt>
                <c:pt idx="69">
                  <c:v>4.5458047337278087</c:v>
                </c:pt>
                <c:pt idx="70">
                  <c:v>4.519064705882351</c:v>
                </c:pt>
                <c:pt idx="71">
                  <c:v>4.4926374269005827</c:v>
                </c:pt>
                <c:pt idx="72">
                  <c:v>4.4665174418604634</c:v>
                </c:pt>
                <c:pt idx="73">
                  <c:v>4.4406994219653155</c:v>
                </c:pt>
                <c:pt idx="74">
                  <c:v>4.4151781609195382</c:v>
                </c:pt>
                <c:pt idx="75">
                  <c:v>4.3899485714285689</c:v>
                </c:pt>
                <c:pt idx="76">
                  <c:v>4.3650056818181797</c:v>
                </c:pt>
                <c:pt idx="77">
                  <c:v>4.3403446327683595</c:v>
                </c:pt>
                <c:pt idx="78">
                  <c:v>4.3159606741573011</c:v>
                </c:pt>
                <c:pt idx="79">
                  <c:v>4.2918491620111716</c:v>
                </c:pt>
                <c:pt idx="80">
                  <c:v>4.2680055555555541</c:v>
                </c:pt>
                <c:pt idx="81">
                  <c:v>4.2444254143646383</c:v>
                </c:pt>
                <c:pt idx="82">
                  <c:v>4.2211043956043941</c:v>
                </c:pt>
                <c:pt idx="83">
                  <c:v>4.1980382513661185</c:v>
                </c:pt>
                <c:pt idx="84">
                  <c:v>4.1752228260869542</c:v>
                </c:pt>
                <c:pt idx="85">
                  <c:v>4.152654054054052</c:v>
                </c:pt>
                <c:pt idx="86">
                  <c:v>4.1303279569892455</c:v>
                </c:pt>
                <c:pt idx="87">
                  <c:v>4.1082406417112276</c:v>
                </c:pt>
                <c:pt idx="88">
                  <c:v>4.0863882978723387</c:v>
                </c:pt>
                <c:pt idx="89">
                  <c:v>4.0647671957671934</c:v>
                </c:pt>
                <c:pt idx="90">
                  <c:v>4.0433736842105246</c:v>
                </c:pt>
                <c:pt idx="91">
                  <c:v>4.0222041884816733</c:v>
                </c:pt>
                <c:pt idx="92">
                  <c:v>4.0012552083333315</c:v>
                </c:pt>
                <c:pt idx="93">
                  <c:v>3.9805233160621745</c:v>
                </c:pt>
                <c:pt idx="94">
                  <c:v>3.9600051546391732</c:v>
                </c:pt>
                <c:pt idx="95">
                  <c:v>3.9396974358974339</c:v>
                </c:pt>
                <c:pt idx="96">
                  <c:v>3.9195969387755083</c:v>
                </c:pt>
                <c:pt idx="97">
                  <c:v>3.8997005076142108</c:v>
                </c:pt>
                <c:pt idx="98">
                  <c:v>3.8800050505050487</c:v>
                </c:pt>
                <c:pt idx="99">
                  <c:v>3.8605075376884401</c:v>
                </c:pt>
                <c:pt idx="100">
                  <c:v>3.8412049999999982</c:v>
                </c:pt>
                <c:pt idx="101">
                  <c:v>3.8220945273631828</c:v>
                </c:pt>
                <c:pt idx="102">
                  <c:v>3.8031732673267316</c:v>
                </c:pt>
                <c:pt idx="103">
                  <c:v>3.7844384236453195</c:v>
                </c:pt>
                <c:pt idx="104">
                  <c:v>3.7658872549019606</c:v>
                </c:pt>
                <c:pt idx="105">
                  <c:v>3.7475170731707319</c:v>
                </c:pt>
                <c:pt idx="106">
                  <c:v>3.7293252427184469</c:v>
                </c:pt>
                <c:pt idx="107">
                  <c:v>3.7113091787439618</c:v>
                </c:pt>
                <c:pt idx="108">
                  <c:v>3.6934663461538473</c:v>
                </c:pt>
                <c:pt idx="109">
                  <c:v>3.6757942583732075</c:v>
                </c:pt>
                <c:pt idx="110">
                  <c:v>3.6582904761904778</c:v>
                </c:pt>
                <c:pt idx="111">
                  <c:v>3.6409526066350737</c:v>
                </c:pt>
                <c:pt idx="112">
                  <c:v>3.6237783018867953</c:v>
                </c:pt>
                <c:pt idx="113">
                  <c:v>3.6067652582159653</c:v>
                </c:pt>
                <c:pt idx="114">
                  <c:v>3.5899112149532741</c:v>
                </c:pt>
                <c:pt idx="115">
                  <c:v>3.5732139534883753</c:v>
                </c:pt>
                <c:pt idx="116">
                  <c:v>3.5566712962963001</c:v>
                </c:pt>
                <c:pt idx="117">
                  <c:v>3.5402811059907875</c:v>
                </c:pt>
                <c:pt idx="118">
                  <c:v>3.5240412844036744</c:v>
                </c:pt>
                <c:pt idx="119">
                  <c:v>3.5079497716895025</c:v>
                </c:pt>
                <c:pt idx="120">
                  <c:v>3.4920045454545505</c:v>
                </c:pt>
                <c:pt idx="121">
                  <c:v>3.4762036199095072</c:v>
                </c:pt>
                <c:pt idx="122">
                  <c:v>3.4605450450450506</c:v>
                </c:pt>
                <c:pt idx="123">
                  <c:v>3.4450269058296028</c:v>
                </c:pt>
                <c:pt idx="124">
                  <c:v>3.4296473214285776</c:v>
                </c:pt>
                <c:pt idx="125">
                  <c:v>3.4144044444444512</c:v>
                </c:pt>
                <c:pt idx="126">
                  <c:v>3.3992964601769984</c:v>
                </c:pt>
                <c:pt idx="127">
                  <c:v>3.3843215859030908</c:v>
                </c:pt>
                <c:pt idx="128">
                  <c:v>3.3694780701754463</c:v>
                </c:pt>
                <c:pt idx="129">
                  <c:v>3.3547641921397457</c:v>
                </c:pt>
                <c:pt idx="130">
                  <c:v>3.3401782608695729</c:v>
                </c:pt>
                <c:pt idx="131">
                  <c:v>3.3257186147186228</c:v>
                </c:pt>
                <c:pt idx="132">
                  <c:v>3.3113836206896634</c:v>
                </c:pt>
                <c:pt idx="133">
                  <c:v>3.2971716738197507</c:v>
                </c:pt>
                <c:pt idx="134">
                  <c:v>3.2830811965812052</c:v>
                </c:pt>
                <c:pt idx="135">
                  <c:v>3.2691106382978807</c:v>
                </c:pt>
                <c:pt idx="136">
                  <c:v>3.25525847457628</c:v>
                </c:pt>
                <c:pt idx="137">
                  <c:v>3.2415232067510642</c:v>
                </c:pt>
                <c:pt idx="138">
                  <c:v>3.2279033613445471</c:v>
                </c:pt>
                <c:pt idx="139">
                  <c:v>3.2143974895397589</c:v>
                </c:pt>
                <c:pt idx="140">
                  <c:v>3.2010041666666771</c:v>
                </c:pt>
                <c:pt idx="141">
                  <c:v>3.1877219917012551</c:v>
                </c:pt>
                <c:pt idx="142">
                  <c:v>3.17454958677687</c:v>
                </c:pt>
                <c:pt idx="143">
                  <c:v>3.1614855967078297</c:v>
                </c:pt>
                <c:pt idx="144">
                  <c:v>3.1485286885246007</c:v>
                </c:pt>
                <c:pt idx="145">
                  <c:v>3.1356775510204189</c:v>
                </c:pt>
                <c:pt idx="146">
                  <c:v>3.1229308943089542</c:v>
                </c:pt>
                <c:pt idx="147">
                  <c:v>3.1102874493927239</c:v>
                </c:pt>
                <c:pt idx="148">
                  <c:v>3.0977459677419468</c:v>
                </c:pt>
                <c:pt idx="149">
                  <c:v>3.0853052208835456</c:v>
                </c:pt>
                <c:pt idx="150">
                  <c:v>3.0729640000000122</c:v>
                </c:pt>
                <c:pt idx="151">
                  <c:v>3.0607211155378606</c:v>
                </c:pt>
                <c:pt idx="152">
                  <c:v>3.048575396825409</c:v>
                </c:pt>
                <c:pt idx="153">
                  <c:v>3.0365256916996168</c:v>
                </c:pt>
                <c:pt idx="154">
                  <c:v>3.0245708661417448</c:v>
                </c:pt>
                <c:pt idx="155">
                  <c:v>3.0127098039215814</c:v>
                </c:pt>
                <c:pt idx="156">
                  <c:v>3.0009414062500128</c:v>
                </c:pt>
                <c:pt idx="157">
                  <c:v>2.9892645914397016</c:v>
                </c:pt>
                <c:pt idx="158">
                  <c:v>2.9776782945736562</c:v>
                </c:pt>
                <c:pt idx="159">
                  <c:v>2.9661814671814803</c:v>
                </c:pt>
                <c:pt idx="160">
                  <c:v>2.95477307692309</c:v>
                </c:pt>
                <c:pt idx="161">
                  <c:v>2.9434521072797071</c:v>
                </c:pt>
                <c:pt idx="162">
                  <c:v>2.932217557251922</c:v>
                </c:pt>
                <c:pt idx="163">
                  <c:v>2.9210684410646528</c:v>
                </c:pt>
                <c:pt idx="164">
                  <c:v>2.9100037878788019</c:v>
                </c:pt>
                <c:pt idx="165">
                  <c:v>2.8990226415094478</c:v>
                </c:pt>
                <c:pt idx="166">
                  <c:v>2.8881240601503899</c:v>
                </c:pt>
                <c:pt idx="167">
                  <c:v>2.8773071161048831</c:v>
                </c:pt>
                <c:pt idx="168">
                  <c:v>2.8665708955224023</c:v>
                </c:pt>
                <c:pt idx="169">
                  <c:v>2.8559144981412783</c:v>
                </c:pt>
                <c:pt idx="170">
                  <c:v>2.8453370370370514</c:v>
                </c:pt>
                <c:pt idx="171">
                  <c:v>2.8348376383763982</c:v>
                </c:pt>
                <c:pt idx="172">
                  <c:v>2.8244154411764852</c:v>
                </c:pt>
                <c:pt idx="173">
                  <c:v>2.8140695970696123</c:v>
                </c:pt>
                <c:pt idx="174">
                  <c:v>2.8037992700730077</c:v>
                </c:pt>
                <c:pt idx="175">
                  <c:v>2.7936036363636516</c:v>
                </c:pt>
                <c:pt idx="176">
                  <c:v>2.7834818840579865</c:v>
                </c:pt>
                <c:pt idx="177">
                  <c:v>2.7734332129964052</c:v>
                </c:pt>
                <c:pt idx="178">
                  <c:v>2.7634568345323895</c:v>
                </c:pt>
                <c:pt idx="179">
                  <c:v>2.7535519713261802</c:v>
                </c:pt>
                <c:pt idx="180">
                  <c:v>2.7437178571428729</c:v>
                </c:pt>
                <c:pt idx="181">
                  <c:v>2.7339537366548203</c:v>
                </c:pt>
                <c:pt idx="182">
                  <c:v>2.7242588652482427</c:v>
                </c:pt>
                <c:pt idx="183">
                  <c:v>2.7146325088339385</c:v>
                </c:pt>
                <c:pt idx="184">
                  <c:v>2.7050739436619877</c:v>
                </c:pt>
                <c:pt idx="185">
                  <c:v>2.6955824561403667</c:v>
                </c:pt>
                <c:pt idx="186">
                  <c:v>2.6861573426573591</c:v>
                </c:pt>
                <c:pt idx="187">
                  <c:v>2.6767979094076817</c:v>
                </c:pt>
                <c:pt idx="188">
                  <c:v>2.6675034722222386</c:v>
                </c:pt>
                <c:pt idx="189">
                  <c:v>2.6582733564014003</c:v>
                </c:pt>
                <c:pt idx="190">
                  <c:v>2.6491068965517406</c:v>
                </c:pt>
                <c:pt idx="191">
                  <c:v>2.6400034364261336</c:v>
                </c:pt>
                <c:pt idx="192">
                  <c:v>2.63096232876714</c:v>
                </c:pt>
                <c:pt idx="193">
                  <c:v>2.6219829351536004</c:v>
                </c:pt>
                <c:pt idx="194">
                  <c:v>2.6130646258503569</c:v>
                </c:pt>
                <c:pt idx="195">
                  <c:v>2.6042067796610335</c:v>
                </c:pt>
                <c:pt idx="196">
                  <c:v>2.5954087837838009</c:v>
                </c:pt>
                <c:pt idx="197">
                  <c:v>2.5866700336700506</c:v>
                </c:pt>
                <c:pt idx="198">
                  <c:v>2.5779899328859233</c:v>
                </c:pt>
                <c:pt idx="199">
                  <c:v>2.5693678929766057</c:v>
                </c:pt>
                <c:pt idx="200">
                  <c:v>2.5608033333333506</c:v>
                </c:pt>
                <c:pt idx="201">
                  <c:v>2.5522956810631401</c:v>
                </c:pt>
                <c:pt idx="202">
                  <c:v>2.5438443708609446</c:v>
                </c:pt>
                <c:pt idx="203">
                  <c:v>2.5354488448845061</c:v>
                </c:pt>
                <c:pt idx="204">
                  <c:v>2.5271085526315962</c:v>
                </c:pt>
                <c:pt idx="205">
                  <c:v>2.5188229508196898</c:v>
                </c:pt>
                <c:pt idx="206">
                  <c:v>2.5105915032679915</c:v>
                </c:pt>
                <c:pt idx="207">
                  <c:v>2.5024136807817765</c:v>
                </c:pt>
                <c:pt idx="208">
                  <c:v>2.4942889610389791</c:v>
                </c:pt>
                <c:pt idx="209">
                  <c:v>2.4862168284789821</c:v>
                </c:pt>
                <c:pt idx="210">
                  <c:v>2.4781967741935662</c:v>
                </c:pt>
                <c:pt idx="211">
                  <c:v>2.4702282958199535</c:v>
                </c:pt>
                <c:pt idx="212">
                  <c:v>2.4623108974359154</c:v>
                </c:pt>
                <c:pt idx="213">
                  <c:v>2.4544440894568873</c:v>
                </c:pt>
                <c:pt idx="214">
                  <c:v>2.4466273885350498</c:v>
                </c:pt>
                <c:pt idx="215">
                  <c:v>2.4388603174603354</c:v>
                </c:pt>
                <c:pt idx="216">
                  <c:v>2.4311424050633095</c:v>
                </c:pt>
                <c:pt idx="217">
                  <c:v>2.4234731861198919</c:v>
                </c:pt>
                <c:pt idx="218">
                  <c:v>2.4158522012578802</c:v>
                </c:pt>
                <c:pt idx="219">
                  <c:v>2.4082789968652221</c:v>
                </c:pt>
                <c:pt idx="220">
                  <c:v>2.4007531250000183</c:v>
                </c:pt>
                <c:pt idx="221">
                  <c:v>2.3932741433021993</c:v>
                </c:pt>
                <c:pt idx="222">
                  <c:v>2.3858416149068504</c:v>
                </c:pt>
                <c:pt idx="223">
                  <c:v>2.3784551083591516</c:v>
                </c:pt>
                <c:pt idx="224">
                  <c:v>2.3711141975308827</c:v>
                </c:pt>
                <c:pt idx="225">
                  <c:v>2.3638184615384801</c:v>
                </c:pt>
                <c:pt idx="226">
                  <c:v>2.3565674846625955</c:v>
                </c:pt>
                <c:pt idx="227">
                  <c:v>2.3493608562691319</c:v>
                </c:pt>
                <c:pt idx="228">
                  <c:v>2.3421981707317259</c:v>
                </c:pt>
                <c:pt idx="229">
                  <c:v>2.3350790273556417</c:v>
                </c:pt>
                <c:pt idx="230">
                  <c:v>2.3280030303030492</c:v>
                </c:pt>
                <c:pt idx="231">
                  <c:v>2.3209697885196561</c:v>
                </c:pt>
                <c:pt idx="232">
                  <c:v>2.3139789156626693</c:v>
                </c:pt>
                <c:pt idx="233">
                  <c:v>2.3070300300300488</c:v>
                </c:pt>
                <c:pt idx="234">
                  <c:v>2.3001227544910368</c:v>
                </c:pt>
                <c:pt idx="235">
                  <c:v>2.2932567164179294</c:v>
                </c:pt>
                <c:pt idx="236">
                  <c:v>2.2864315476190669</c:v>
                </c:pt>
                <c:pt idx="237">
                  <c:v>2.2796468842730158</c:v>
                </c:pt>
                <c:pt idx="238">
                  <c:v>2.2729023668639243</c:v>
                </c:pt>
                <c:pt idx="239">
                  <c:v>2.2661976401180133</c:v>
                </c:pt>
                <c:pt idx="240">
                  <c:v>2.2595323529411955</c:v>
                </c:pt>
                <c:pt idx="241">
                  <c:v>2.2529061583577903</c:v>
                </c:pt>
                <c:pt idx="242">
                  <c:v>2.2463187134503113</c:v>
                </c:pt>
                <c:pt idx="243">
                  <c:v>2.2397696793003106</c:v>
                </c:pt>
                <c:pt idx="244">
                  <c:v>2.2332587209302517</c:v>
                </c:pt>
                <c:pt idx="245">
                  <c:v>2.226785507246396</c:v>
                </c:pt>
                <c:pt idx="246">
                  <c:v>2.2203497109826782</c:v>
                </c:pt>
                <c:pt idx="247">
                  <c:v>2.2139510086455525</c:v>
                </c:pt>
                <c:pt idx="248">
                  <c:v>2.2075890804597891</c:v>
                </c:pt>
                <c:pt idx="249">
                  <c:v>2.2012636103152055</c:v>
                </c:pt>
                <c:pt idx="250">
                  <c:v>2.1949742857143049</c:v>
                </c:pt>
                <c:pt idx="251">
                  <c:v>2.188720797720817</c:v>
                </c:pt>
                <c:pt idx="252">
                  <c:v>2.1825028409091103</c:v>
                </c:pt>
                <c:pt idx="253">
                  <c:v>2.1763201133144672</c:v>
                </c:pt>
                <c:pt idx="254">
                  <c:v>2.1701723163842002</c:v>
                </c:pt>
                <c:pt idx="255">
                  <c:v>2.1640591549295971</c:v>
                </c:pt>
                <c:pt idx="256">
                  <c:v>2.157980337078671</c:v>
                </c:pt>
                <c:pt idx="257">
                  <c:v>2.1519355742297113</c:v>
                </c:pt>
                <c:pt idx="258">
                  <c:v>2.1459245810056062</c:v>
                </c:pt>
                <c:pt idx="259">
                  <c:v>2.1399470752089331</c:v>
                </c:pt>
                <c:pt idx="260">
                  <c:v>2.1340027777777975</c:v>
                </c:pt>
                <c:pt idx="261">
                  <c:v>2.1280914127424015</c:v>
                </c:pt>
                <c:pt idx="262">
                  <c:v>2.12221270718234</c:v>
                </c:pt>
                <c:pt idx="263">
                  <c:v>2.1163663911845925</c:v>
                </c:pt>
                <c:pt idx="264">
                  <c:v>2.1105521978022175</c:v>
                </c:pt>
                <c:pt idx="265">
                  <c:v>2.1047698630137184</c:v>
                </c:pt>
                <c:pt idx="266">
                  <c:v>2.0990191256830797</c:v>
                </c:pt>
                <c:pt idx="267">
                  <c:v>2.0932997275204555</c:v>
                </c:pt>
                <c:pt idx="268">
                  <c:v>2.087611413043498</c:v>
                </c:pt>
                <c:pt idx="269">
                  <c:v>2.0819539295393152</c:v>
                </c:pt>
                <c:pt idx="270">
                  <c:v>2.0763270270270464</c:v>
                </c:pt>
                <c:pt idx="271">
                  <c:v>2.070730458221044</c:v>
                </c:pt>
                <c:pt idx="272">
                  <c:v>2.0651639784946436</c:v>
                </c:pt>
                <c:pt idx="273">
                  <c:v>2.0596273458445236</c:v>
                </c:pt>
                <c:pt idx="274">
                  <c:v>2.0541203208556347</c:v>
                </c:pt>
                <c:pt idx="275">
                  <c:v>2.0486426666666864</c:v>
                </c:pt>
                <c:pt idx="276">
                  <c:v>2.0431941489361898</c:v>
                </c:pt>
                <c:pt idx="277">
                  <c:v>2.0377745358090382</c:v>
                </c:pt>
                <c:pt idx="278">
                  <c:v>2.0323835978836176</c:v>
                </c:pt>
                <c:pt idx="279">
                  <c:v>2.0270211081794396</c:v>
                </c:pt>
                <c:pt idx="280">
                  <c:v>2.0216868421052832</c:v>
                </c:pt>
                <c:pt idx="281">
                  <c:v>2.0163805774278414</c:v>
                </c:pt>
                <c:pt idx="282">
                  <c:v>2.0111020942408575</c:v>
                </c:pt>
                <c:pt idx="283">
                  <c:v>2.0058511749347456</c:v>
                </c:pt>
                <c:pt idx="284">
                  <c:v>2.0006276041666866</c:v>
                </c:pt>
                <c:pt idx="285">
                  <c:v>1.9954311688311888</c:v>
                </c:pt>
                <c:pt idx="286">
                  <c:v>1.9902616580311079</c:v>
                </c:pt>
                <c:pt idx="287">
                  <c:v>1.9851188630491157</c:v>
                </c:pt>
                <c:pt idx="288">
                  <c:v>1.9800025773196075</c:v>
                </c:pt>
                <c:pt idx="289">
                  <c:v>1.9749125964010481</c:v>
                </c:pt>
                <c:pt idx="290">
                  <c:v>1.9698487179487378</c:v>
                </c:pt>
                <c:pt idx="291">
                  <c:v>1.9648107416879996</c:v>
                </c:pt>
                <c:pt idx="292">
                  <c:v>1.959798469387775</c:v>
                </c:pt>
                <c:pt idx="293">
                  <c:v>1.9548117048346254</c:v>
                </c:pt>
                <c:pt idx="294">
                  <c:v>1.9498502538071267</c:v>
                </c:pt>
                <c:pt idx="295">
                  <c:v>1.9449139240506528</c:v>
                </c:pt>
                <c:pt idx="296">
                  <c:v>1.940002525252545</c:v>
                </c:pt>
                <c:pt idx="297">
                  <c:v>1.9351158690176522</c:v>
                </c:pt>
                <c:pt idx="298">
                  <c:v>1.9302537688442409</c:v>
                </c:pt>
                <c:pt idx="299">
                  <c:v>1.9254160401002705</c:v>
                </c:pt>
                <c:pt idx="300">
                  <c:v>1.92060250000002</c:v>
                </c:pt>
                <c:pt idx="301">
                  <c:v>1.9158129675810676</c:v>
                </c:pt>
                <c:pt idx="302">
                  <c:v>1.9110472636816118</c:v>
                </c:pt>
                <c:pt idx="303">
                  <c:v>1.906305210918134</c:v>
                </c:pt>
                <c:pt idx="304">
                  <c:v>1.9015866336633864</c:v>
                </c:pt>
                <c:pt idx="305">
                  <c:v>1.8968913580247113</c:v>
                </c:pt>
                <c:pt idx="306">
                  <c:v>1.8922192118226802</c:v>
                </c:pt>
                <c:pt idx="307">
                  <c:v>1.8875700245700444</c:v>
                </c:pt>
                <c:pt idx="308">
                  <c:v>1.8829436274510003</c:v>
                </c:pt>
                <c:pt idx="309">
                  <c:v>1.8783398533007534</c:v>
                </c:pt>
                <c:pt idx="310">
                  <c:v>1.8737585365853857</c:v>
                </c:pt>
                <c:pt idx="311">
                  <c:v>1.869199513382015</c:v>
                </c:pt>
                <c:pt idx="312">
                  <c:v>1.8646626213592432</c:v>
                </c:pt>
                <c:pt idx="313">
                  <c:v>1.8601476997578892</c:v>
                </c:pt>
                <c:pt idx="314">
                  <c:v>1.8556545893720007</c:v>
                </c:pt>
                <c:pt idx="315">
                  <c:v>1.8511831325301402</c:v>
                </c:pt>
                <c:pt idx="316">
                  <c:v>1.846733173076943</c:v>
                </c:pt>
                <c:pt idx="317">
                  <c:v>1.8423045563549358</c:v>
                </c:pt>
                <c:pt idx="318">
                  <c:v>1.8378971291866228</c:v>
                </c:pt>
                <c:pt idx="319">
                  <c:v>1.8335107398568218</c:v>
                </c:pt>
                <c:pt idx="320">
                  <c:v>1.8291452380952582</c:v>
                </c:pt>
                <c:pt idx="321">
                  <c:v>1.8248004750594025</c:v>
                </c:pt>
                <c:pt idx="322">
                  <c:v>1.8204763033175555</c:v>
                </c:pt>
                <c:pt idx="323">
                  <c:v>1.8161725768321713</c:v>
                </c:pt>
                <c:pt idx="324">
                  <c:v>1.8118891509434161</c:v>
                </c:pt>
                <c:pt idx="325">
                  <c:v>1.8076258823529612</c:v>
                </c:pt>
                <c:pt idx="326">
                  <c:v>1.8033826291080011</c:v>
                </c:pt>
                <c:pt idx="327">
                  <c:v>1.7991592505855001</c:v>
                </c:pt>
                <c:pt idx="328">
                  <c:v>1.7949556074766555</c:v>
                </c:pt>
                <c:pt idx="329">
                  <c:v>1.7907715617715816</c:v>
                </c:pt>
                <c:pt idx="330">
                  <c:v>1.7866069767442059</c:v>
                </c:pt>
                <c:pt idx="331">
                  <c:v>1.7824617169373751</c:v>
                </c:pt>
                <c:pt idx="332">
                  <c:v>1.7783356481481678</c:v>
                </c:pt>
                <c:pt idx="333">
                  <c:v>1.7742286374134149</c:v>
                </c:pt>
                <c:pt idx="334">
                  <c:v>1.7701405529954115</c:v>
                </c:pt>
                <c:pt idx="335">
                  <c:v>1.766071264367836</c:v>
                </c:pt>
                <c:pt idx="336">
                  <c:v>1.7620206422018549</c:v>
                </c:pt>
                <c:pt idx="337">
                  <c:v>1.7579885583524226</c:v>
                </c:pt>
                <c:pt idx="338">
                  <c:v>1.7539748858447686</c:v>
                </c:pt>
                <c:pt idx="339">
                  <c:v>1.7499794988610677</c:v>
                </c:pt>
                <c:pt idx="340">
                  <c:v>1.7460022727272926</c:v>
                </c:pt>
                <c:pt idx="341">
                  <c:v>1.7420430839002465</c:v>
                </c:pt>
                <c:pt idx="342">
                  <c:v>1.7381018099547711</c:v>
                </c:pt>
                <c:pt idx="343">
                  <c:v>1.7341783295711259</c:v>
                </c:pt>
                <c:pt idx="344">
                  <c:v>1.7302725225225424</c:v>
                </c:pt>
                <c:pt idx="345">
                  <c:v>1.7263842696629412</c:v>
                </c:pt>
                <c:pt idx="346">
                  <c:v>1.7225134529148181</c:v>
                </c:pt>
                <c:pt idx="347">
                  <c:v>1.7186599552572903</c:v>
                </c:pt>
                <c:pt idx="348">
                  <c:v>1.7148236607143055</c:v>
                </c:pt>
                <c:pt idx="349">
                  <c:v>1.7110044543430041</c:v>
                </c:pt>
                <c:pt idx="350">
                  <c:v>1.707202222222242</c:v>
                </c:pt>
                <c:pt idx="351">
                  <c:v>1.7034168514412613</c:v>
                </c:pt>
                <c:pt idx="352">
                  <c:v>1.6996482300885152</c:v>
                </c:pt>
                <c:pt idx="353">
                  <c:v>1.6958962472406378</c:v>
                </c:pt>
                <c:pt idx="354">
                  <c:v>1.6921607929515616</c:v>
                </c:pt>
                <c:pt idx="355">
                  <c:v>1.6884417582417781</c:v>
                </c:pt>
                <c:pt idx="356">
                  <c:v>1.6847390350877391</c:v>
                </c:pt>
                <c:pt idx="357">
                  <c:v>1.6810525164113985</c:v>
                </c:pt>
                <c:pt idx="358">
                  <c:v>1.6773820960698889</c:v>
                </c:pt>
                <c:pt idx="359">
                  <c:v>1.6737276688453355</c:v>
                </c:pt>
                <c:pt idx="360">
                  <c:v>1.6700891304348022</c:v>
                </c:pt>
                <c:pt idx="361">
                  <c:v>1.6664663774403667</c:v>
                </c:pt>
                <c:pt idx="362">
                  <c:v>1.662859307359327</c:v>
                </c:pt>
                <c:pt idx="363">
                  <c:v>1.6592678185745335</c:v>
                </c:pt>
                <c:pt idx="364">
                  <c:v>1.655691810344847</c:v>
                </c:pt>
                <c:pt idx="365">
                  <c:v>1.6521311827957186</c:v>
                </c:pt>
                <c:pt idx="366">
                  <c:v>1.6485858369098909</c:v>
                </c:pt>
                <c:pt idx="367">
                  <c:v>1.6450556745182208</c:v>
                </c:pt>
                <c:pt idx="368">
                  <c:v>1.6415405982906179</c:v>
                </c:pt>
                <c:pt idx="369">
                  <c:v>1.6380405117270986</c:v>
                </c:pt>
                <c:pt idx="370">
                  <c:v>1.6345553191489559</c:v>
                </c:pt>
                <c:pt idx="371">
                  <c:v>1.6310849256900408</c:v>
                </c:pt>
                <c:pt idx="372">
                  <c:v>1.6276292372881551</c:v>
                </c:pt>
                <c:pt idx="373">
                  <c:v>1.6241881606765525</c:v>
                </c:pt>
                <c:pt idx="374">
                  <c:v>1.6207616033755472</c:v>
                </c:pt>
                <c:pt idx="375">
                  <c:v>1.6173494736842302</c:v>
                </c:pt>
                <c:pt idx="376">
                  <c:v>1.6139516806722882</c:v>
                </c:pt>
                <c:pt idx="377">
                  <c:v>1.6105681341719271</c:v>
                </c:pt>
                <c:pt idx="378">
                  <c:v>1.6071987447698941</c:v>
                </c:pt>
                <c:pt idx="379">
                  <c:v>1.603843423799602</c:v>
                </c:pt>
                <c:pt idx="380">
                  <c:v>1.6005020833333528</c:v>
                </c:pt>
                <c:pt idx="381">
                  <c:v>1.5971746361746557</c:v>
                </c:pt>
                <c:pt idx="382">
                  <c:v>1.5938609958506418</c:v>
                </c:pt>
                <c:pt idx="383">
                  <c:v>1.5905610766045744</c:v>
                </c:pt>
                <c:pt idx="384">
                  <c:v>1.5872747933884492</c:v>
                </c:pt>
                <c:pt idx="385">
                  <c:v>1.5840020618556896</c:v>
                </c:pt>
                <c:pt idx="386">
                  <c:v>1.5807427983539288</c:v>
                </c:pt>
                <c:pt idx="387">
                  <c:v>1.5774969199178841</c:v>
                </c:pt>
                <c:pt idx="388">
                  <c:v>1.5742643442623145</c:v>
                </c:pt>
                <c:pt idx="389">
                  <c:v>1.5710449897750705</c:v>
                </c:pt>
                <c:pt idx="390">
                  <c:v>1.5678387755102234</c:v>
                </c:pt>
                <c:pt idx="391">
                  <c:v>1.564645621181282</c:v>
                </c:pt>
                <c:pt idx="392">
                  <c:v>1.5614654471544911</c:v>
                </c:pt>
                <c:pt idx="393">
                  <c:v>1.55829817444221</c:v>
                </c:pt>
                <c:pt idx="394">
                  <c:v>1.5551437246963757</c:v>
                </c:pt>
                <c:pt idx="395">
                  <c:v>1.5520020202020397</c:v>
                </c:pt>
                <c:pt idx="396">
                  <c:v>1.5488729838709872</c:v>
                </c:pt>
                <c:pt idx="397">
                  <c:v>1.5457565392354318</c:v>
                </c:pt>
                <c:pt idx="398">
                  <c:v>1.5426526104417866</c:v>
                </c:pt>
                <c:pt idx="399">
                  <c:v>1.5395611222445083</c:v>
                </c:pt>
                <c:pt idx="400">
                  <c:v>1.5364820000000194</c:v>
                </c:pt>
                <c:pt idx="401">
                  <c:v>1.5334151696606979</c:v>
                </c:pt>
                <c:pt idx="402">
                  <c:v>1.5303605577689434</c:v>
                </c:pt>
                <c:pt idx="403">
                  <c:v>1.5273180914513116</c:v>
                </c:pt>
                <c:pt idx="404">
                  <c:v>1.5242876984127176</c:v>
                </c:pt>
                <c:pt idx="405">
                  <c:v>1.5212693069307122</c:v>
                </c:pt>
                <c:pt idx="406">
                  <c:v>1.5182628458498217</c:v>
                </c:pt>
                <c:pt idx="407">
                  <c:v>1.5152682445759562</c:v>
                </c:pt>
                <c:pt idx="408">
                  <c:v>1.5122854330708855</c:v>
                </c:pt>
                <c:pt idx="409">
                  <c:v>1.5093143418467776</c:v>
                </c:pt>
                <c:pt idx="410">
                  <c:v>1.5063549019608033</c:v>
                </c:pt>
                <c:pt idx="411">
                  <c:v>1.5034070450098038</c:v>
                </c:pt>
                <c:pt idx="412">
                  <c:v>1.5004707031250193</c:v>
                </c:pt>
                <c:pt idx="413">
                  <c:v>1.4975458089668807</c:v>
                </c:pt>
                <c:pt idx="414">
                  <c:v>1.4946322957198634</c:v>
                </c:pt>
                <c:pt idx="415">
                  <c:v>1.4917300970873977</c:v>
                </c:pt>
                <c:pt idx="416">
                  <c:v>1.4888391472868407</c:v>
                </c:pt>
                <c:pt idx="417">
                  <c:v>1.4859593810445064</c:v>
                </c:pt>
                <c:pt idx="418">
                  <c:v>1.4830907335907526</c:v>
                </c:pt>
                <c:pt idx="419">
                  <c:v>1.480233140655125</c:v>
                </c:pt>
                <c:pt idx="420">
                  <c:v>1.4773865384615574</c:v>
                </c:pt>
                <c:pt idx="421">
                  <c:v>1.4745508637236275</c:v>
                </c:pt>
                <c:pt idx="422">
                  <c:v>1.4717260536398658</c:v>
                </c:pt>
                <c:pt idx="423">
                  <c:v>1.4689120458891203</c:v>
                </c:pt>
                <c:pt idx="424">
                  <c:v>1.4661087786259732</c:v>
                </c:pt>
                <c:pt idx="425">
                  <c:v>1.4633161904762093</c:v>
                </c:pt>
                <c:pt idx="426">
                  <c:v>1.4605342205323382</c:v>
                </c:pt>
                <c:pt idx="427">
                  <c:v>1.4577628083491652</c:v>
                </c:pt>
                <c:pt idx="428">
                  <c:v>1.4550018939394129</c:v>
                </c:pt>
                <c:pt idx="429">
                  <c:v>1.452251417769395</c:v>
                </c:pt>
                <c:pt idx="430">
                  <c:v>1.4495113207547359</c:v>
                </c:pt>
                <c:pt idx="431">
                  <c:v>1.4467815442561394</c:v>
                </c:pt>
                <c:pt idx="432">
                  <c:v>1.4440620300752067</c:v>
                </c:pt>
                <c:pt idx="433">
                  <c:v>1.4413527204503003</c:v>
                </c:pt>
                <c:pt idx="434">
                  <c:v>1.4386535580524533</c:v>
                </c:pt>
                <c:pt idx="435">
                  <c:v>1.4359644859813272</c:v>
                </c:pt>
                <c:pt idx="436">
                  <c:v>1.4332854477612129</c:v>
                </c:pt>
                <c:pt idx="437">
                  <c:v>1.4306163873370765</c:v>
                </c:pt>
                <c:pt idx="438">
                  <c:v>1.4279572490706509</c:v>
                </c:pt>
                <c:pt idx="439">
                  <c:v>1.425307977736568</c:v>
                </c:pt>
                <c:pt idx="440">
                  <c:v>1.4226685185185373</c:v>
                </c:pt>
                <c:pt idx="441">
                  <c:v>1.420038817005564</c:v>
                </c:pt>
                <c:pt idx="442">
                  <c:v>1.4174188191882107</c:v>
                </c:pt>
                <c:pt idx="443">
                  <c:v>1.414808471454899</c:v>
                </c:pt>
                <c:pt idx="444">
                  <c:v>1.4122077205882542</c:v>
                </c:pt>
                <c:pt idx="445">
                  <c:v>1.4096165137614867</c:v>
                </c:pt>
                <c:pt idx="446">
                  <c:v>1.4070347985348171</c:v>
                </c:pt>
                <c:pt idx="447">
                  <c:v>1.4044625228519383</c:v>
                </c:pt>
                <c:pt idx="448">
                  <c:v>1.4018996350365149</c:v>
                </c:pt>
                <c:pt idx="449">
                  <c:v>1.3993460837887253</c:v>
                </c:pt>
                <c:pt idx="450">
                  <c:v>1.3968018181818369</c:v>
                </c:pt>
                <c:pt idx="451">
                  <c:v>1.3942667876588208</c:v>
                </c:pt>
                <c:pt idx="452">
                  <c:v>1.3917409420290041</c:v>
                </c:pt>
                <c:pt idx="453">
                  <c:v>1.3892242314647563</c:v>
                </c:pt>
                <c:pt idx="454">
                  <c:v>1.3867166064982135</c:v>
                </c:pt>
                <c:pt idx="455">
                  <c:v>1.3842180180180366</c:v>
                </c:pt>
                <c:pt idx="456">
                  <c:v>1.3817284172662057</c:v>
                </c:pt>
                <c:pt idx="457">
                  <c:v>1.3792477558348479</c:v>
                </c:pt>
                <c:pt idx="458">
                  <c:v>1.376775985663101</c:v>
                </c:pt>
                <c:pt idx="459">
                  <c:v>1.3743130590340078</c:v>
                </c:pt>
                <c:pt idx="460">
                  <c:v>1.3718589285714471</c:v>
                </c:pt>
                <c:pt idx="461">
                  <c:v>1.3694135472370952</c:v>
                </c:pt>
                <c:pt idx="462">
                  <c:v>1.3669768683274206</c:v>
                </c:pt>
                <c:pt idx="463">
                  <c:v>1.3645488454707113</c:v>
                </c:pt>
                <c:pt idx="464">
                  <c:v>1.362129432624132</c:v>
                </c:pt>
                <c:pt idx="465">
                  <c:v>1.3597185840708148</c:v>
                </c:pt>
                <c:pt idx="466">
                  <c:v>1.3573162544169795</c:v>
                </c:pt>
                <c:pt idx="467">
                  <c:v>1.3549223985890837</c:v>
                </c:pt>
                <c:pt idx="468">
                  <c:v>1.3525369718310043</c:v>
                </c:pt>
                <c:pt idx="469">
                  <c:v>1.3501599297012485</c:v>
                </c:pt>
                <c:pt idx="470">
                  <c:v>1.3477912280701938</c:v>
                </c:pt>
                <c:pt idx="471">
                  <c:v>1.3454308231173564</c:v>
                </c:pt>
                <c:pt idx="472">
                  <c:v>1.3430786713286897</c:v>
                </c:pt>
                <c:pt idx="473">
                  <c:v>1.34073472949391</c:v>
                </c:pt>
                <c:pt idx="474">
                  <c:v>1.3383989547038511</c:v>
                </c:pt>
                <c:pt idx="475">
                  <c:v>1.3360713043478445</c:v>
                </c:pt>
                <c:pt idx="476">
                  <c:v>1.3337517361111293</c:v>
                </c:pt>
                <c:pt idx="477">
                  <c:v>1.3314402079722885</c:v>
                </c:pt>
                <c:pt idx="478">
                  <c:v>1.3291366782007104</c:v>
                </c:pt>
                <c:pt idx="479">
                  <c:v>1.326841105354077</c:v>
                </c:pt>
                <c:pt idx="480">
                  <c:v>1.3245534482758803</c:v>
                </c:pt>
                <c:pt idx="481">
                  <c:v>1.3222736660929615</c:v>
                </c:pt>
                <c:pt idx="482">
                  <c:v>1.3200017182130768</c:v>
                </c:pt>
                <c:pt idx="483">
                  <c:v>1.317737564322488</c:v>
                </c:pt>
                <c:pt idx="484">
                  <c:v>1.3154811643835798</c:v>
                </c:pt>
                <c:pt idx="485">
                  <c:v>1.3132324786324967</c:v>
                </c:pt>
                <c:pt idx="486">
                  <c:v>1.31099146757681</c:v>
                </c:pt>
                <c:pt idx="487">
                  <c:v>1.3087580919932038</c:v>
                </c:pt>
                <c:pt idx="488">
                  <c:v>1.3065323129251882</c:v>
                </c:pt>
                <c:pt idx="489">
                  <c:v>1.3043140916808329</c:v>
                </c:pt>
                <c:pt idx="490">
                  <c:v>1.3021033898305265</c:v>
                </c:pt>
                <c:pt idx="491">
                  <c:v>1.2999001692047558</c:v>
                </c:pt>
                <c:pt idx="492">
                  <c:v>1.29770439189191</c:v>
                </c:pt>
                <c:pt idx="493">
                  <c:v>1.2955160202361056</c:v>
                </c:pt>
                <c:pt idx="494">
                  <c:v>1.2933350168350348</c:v>
                </c:pt>
                <c:pt idx="495">
                  <c:v>1.2911613445378332</c:v>
                </c:pt>
                <c:pt idx="496">
                  <c:v>1.288994966442971</c:v>
                </c:pt>
                <c:pt idx="497">
                  <c:v>1.2868358458961653</c:v>
                </c:pt>
                <c:pt idx="498">
                  <c:v>1.2846839464883124</c:v>
                </c:pt>
                <c:pt idx="499">
                  <c:v>1.2825392320534403</c:v>
                </c:pt>
                <c:pt idx="500">
                  <c:v>1.2804016666666846</c:v>
                </c:pt>
                <c:pt idx="501">
                  <c:v>1.2782712146422808</c:v>
                </c:pt>
                <c:pt idx="502">
                  <c:v>1.2761478405315794</c:v>
                </c:pt>
                <c:pt idx="503">
                  <c:v>1.2740315091210792</c:v>
                </c:pt>
                <c:pt idx="504">
                  <c:v>1.2719221854304814</c:v>
                </c:pt>
                <c:pt idx="505">
                  <c:v>1.2698198347107617</c:v>
                </c:pt>
                <c:pt idx="506">
                  <c:v>1.2677244224422621</c:v>
                </c:pt>
                <c:pt idx="507">
                  <c:v>1.265635914332802</c:v>
                </c:pt>
                <c:pt idx="508">
                  <c:v>1.2635542763158072</c:v>
                </c:pt>
                <c:pt idx="509">
                  <c:v>1.2614794745484579</c:v>
                </c:pt>
                <c:pt idx="510">
                  <c:v>1.259411475409854</c:v>
                </c:pt>
                <c:pt idx="511">
                  <c:v>1.2573502454991994</c:v>
                </c:pt>
                <c:pt idx="512">
                  <c:v>1.2552957516340046</c:v>
                </c:pt>
                <c:pt idx="513">
                  <c:v>1.2532479608483049</c:v>
                </c:pt>
                <c:pt idx="514">
                  <c:v>1.2512068403908971</c:v>
                </c:pt>
                <c:pt idx="515">
                  <c:v>1.2491723577235949</c:v>
                </c:pt>
                <c:pt idx="516">
                  <c:v>1.2471444805194982</c:v>
                </c:pt>
                <c:pt idx="517">
                  <c:v>1.2451231766612818</c:v>
                </c:pt>
                <c:pt idx="518">
                  <c:v>1.2431084142394999</c:v>
                </c:pt>
                <c:pt idx="519">
                  <c:v>1.2411001615509061</c:v>
                </c:pt>
                <c:pt idx="520">
                  <c:v>1.2390983870967918</c:v>
                </c:pt>
                <c:pt idx="521">
                  <c:v>1.2371030595813381</c:v>
                </c:pt>
                <c:pt idx="522">
                  <c:v>1.2351141479099854</c:v>
                </c:pt>
                <c:pt idx="523">
                  <c:v>1.2331316211878185</c:v>
                </c:pt>
                <c:pt idx="524">
                  <c:v>1.2311554487179663</c:v>
                </c:pt>
                <c:pt idx="525">
                  <c:v>1.2291856000000176</c:v>
                </c:pt>
                <c:pt idx="526">
                  <c:v>1.2272220447284521</c:v>
                </c:pt>
                <c:pt idx="527">
                  <c:v>1.225264752791086</c:v>
                </c:pt>
                <c:pt idx="528">
                  <c:v>1.2233136942675336</c:v>
                </c:pt>
                <c:pt idx="529">
                  <c:v>1.2213688394276805</c:v>
                </c:pt>
                <c:pt idx="530">
                  <c:v>1.2194301587301761</c:v>
                </c:pt>
                <c:pt idx="531">
                  <c:v>1.2174976228209367</c:v>
                </c:pt>
                <c:pt idx="532">
                  <c:v>1.215571202531663</c:v>
                </c:pt>
                <c:pt idx="533">
                  <c:v>1.2136508688783745</c:v>
                </c:pt>
                <c:pt idx="534">
                  <c:v>1.2117365930599544</c:v>
                </c:pt>
                <c:pt idx="535">
                  <c:v>1.2098283464567103</c:v>
                </c:pt>
                <c:pt idx="536">
                  <c:v>1.2079261006289481</c:v>
                </c:pt>
                <c:pt idx="537">
                  <c:v>1.206029827315559</c:v>
                </c:pt>
                <c:pt idx="538">
                  <c:v>1.2041394984326192</c:v>
                </c:pt>
                <c:pt idx="539">
                  <c:v>1.2022550860720049</c:v>
                </c:pt>
                <c:pt idx="540">
                  <c:v>1.2003765625000173</c:v>
                </c:pt>
                <c:pt idx="541">
                  <c:v>1.1985039001560236</c:v>
                </c:pt>
                <c:pt idx="542">
                  <c:v>1.1966370716511077</c:v>
                </c:pt>
                <c:pt idx="543">
                  <c:v>1.1947760497667359</c:v>
                </c:pt>
                <c:pt idx="544">
                  <c:v>1.1929208074534334</c:v>
                </c:pt>
                <c:pt idx="545">
                  <c:v>1.1910713178294745</c:v>
                </c:pt>
                <c:pt idx="546">
                  <c:v>1.1892275541795838</c:v>
                </c:pt>
                <c:pt idx="547">
                  <c:v>1.1873894899536495</c:v>
                </c:pt>
                <c:pt idx="548">
                  <c:v>1.1855570987654493</c:v>
                </c:pt>
                <c:pt idx="549">
                  <c:v>1.1837303543913886</c:v>
                </c:pt>
                <c:pt idx="550">
                  <c:v>1.181909230769248</c:v>
                </c:pt>
                <c:pt idx="551">
                  <c:v>1.1800937019969451</c:v>
                </c:pt>
                <c:pt idx="552">
                  <c:v>1.1782837423313055</c:v>
                </c:pt>
                <c:pt idx="553">
                  <c:v>1.1764793261868471</c:v>
                </c:pt>
                <c:pt idx="554">
                  <c:v>1.1746804281345737</c:v>
                </c:pt>
                <c:pt idx="555">
                  <c:v>1.1728870229007804</c:v>
                </c:pt>
                <c:pt idx="556">
                  <c:v>1.1710990853658709</c:v>
                </c:pt>
                <c:pt idx="557">
                  <c:v>1.169316590563183</c:v>
                </c:pt>
                <c:pt idx="558">
                  <c:v>1.1675395136778286</c:v>
                </c:pt>
                <c:pt idx="559">
                  <c:v>1.1657678300455405</c:v>
                </c:pt>
                <c:pt idx="560">
                  <c:v>1.1640015151515324</c:v>
                </c:pt>
                <c:pt idx="561">
                  <c:v>1.1622405446293667</c:v>
                </c:pt>
                <c:pt idx="562">
                  <c:v>1.1604848942598358</c:v>
                </c:pt>
                <c:pt idx="563">
                  <c:v>1.158734539969851</c:v>
                </c:pt>
                <c:pt idx="564">
                  <c:v>1.1569894578313424</c:v>
                </c:pt>
                <c:pt idx="565">
                  <c:v>1.1552496240601673</c:v>
                </c:pt>
                <c:pt idx="566">
                  <c:v>1.153515015015032</c:v>
                </c:pt>
                <c:pt idx="567">
                  <c:v>1.1517856071964188</c:v>
                </c:pt>
                <c:pt idx="568">
                  <c:v>1.1500613772455259</c:v>
                </c:pt>
                <c:pt idx="569">
                  <c:v>1.1483423019432157</c:v>
                </c:pt>
                <c:pt idx="570">
                  <c:v>1.146628358208972</c:v>
                </c:pt>
                <c:pt idx="571">
                  <c:v>1.1449195230998679</c:v>
                </c:pt>
                <c:pt idx="572">
                  <c:v>1.1432157738095408</c:v>
                </c:pt>
                <c:pt idx="573">
                  <c:v>1.1415170876671787</c:v>
                </c:pt>
                <c:pt idx="574">
                  <c:v>1.1398234421365154</c:v>
                </c:pt>
                <c:pt idx="575">
                  <c:v>1.1381348148148318</c:v>
                </c:pt>
                <c:pt idx="576">
                  <c:v>1.1364511834319695</c:v>
                </c:pt>
                <c:pt idx="577">
                  <c:v>1.1347725258493522</c:v>
                </c:pt>
                <c:pt idx="578">
                  <c:v>1.1330988200590137</c:v>
                </c:pt>
                <c:pt idx="579">
                  <c:v>1.1314300441826382</c:v>
                </c:pt>
                <c:pt idx="580">
                  <c:v>1.1297661764706051</c:v>
                </c:pt>
                <c:pt idx="581">
                  <c:v>1.1281071953010446</c:v>
                </c:pt>
                <c:pt idx="582">
                  <c:v>1.1264530791789023</c:v>
                </c:pt>
                <c:pt idx="583">
                  <c:v>1.1248038067350095</c:v>
                </c:pt>
                <c:pt idx="584">
                  <c:v>1.1231593567251628</c:v>
                </c:pt>
                <c:pt idx="585">
                  <c:v>1.1215197080292136</c:v>
                </c:pt>
                <c:pt idx="586">
                  <c:v>1.1198848396501626</c:v>
                </c:pt>
                <c:pt idx="587">
                  <c:v>1.1182547307132626</c:v>
                </c:pt>
                <c:pt idx="588">
                  <c:v>1.1166293604651329</c:v>
                </c:pt>
                <c:pt idx="589">
                  <c:v>1.1150087082728759</c:v>
                </c:pt>
                <c:pt idx="590">
                  <c:v>1.1133927536232051</c:v>
                </c:pt>
                <c:pt idx="591">
                  <c:v>1.1117814761215796</c:v>
                </c:pt>
                <c:pt idx="592">
                  <c:v>1.1101748554913462</c:v>
                </c:pt>
                <c:pt idx="593">
                  <c:v>1.1085728715728882</c:v>
                </c:pt>
                <c:pt idx="594">
                  <c:v>1.1069755043227831</c:v>
                </c:pt>
                <c:pt idx="595">
                  <c:v>1.1053827338129663</c:v>
                </c:pt>
                <c:pt idx="596">
                  <c:v>1.1037945402299016</c:v>
                </c:pt>
                <c:pt idx="597">
                  <c:v>1.1022109038737611</c:v>
                </c:pt>
                <c:pt idx="598">
                  <c:v>1.1006318051576096</c:v>
                </c:pt>
                <c:pt idx="599">
                  <c:v>1.0990572246065973</c:v>
                </c:pt>
                <c:pt idx="600">
                  <c:v>1.0974871428571593</c:v>
                </c:pt>
              </c:numCache>
            </c:numRef>
          </c:val>
          <c:smooth val="0"/>
          <c:extLst>
            <c:ext xmlns:c16="http://schemas.microsoft.com/office/drawing/2014/chart" uri="{C3380CC4-5D6E-409C-BE32-E72D297353CC}">
              <c16:uniqueId val="{00000000-89A3-4815-8565-99467BE27C1D}"/>
            </c:ext>
          </c:extLst>
        </c:ser>
        <c:ser>
          <c:idx val="2"/>
          <c:order val="1"/>
          <c:tx>
            <c:strRef>
              <c:f>'Emissions and Cost'!$X$51</c:f>
              <c:strCache>
                <c:ptCount val="1"/>
                <c:pt idx="0">
                  <c:v>Gas</c:v>
                </c:pt>
              </c:strCache>
            </c:strRef>
          </c:tx>
          <c:spPr>
            <a:ln w="25400" cap="rnd">
              <a:solidFill>
                <a:schemeClr val="accent5">
                  <a:lumMod val="60000"/>
                  <a:lumOff val="40000"/>
                </a:schemeClr>
              </a:solidFill>
              <a:round/>
            </a:ln>
            <a:effectLst>
              <a:outerShdw blurRad="50800" dist="38100" dir="2700000" algn="tl" rotWithShape="0">
                <a:prstClr val="black">
                  <a:alpha val="40000"/>
                </a:prstClr>
              </a:outerShdw>
            </a:effectLst>
          </c:spPr>
          <c:marker>
            <c:symbol val="none"/>
          </c:marker>
          <c:cat>
            <c:numRef>
              <c:f>'Emissions and Cost'!$V$53:$V$653</c:f>
              <c:numCache>
                <c:formatCode>0.00</c:formatCode>
                <c:ptCount val="601"/>
                <c:pt idx="0">
                  <c:v>1</c:v>
                </c:pt>
                <c:pt idx="1">
                  <c:v>1.01</c:v>
                </c:pt>
                <c:pt idx="2">
                  <c:v>1.02</c:v>
                </c:pt>
                <c:pt idx="3">
                  <c:v>1.03</c:v>
                </c:pt>
                <c:pt idx="4">
                  <c:v>1.04</c:v>
                </c:pt>
                <c:pt idx="5">
                  <c:v>1.05</c:v>
                </c:pt>
                <c:pt idx="6">
                  <c:v>1.06</c:v>
                </c:pt>
                <c:pt idx="7">
                  <c:v>1.07</c:v>
                </c:pt>
                <c:pt idx="8">
                  <c:v>1.08</c:v>
                </c:pt>
                <c:pt idx="9">
                  <c:v>1.0900000000000001</c:v>
                </c:pt>
                <c:pt idx="10">
                  <c:v>1.1000000000000001</c:v>
                </c:pt>
                <c:pt idx="11">
                  <c:v>1.1100000000000001</c:v>
                </c:pt>
                <c:pt idx="12">
                  <c:v>1.1200000000000001</c:v>
                </c:pt>
                <c:pt idx="13">
                  <c:v>1.1300000000000001</c:v>
                </c:pt>
                <c:pt idx="14">
                  <c:v>1.1400000000000001</c:v>
                </c:pt>
                <c:pt idx="15">
                  <c:v>1.1500000000000001</c:v>
                </c:pt>
                <c:pt idx="16">
                  <c:v>1.1600000000000001</c:v>
                </c:pt>
                <c:pt idx="17">
                  <c:v>1.1700000000000002</c:v>
                </c:pt>
                <c:pt idx="18">
                  <c:v>1.1800000000000002</c:v>
                </c:pt>
                <c:pt idx="19">
                  <c:v>1.1900000000000002</c:v>
                </c:pt>
                <c:pt idx="20">
                  <c:v>1.2000000000000002</c:v>
                </c:pt>
                <c:pt idx="21">
                  <c:v>1.2100000000000002</c:v>
                </c:pt>
                <c:pt idx="22">
                  <c:v>1.2200000000000002</c:v>
                </c:pt>
                <c:pt idx="23">
                  <c:v>1.2300000000000002</c:v>
                </c:pt>
                <c:pt idx="24">
                  <c:v>1.2400000000000002</c:v>
                </c:pt>
                <c:pt idx="25">
                  <c:v>1.2500000000000002</c:v>
                </c:pt>
                <c:pt idx="26">
                  <c:v>1.2600000000000002</c:v>
                </c:pt>
                <c:pt idx="27">
                  <c:v>1.2700000000000002</c:v>
                </c:pt>
                <c:pt idx="28">
                  <c:v>1.2800000000000002</c:v>
                </c:pt>
                <c:pt idx="29">
                  <c:v>1.2900000000000003</c:v>
                </c:pt>
                <c:pt idx="30">
                  <c:v>1.3000000000000003</c:v>
                </c:pt>
                <c:pt idx="31">
                  <c:v>1.3100000000000003</c:v>
                </c:pt>
                <c:pt idx="32">
                  <c:v>1.3200000000000003</c:v>
                </c:pt>
                <c:pt idx="33">
                  <c:v>1.3300000000000003</c:v>
                </c:pt>
                <c:pt idx="34">
                  <c:v>1.3400000000000003</c:v>
                </c:pt>
                <c:pt idx="35">
                  <c:v>1.3500000000000003</c:v>
                </c:pt>
                <c:pt idx="36">
                  <c:v>1.3600000000000003</c:v>
                </c:pt>
                <c:pt idx="37">
                  <c:v>1.3700000000000003</c:v>
                </c:pt>
                <c:pt idx="38">
                  <c:v>1.3800000000000003</c:v>
                </c:pt>
                <c:pt idx="39">
                  <c:v>1.3900000000000003</c:v>
                </c:pt>
                <c:pt idx="40">
                  <c:v>1.4000000000000004</c:v>
                </c:pt>
                <c:pt idx="41">
                  <c:v>1.4100000000000004</c:v>
                </c:pt>
                <c:pt idx="42">
                  <c:v>1.4200000000000004</c:v>
                </c:pt>
                <c:pt idx="43">
                  <c:v>1.4300000000000004</c:v>
                </c:pt>
                <c:pt idx="44">
                  <c:v>1.4400000000000004</c:v>
                </c:pt>
                <c:pt idx="45">
                  <c:v>1.4500000000000004</c:v>
                </c:pt>
                <c:pt idx="46">
                  <c:v>1.4600000000000004</c:v>
                </c:pt>
                <c:pt idx="47">
                  <c:v>1.4700000000000004</c:v>
                </c:pt>
                <c:pt idx="48">
                  <c:v>1.4800000000000004</c:v>
                </c:pt>
                <c:pt idx="49">
                  <c:v>1.4900000000000004</c:v>
                </c:pt>
                <c:pt idx="50">
                  <c:v>1.5000000000000004</c:v>
                </c:pt>
                <c:pt idx="51">
                  <c:v>1.5100000000000005</c:v>
                </c:pt>
                <c:pt idx="52">
                  <c:v>1.5200000000000005</c:v>
                </c:pt>
                <c:pt idx="53">
                  <c:v>1.5300000000000005</c:v>
                </c:pt>
                <c:pt idx="54">
                  <c:v>1.5400000000000005</c:v>
                </c:pt>
                <c:pt idx="55">
                  <c:v>1.5500000000000005</c:v>
                </c:pt>
                <c:pt idx="56">
                  <c:v>1.5600000000000005</c:v>
                </c:pt>
                <c:pt idx="57">
                  <c:v>1.5700000000000005</c:v>
                </c:pt>
                <c:pt idx="58">
                  <c:v>1.5800000000000005</c:v>
                </c:pt>
                <c:pt idx="59">
                  <c:v>1.5900000000000005</c:v>
                </c:pt>
                <c:pt idx="60">
                  <c:v>1.6000000000000005</c:v>
                </c:pt>
                <c:pt idx="61">
                  <c:v>1.6100000000000005</c:v>
                </c:pt>
                <c:pt idx="62">
                  <c:v>1.6200000000000006</c:v>
                </c:pt>
                <c:pt idx="63">
                  <c:v>1.6300000000000006</c:v>
                </c:pt>
                <c:pt idx="64">
                  <c:v>1.6400000000000006</c:v>
                </c:pt>
                <c:pt idx="65">
                  <c:v>1.6500000000000006</c:v>
                </c:pt>
                <c:pt idx="66">
                  <c:v>1.6600000000000006</c:v>
                </c:pt>
                <c:pt idx="67">
                  <c:v>1.6700000000000006</c:v>
                </c:pt>
                <c:pt idx="68">
                  <c:v>1.6800000000000006</c:v>
                </c:pt>
                <c:pt idx="69">
                  <c:v>1.6900000000000006</c:v>
                </c:pt>
                <c:pt idx="70">
                  <c:v>1.7000000000000006</c:v>
                </c:pt>
                <c:pt idx="71">
                  <c:v>1.7100000000000006</c:v>
                </c:pt>
                <c:pt idx="72">
                  <c:v>1.7200000000000006</c:v>
                </c:pt>
                <c:pt idx="73">
                  <c:v>1.7300000000000006</c:v>
                </c:pt>
                <c:pt idx="74">
                  <c:v>1.7400000000000007</c:v>
                </c:pt>
                <c:pt idx="75">
                  <c:v>1.7500000000000007</c:v>
                </c:pt>
                <c:pt idx="76">
                  <c:v>1.7600000000000007</c:v>
                </c:pt>
                <c:pt idx="77">
                  <c:v>1.7700000000000007</c:v>
                </c:pt>
                <c:pt idx="78">
                  <c:v>1.7800000000000007</c:v>
                </c:pt>
                <c:pt idx="79">
                  <c:v>1.7900000000000007</c:v>
                </c:pt>
                <c:pt idx="80">
                  <c:v>1.8000000000000007</c:v>
                </c:pt>
                <c:pt idx="81">
                  <c:v>1.8100000000000007</c:v>
                </c:pt>
                <c:pt idx="82">
                  <c:v>1.8200000000000007</c:v>
                </c:pt>
                <c:pt idx="83">
                  <c:v>1.8300000000000007</c:v>
                </c:pt>
                <c:pt idx="84">
                  <c:v>1.8400000000000007</c:v>
                </c:pt>
                <c:pt idx="85">
                  <c:v>1.8500000000000008</c:v>
                </c:pt>
                <c:pt idx="86">
                  <c:v>1.8600000000000008</c:v>
                </c:pt>
                <c:pt idx="87">
                  <c:v>1.8700000000000008</c:v>
                </c:pt>
                <c:pt idx="88">
                  <c:v>1.8800000000000008</c:v>
                </c:pt>
                <c:pt idx="89">
                  <c:v>1.8900000000000008</c:v>
                </c:pt>
                <c:pt idx="90">
                  <c:v>1.9000000000000008</c:v>
                </c:pt>
                <c:pt idx="91">
                  <c:v>1.9100000000000008</c:v>
                </c:pt>
                <c:pt idx="92">
                  <c:v>1.9200000000000008</c:v>
                </c:pt>
                <c:pt idx="93">
                  <c:v>1.9300000000000008</c:v>
                </c:pt>
                <c:pt idx="94">
                  <c:v>1.9400000000000008</c:v>
                </c:pt>
                <c:pt idx="95">
                  <c:v>1.9500000000000008</c:v>
                </c:pt>
                <c:pt idx="96">
                  <c:v>1.9600000000000009</c:v>
                </c:pt>
                <c:pt idx="97">
                  <c:v>1.9700000000000009</c:v>
                </c:pt>
                <c:pt idx="98">
                  <c:v>1.9800000000000009</c:v>
                </c:pt>
                <c:pt idx="99">
                  <c:v>1.9900000000000009</c:v>
                </c:pt>
                <c:pt idx="100">
                  <c:v>2.0000000000000009</c:v>
                </c:pt>
                <c:pt idx="101">
                  <c:v>2.0100000000000007</c:v>
                </c:pt>
                <c:pt idx="102">
                  <c:v>2.0200000000000005</c:v>
                </c:pt>
                <c:pt idx="103">
                  <c:v>2.0300000000000002</c:v>
                </c:pt>
                <c:pt idx="104">
                  <c:v>2.04</c:v>
                </c:pt>
                <c:pt idx="105">
                  <c:v>2.0499999999999998</c:v>
                </c:pt>
                <c:pt idx="106">
                  <c:v>2.0599999999999996</c:v>
                </c:pt>
                <c:pt idx="107">
                  <c:v>2.0699999999999994</c:v>
                </c:pt>
                <c:pt idx="108">
                  <c:v>2.0799999999999992</c:v>
                </c:pt>
                <c:pt idx="109">
                  <c:v>2.089999999999999</c:v>
                </c:pt>
                <c:pt idx="110">
                  <c:v>2.0999999999999988</c:v>
                </c:pt>
                <c:pt idx="111">
                  <c:v>2.1099999999999985</c:v>
                </c:pt>
                <c:pt idx="112">
                  <c:v>2.1199999999999983</c:v>
                </c:pt>
                <c:pt idx="113">
                  <c:v>2.1299999999999981</c:v>
                </c:pt>
                <c:pt idx="114">
                  <c:v>2.1399999999999979</c:v>
                </c:pt>
                <c:pt idx="115">
                  <c:v>2.1499999999999977</c:v>
                </c:pt>
                <c:pt idx="116">
                  <c:v>2.1599999999999975</c:v>
                </c:pt>
                <c:pt idx="117">
                  <c:v>2.1699999999999973</c:v>
                </c:pt>
                <c:pt idx="118">
                  <c:v>2.1799999999999971</c:v>
                </c:pt>
                <c:pt idx="119">
                  <c:v>2.1899999999999968</c:v>
                </c:pt>
                <c:pt idx="120">
                  <c:v>2.1999999999999966</c:v>
                </c:pt>
                <c:pt idx="121">
                  <c:v>2.2099999999999964</c:v>
                </c:pt>
                <c:pt idx="122">
                  <c:v>2.2199999999999962</c:v>
                </c:pt>
                <c:pt idx="123">
                  <c:v>2.229999999999996</c:v>
                </c:pt>
                <c:pt idx="124">
                  <c:v>2.2399999999999958</c:v>
                </c:pt>
                <c:pt idx="125">
                  <c:v>2.2499999999999956</c:v>
                </c:pt>
                <c:pt idx="126">
                  <c:v>2.2599999999999953</c:v>
                </c:pt>
                <c:pt idx="127">
                  <c:v>2.2699999999999951</c:v>
                </c:pt>
                <c:pt idx="128">
                  <c:v>2.2799999999999949</c:v>
                </c:pt>
                <c:pt idx="129">
                  <c:v>2.2899999999999947</c:v>
                </c:pt>
                <c:pt idx="130">
                  <c:v>2.2999999999999945</c:v>
                </c:pt>
                <c:pt idx="131">
                  <c:v>2.3099999999999943</c:v>
                </c:pt>
                <c:pt idx="132">
                  <c:v>2.3199999999999941</c:v>
                </c:pt>
                <c:pt idx="133">
                  <c:v>2.3299999999999939</c:v>
                </c:pt>
                <c:pt idx="134">
                  <c:v>2.3399999999999936</c:v>
                </c:pt>
                <c:pt idx="135">
                  <c:v>2.3499999999999934</c:v>
                </c:pt>
                <c:pt idx="136">
                  <c:v>2.3599999999999932</c:v>
                </c:pt>
                <c:pt idx="137">
                  <c:v>2.369999999999993</c:v>
                </c:pt>
                <c:pt idx="138">
                  <c:v>2.3799999999999928</c:v>
                </c:pt>
                <c:pt idx="139">
                  <c:v>2.3899999999999926</c:v>
                </c:pt>
                <c:pt idx="140">
                  <c:v>2.3999999999999924</c:v>
                </c:pt>
                <c:pt idx="141">
                  <c:v>2.4099999999999921</c:v>
                </c:pt>
                <c:pt idx="142">
                  <c:v>2.4199999999999919</c:v>
                </c:pt>
                <c:pt idx="143">
                  <c:v>2.4299999999999917</c:v>
                </c:pt>
                <c:pt idx="144">
                  <c:v>2.4399999999999915</c:v>
                </c:pt>
                <c:pt idx="145">
                  <c:v>2.4499999999999913</c:v>
                </c:pt>
                <c:pt idx="146">
                  <c:v>2.4599999999999911</c:v>
                </c:pt>
                <c:pt idx="147">
                  <c:v>2.4699999999999909</c:v>
                </c:pt>
                <c:pt idx="148">
                  <c:v>2.4799999999999907</c:v>
                </c:pt>
                <c:pt idx="149">
                  <c:v>2.4899999999999904</c:v>
                </c:pt>
                <c:pt idx="150">
                  <c:v>2.4999999999999902</c:v>
                </c:pt>
                <c:pt idx="151">
                  <c:v>2.50999999999999</c:v>
                </c:pt>
                <c:pt idx="152">
                  <c:v>2.5199999999999898</c:v>
                </c:pt>
                <c:pt idx="153">
                  <c:v>2.5299999999999896</c:v>
                </c:pt>
                <c:pt idx="154">
                  <c:v>2.5399999999999894</c:v>
                </c:pt>
                <c:pt idx="155">
                  <c:v>2.5499999999999892</c:v>
                </c:pt>
                <c:pt idx="156">
                  <c:v>2.559999999999989</c:v>
                </c:pt>
                <c:pt idx="157">
                  <c:v>2.5699999999999887</c:v>
                </c:pt>
                <c:pt idx="158">
                  <c:v>2.5799999999999885</c:v>
                </c:pt>
                <c:pt idx="159">
                  <c:v>2.5899999999999883</c:v>
                </c:pt>
                <c:pt idx="160">
                  <c:v>2.5999999999999881</c:v>
                </c:pt>
                <c:pt idx="161">
                  <c:v>2.6099999999999879</c:v>
                </c:pt>
                <c:pt idx="162">
                  <c:v>2.6199999999999877</c:v>
                </c:pt>
                <c:pt idx="163">
                  <c:v>2.6299999999999875</c:v>
                </c:pt>
                <c:pt idx="164">
                  <c:v>2.6399999999999872</c:v>
                </c:pt>
                <c:pt idx="165">
                  <c:v>2.649999999999987</c:v>
                </c:pt>
                <c:pt idx="166">
                  <c:v>2.6599999999999868</c:v>
                </c:pt>
                <c:pt idx="167">
                  <c:v>2.6699999999999866</c:v>
                </c:pt>
                <c:pt idx="168">
                  <c:v>2.6799999999999864</c:v>
                </c:pt>
                <c:pt idx="169">
                  <c:v>2.6899999999999862</c:v>
                </c:pt>
                <c:pt idx="170">
                  <c:v>2.699999999999986</c:v>
                </c:pt>
                <c:pt idx="171">
                  <c:v>2.7099999999999858</c:v>
                </c:pt>
                <c:pt idx="172">
                  <c:v>2.7199999999999855</c:v>
                </c:pt>
                <c:pt idx="173">
                  <c:v>2.7299999999999853</c:v>
                </c:pt>
                <c:pt idx="174">
                  <c:v>2.7399999999999851</c:v>
                </c:pt>
                <c:pt idx="175">
                  <c:v>2.7499999999999849</c:v>
                </c:pt>
                <c:pt idx="176">
                  <c:v>2.7599999999999847</c:v>
                </c:pt>
                <c:pt idx="177">
                  <c:v>2.7699999999999845</c:v>
                </c:pt>
                <c:pt idx="178">
                  <c:v>2.7799999999999843</c:v>
                </c:pt>
                <c:pt idx="179">
                  <c:v>2.789999999999984</c:v>
                </c:pt>
                <c:pt idx="180">
                  <c:v>2.7999999999999838</c:v>
                </c:pt>
                <c:pt idx="181">
                  <c:v>2.8099999999999836</c:v>
                </c:pt>
                <c:pt idx="182">
                  <c:v>2.8199999999999834</c:v>
                </c:pt>
                <c:pt idx="183">
                  <c:v>2.8299999999999832</c:v>
                </c:pt>
                <c:pt idx="184">
                  <c:v>2.839999999999983</c:v>
                </c:pt>
                <c:pt idx="185">
                  <c:v>2.8499999999999828</c:v>
                </c:pt>
                <c:pt idx="186">
                  <c:v>2.8599999999999826</c:v>
                </c:pt>
                <c:pt idx="187">
                  <c:v>2.8699999999999823</c:v>
                </c:pt>
                <c:pt idx="188">
                  <c:v>2.8799999999999821</c:v>
                </c:pt>
                <c:pt idx="189">
                  <c:v>2.8899999999999819</c:v>
                </c:pt>
                <c:pt idx="190">
                  <c:v>2.8999999999999817</c:v>
                </c:pt>
                <c:pt idx="191">
                  <c:v>2.9099999999999815</c:v>
                </c:pt>
                <c:pt idx="192">
                  <c:v>2.9199999999999813</c:v>
                </c:pt>
                <c:pt idx="193">
                  <c:v>2.9299999999999811</c:v>
                </c:pt>
                <c:pt idx="194">
                  <c:v>2.9399999999999809</c:v>
                </c:pt>
                <c:pt idx="195">
                  <c:v>2.9499999999999806</c:v>
                </c:pt>
                <c:pt idx="196">
                  <c:v>2.9599999999999804</c:v>
                </c:pt>
                <c:pt idx="197">
                  <c:v>2.9699999999999802</c:v>
                </c:pt>
                <c:pt idx="198">
                  <c:v>2.97999999999998</c:v>
                </c:pt>
                <c:pt idx="199">
                  <c:v>2.9899999999999798</c:v>
                </c:pt>
                <c:pt idx="200">
                  <c:v>2.9999999999999796</c:v>
                </c:pt>
                <c:pt idx="201">
                  <c:v>3.0099999999999794</c:v>
                </c:pt>
                <c:pt idx="202">
                  <c:v>3.0199999999999791</c:v>
                </c:pt>
                <c:pt idx="203">
                  <c:v>3.0299999999999789</c:v>
                </c:pt>
                <c:pt idx="204">
                  <c:v>3.0399999999999787</c:v>
                </c:pt>
                <c:pt idx="205">
                  <c:v>3.0499999999999785</c:v>
                </c:pt>
                <c:pt idx="206">
                  <c:v>3.0599999999999783</c:v>
                </c:pt>
                <c:pt idx="207">
                  <c:v>3.0699999999999781</c:v>
                </c:pt>
                <c:pt idx="208">
                  <c:v>3.0799999999999779</c:v>
                </c:pt>
                <c:pt idx="209">
                  <c:v>3.0899999999999777</c:v>
                </c:pt>
                <c:pt idx="210">
                  <c:v>3.0999999999999774</c:v>
                </c:pt>
                <c:pt idx="211">
                  <c:v>3.1099999999999772</c:v>
                </c:pt>
                <c:pt idx="212">
                  <c:v>3.119999999999977</c:v>
                </c:pt>
                <c:pt idx="213">
                  <c:v>3.1299999999999768</c:v>
                </c:pt>
                <c:pt idx="214">
                  <c:v>3.1399999999999766</c:v>
                </c:pt>
                <c:pt idx="215">
                  <c:v>3.1499999999999764</c:v>
                </c:pt>
                <c:pt idx="216">
                  <c:v>3.1599999999999762</c:v>
                </c:pt>
                <c:pt idx="217">
                  <c:v>3.1699999999999759</c:v>
                </c:pt>
                <c:pt idx="218">
                  <c:v>3.1799999999999757</c:v>
                </c:pt>
                <c:pt idx="219">
                  <c:v>3.1899999999999755</c:v>
                </c:pt>
                <c:pt idx="220">
                  <c:v>3.1999999999999753</c:v>
                </c:pt>
                <c:pt idx="221">
                  <c:v>3.2099999999999751</c:v>
                </c:pt>
                <c:pt idx="222">
                  <c:v>3.2199999999999749</c:v>
                </c:pt>
                <c:pt idx="223">
                  <c:v>3.2299999999999747</c:v>
                </c:pt>
                <c:pt idx="224">
                  <c:v>3.2399999999999745</c:v>
                </c:pt>
                <c:pt idx="225">
                  <c:v>3.2499999999999742</c:v>
                </c:pt>
                <c:pt idx="226">
                  <c:v>3.259999999999974</c:v>
                </c:pt>
                <c:pt idx="227">
                  <c:v>3.2699999999999738</c:v>
                </c:pt>
                <c:pt idx="228">
                  <c:v>3.2799999999999736</c:v>
                </c:pt>
                <c:pt idx="229">
                  <c:v>3.2899999999999734</c:v>
                </c:pt>
                <c:pt idx="230">
                  <c:v>3.2999999999999732</c:v>
                </c:pt>
                <c:pt idx="231">
                  <c:v>3.309999999999973</c:v>
                </c:pt>
                <c:pt idx="232">
                  <c:v>3.3199999999999728</c:v>
                </c:pt>
                <c:pt idx="233">
                  <c:v>3.3299999999999725</c:v>
                </c:pt>
                <c:pt idx="234">
                  <c:v>3.3399999999999723</c:v>
                </c:pt>
                <c:pt idx="235">
                  <c:v>3.3499999999999721</c:v>
                </c:pt>
                <c:pt idx="236">
                  <c:v>3.3599999999999719</c:v>
                </c:pt>
                <c:pt idx="237">
                  <c:v>3.3699999999999717</c:v>
                </c:pt>
                <c:pt idx="238">
                  <c:v>3.3799999999999715</c:v>
                </c:pt>
                <c:pt idx="239">
                  <c:v>3.3899999999999713</c:v>
                </c:pt>
                <c:pt idx="240">
                  <c:v>3.399999999999971</c:v>
                </c:pt>
                <c:pt idx="241">
                  <c:v>3.4099999999999708</c:v>
                </c:pt>
                <c:pt idx="242">
                  <c:v>3.4199999999999706</c:v>
                </c:pt>
                <c:pt idx="243">
                  <c:v>3.4299999999999704</c:v>
                </c:pt>
                <c:pt idx="244">
                  <c:v>3.4399999999999702</c:v>
                </c:pt>
                <c:pt idx="245">
                  <c:v>3.44999999999997</c:v>
                </c:pt>
                <c:pt idx="246">
                  <c:v>3.4599999999999698</c:v>
                </c:pt>
                <c:pt idx="247">
                  <c:v>3.4699999999999696</c:v>
                </c:pt>
                <c:pt idx="248">
                  <c:v>3.4799999999999693</c:v>
                </c:pt>
                <c:pt idx="249">
                  <c:v>3.4899999999999691</c:v>
                </c:pt>
                <c:pt idx="250">
                  <c:v>3.4999999999999689</c:v>
                </c:pt>
                <c:pt idx="251">
                  <c:v>3.5099999999999687</c:v>
                </c:pt>
                <c:pt idx="252">
                  <c:v>3.5199999999999685</c:v>
                </c:pt>
                <c:pt idx="253">
                  <c:v>3.5299999999999683</c:v>
                </c:pt>
                <c:pt idx="254">
                  <c:v>3.5399999999999681</c:v>
                </c:pt>
                <c:pt idx="255">
                  <c:v>3.5499999999999678</c:v>
                </c:pt>
                <c:pt idx="256">
                  <c:v>3.5599999999999676</c:v>
                </c:pt>
                <c:pt idx="257">
                  <c:v>3.5699999999999674</c:v>
                </c:pt>
                <c:pt idx="258">
                  <c:v>3.5799999999999672</c:v>
                </c:pt>
                <c:pt idx="259">
                  <c:v>3.589999999999967</c:v>
                </c:pt>
                <c:pt idx="260">
                  <c:v>3.5999999999999668</c:v>
                </c:pt>
                <c:pt idx="261">
                  <c:v>3.6099999999999666</c:v>
                </c:pt>
                <c:pt idx="262">
                  <c:v>3.6199999999999664</c:v>
                </c:pt>
                <c:pt idx="263">
                  <c:v>3.6299999999999661</c:v>
                </c:pt>
                <c:pt idx="264">
                  <c:v>3.6399999999999659</c:v>
                </c:pt>
                <c:pt idx="265">
                  <c:v>3.6499999999999657</c:v>
                </c:pt>
                <c:pt idx="266">
                  <c:v>3.6599999999999655</c:v>
                </c:pt>
                <c:pt idx="267">
                  <c:v>3.6699999999999653</c:v>
                </c:pt>
                <c:pt idx="268">
                  <c:v>3.6799999999999651</c:v>
                </c:pt>
                <c:pt idx="269">
                  <c:v>3.6899999999999649</c:v>
                </c:pt>
                <c:pt idx="270">
                  <c:v>3.6999999999999647</c:v>
                </c:pt>
                <c:pt idx="271">
                  <c:v>3.7099999999999644</c:v>
                </c:pt>
                <c:pt idx="272">
                  <c:v>3.7199999999999642</c:v>
                </c:pt>
                <c:pt idx="273">
                  <c:v>3.729999999999964</c:v>
                </c:pt>
                <c:pt idx="274">
                  <c:v>3.7399999999999638</c:v>
                </c:pt>
                <c:pt idx="275">
                  <c:v>3.7499999999999636</c:v>
                </c:pt>
                <c:pt idx="276">
                  <c:v>3.7599999999999634</c:v>
                </c:pt>
                <c:pt idx="277">
                  <c:v>3.7699999999999632</c:v>
                </c:pt>
                <c:pt idx="278">
                  <c:v>3.7799999999999629</c:v>
                </c:pt>
                <c:pt idx="279">
                  <c:v>3.7899999999999627</c:v>
                </c:pt>
                <c:pt idx="280">
                  <c:v>3.7999999999999625</c:v>
                </c:pt>
                <c:pt idx="281">
                  <c:v>3.8099999999999623</c:v>
                </c:pt>
                <c:pt idx="282">
                  <c:v>3.8199999999999621</c:v>
                </c:pt>
                <c:pt idx="283">
                  <c:v>3.8299999999999619</c:v>
                </c:pt>
                <c:pt idx="284">
                  <c:v>3.8399999999999617</c:v>
                </c:pt>
                <c:pt idx="285">
                  <c:v>3.8499999999999615</c:v>
                </c:pt>
                <c:pt idx="286">
                  <c:v>3.8599999999999612</c:v>
                </c:pt>
                <c:pt idx="287">
                  <c:v>3.869999999999961</c:v>
                </c:pt>
                <c:pt idx="288">
                  <c:v>3.8799999999999608</c:v>
                </c:pt>
                <c:pt idx="289">
                  <c:v>3.8899999999999606</c:v>
                </c:pt>
                <c:pt idx="290">
                  <c:v>3.8999999999999604</c:v>
                </c:pt>
                <c:pt idx="291">
                  <c:v>3.9099999999999602</c:v>
                </c:pt>
                <c:pt idx="292">
                  <c:v>3.91999999999996</c:v>
                </c:pt>
                <c:pt idx="293">
                  <c:v>3.9299999999999597</c:v>
                </c:pt>
                <c:pt idx="294">
                  <c:v>3.9399999999999595</c:v>
                </c:pt>
                <c:pt idx="295">
                  <c:v>3.9499999999999593</c:v>
                </c:pt>
                <c:pt idx="296">
                  <c:v>3.9599999999999591</c:v>
                </c:pt>
                <c:pt idx="297">
                  <c:v>3.9699999999999589</c:v>
                </c:pt>
                <c:pt idx="298">
                  <c:v>3.9799999999999587</c:v>
                </c:pt>
                <c:pt idx="299">
                  <c:v>3.9899999999999585</c:v>
                </c:pt>
                <c:pt idx="300">
                  <c:v>3.9999999999999583</c:v>
                </c:pt>
                <c:pt idx="301">
                  <c:v>4.009999999999958</c:v>
                </c:pt>
                <c:pt idx="302">
                  <c:v>4.0199999999999578</c:v>
                </c:pt>
                <c:pt idx="303">
                  <c:v>4.0299999999999576</c:v>
                </c:pt>
                <c:pt idx="304">
                  <c:v>4.0399999999999574</c:v>
                </c:pt>
                <c:pt idx="305">
                  <c:v>4.0499999999999572</c:v>
                </c:pt>
                <c:pt idx="306">
                  <c:v>4.059999999999957</c:v>
                </c:pt>
                <c:pt idx="307">
                  <c:v>4.0699999999999568</c:v>
                </c:pt>
                <c:pt idx="308">
                  <c:v>4.0799999999999566</c:v>
                </c:pt>
                <c:pt idx="309">
                  <c:v>4.0899999999999563</c:v>
                </c:pt>
                <c:pt idx="310">
                  <c:v>4.0999999999999561</c:v>
                </c:pt>
                <c:pt idx="311">
                  <c:v>4.1099999999999559</c:v>
                </c:pt>
                <c:pt idx="312">
                  <c:v>4.1199999999999557</c:v>
                </c:pt>
                <c:pt idx="313">
                  <c:v>4.1299999999999555</c:v>
                </c:pt>
                <c:pt idx="314">
                  <c:v>4.1399999999999553</c:v>
                </c:pt>
                <c:pt idx="315">
                  <c:v>4.1499999999999551</c:v>
                </c:pt>
                <c:pt idx="316">
                  <c:v>4.1599999999999548</c:v>
                </c:pt>
                <c:pt idx="317">
                  <c:v>4.1699999999999546</c:v>
                </c:pt>
                <c:pt idx="318">
                  <c:v>4.1799999999999544</c:v>
                </c:pt>
                <c:pt idx="319">
                  <c:v>4.1899999999999542</c:v>
                </c:pt>
                <c:pt idx="320">
                  <c:v>4.199999999999954</c:v>
                </c:pt>
                <c:pt idx="321">
                  <c:v>4.2099999999999538</c:v>
                </c:pt>
                <c:pt idx="322">
                  <c:v>4.2199999999999536</c:v>
                </c:pt>
                <c:pt idx="323">
                  <c:v>4.2299999999999534</c:v>
                </c:pt>
                <c:pt idx="324">
                  <c:v>4.2399999999999531</c:v>
                </c:pt>
                <c:pt idx="325">
                  <c:v>4.2499999999999529</c:v>
                </c:pt>
                <c:pt idx="326">
                  <c:v>4.2599999999999527</c:v>
                </c:pt>
                <c:pt idx="327">
                  <c:v>4.2699999999999525</c:v>
                </c:pt>
                <c:pt idx="328">
                  <c:v>4.2799999999999523</c:v>
                </c:pt>
                <c:pt idx="329">
                  <c:v>4.2899999999999521</c:v>
                </c:pt>
                <c:pt idx="330">
                  <c:v>4.2999999999999519</c:v>
                </c:pt>
                <c:pt idx="331">
                  <c:v>4.3099999999999516</c:v>
                </c:pt>
                <c:pt idx="332">
                  <c:v>4.3199999999999514</c:v>
                </c:pt>
                <c:pt idx="333">
                  <c:v>4.3299999999999512</c:v>
                </c:pt>
                <c:pt idx="334">
                  <c:v>4.339999999999951</c:v>
                </c:pt>
                <c:pt idx="335">
                  <c:v>4.3499999999999508</c:v>
                </c:pt>
                <c:pt idx="336">
                  <c:v>4.3599999999999506</c:v>
                </c:pt>
                <c:pt idx="337">
                  <c:v>4.3699999999999504</c:v>
                </c:pt>
                <c:pt idx="338">
                  <c:v>4.3799999999999502</c:v>
                </c:pt>
                <c:pt idx="339">
                  <c:v>4.3899999999999499</c:v>
                </c:pt>
                <c:pt idx="340">
                  <c:v>4.3999999999999497</c:v>
                </c:pt>
                <c:pt idx="341">
                  <c:v>4.4099999999999495</c:v>
                </c:pt>
                <c:pt idx="342">
                  <c:v>4.4199999999999493</c:v>
                </c:pt>
                <c:pt idx="343">
                  <c:v>4.4299999999999491</c:v>
                </c:pt>
                <c:pt idx="344">
                  <c:v>4.4399999999999489</c:v>
                </c:pt>
                <c:pt idx="345">
                  <c:v>4.4499999999999487</c:v>
                </c:pt>
                <c:pt idx="346">
                  <c:v>4.4599999999999485</c:v>
                </c:pt>
                <c:pt idx="347">
                  <c:v>4.4699999999999482</c:v>
                </c:pt>
                <c:pt idx="348">
                  <c:v>4.479999999999948</c:v>
                </c:pt>
                <c:pt idx="349">
                  <c:v>4.4899999999999478</c:v>
                </c:pt>
                <c:pt idx="350">
                  <c:v>4.4999999999999476</c:v>
                </c:pt>
                <c:pt idx="351">
                  <c:v>4.5099999999999474</c:v>
                </c:pt>
                <c:pt idx="352">
                  <c:v>4.5199999999999472</c:v>
                </c:pt>
                <c:pt idx="353">
                  <c:v>4.529999999999947</c:v>
                </c:pt>
                <c:pt idx="354">
                  <c:v>4.5399999999999467</c:v>
                </c:pt>
                <c:pt idx="355">
                  <c:v>4.5499999999999465</c:v>
                </c:pt>
                <c:pt idx="356">
                  <c:v>4.5599999999999463</c:v>
                </c:pt>
                <c:pt idx="357">
                  <c:v>4.5699999999999461</c:v>
                </c:pt>
                <c:pt idx="358">
                  <c:v>4.5799999999999459</c:v>
                </c:pt>
                <c:pt idx="359">
                  <c:v>4.5899999999999457</c:v>
                </c:pt>
                <c:pt idx="360">
                  <c:v>4.5999999999999455</c:v>
                </c:pt>
                <c:pt idx="361">
                  <c:v>4.6099999999999453</c:v>
                </c:pt>
                <c:pt idx="362">
                  <c:v>4.619999999999945</c:v>
                </c:pt>
                <c:pt idx="363">
                  <c:v>4.6299999999999448</c:v>
                </c:pt>
                <c:pt idx="364">
                  <c:v>4.6399999999999446</c:v>
                </c:pt>
                <c:pt idx="365">
                  <c:v>4.6499999999999444</c:v>
                </c:pt>
                <c:pt idx="366">
                  <c:v>4.6599999999999442</c:v>
                </c:pt>
                <c:pt idx="367">
                  <c:v>4.669999999999944</c:v>
                </c:pt>
                <c:pt idx="368">
                  <c:v>4.6799999999999438</c:v>
                </c:pt>
                <c:pt idx="369">
                  <c:v>4.6899999999999435</c:v>
                </c:pt>
                <c:pt idx="370">
                  <c:v>4.6999999999999433</c:v>
                </c:pt>
                <c:pt idx="371">
                  <c:v>4.7099999999999431</c:v>
                </c:pt>
                <c:pt idx="372">
                  <c:v>4.7199999999999429</c:v>
                </c:pt>
                <c:pt idx="373">
                  <c:v>4.7299999999999427</c:v>
                </c:pt>
                <c:pt idx="374">
                  <c:v>4.7399999999999425</c:v>
                </c:pt>
                <c:pt idx="375">
                  <c:v>4.7499999999999423</c:v>
                </c:pt>
                <c:pt idx="376">
                  <c:v>4.7599999999999421</c:v>
                </c:pt>
                <c:pt idx="377">
                  <c:v>4.7699999999999418</c:v>
                </c:pt>
                <c:pt idx="378">
                  <c:v>4.7799999999999416</c:v>
                </c:pt>
                <c:pt idx="379">
                  <c:v>4.7899999999999414</c:v>
                </c:pt>
                <c:pt idx="380">
                  <c:v>4.7999999999999412</c:v>
                </c:pt>
                <c:pt idx="381">
                  <c:v>4.809999999999941</c:v>
                </c:pt>
                <c:pt idx="382">
                  <c:v>4.8199999999999408</c:v>
                </c:pt>
                <c:pt idx="383">
                  <c:v>4.8299999999999406</c:v>
                </c:pt>
                <c:pt idx="384">
                  <c:v>4.8399999999999403</c:v>
                </c:pt>
                <c:pt idx="385">
                  <c:v>4.8499999999999401</c:v>
                </c:pt>
                <c:pt idx="386">
                  <c:v>4.8599999999999399</c:v>
                </c:pt>
                <c:pt idx="387">
                  <c:v>4.8699999999999397</c:v>
                </c:pt>
                <c:pt idx="388">
                  <c:v>4.8799999999999395</c:v>
                </c:pt>
                <c:pt idx="389">
                  <c:v>4.8899999999999393</c:v>
                </c:pt>
                <c:pt idx="390">
                  <c:v>4.8999999999999391</c:v>
                </c:pt>
                <c:pt idx="391">
                  <c:v>4.9099999999999389</c:v>
                </c:pt>
                <c:pt idx="392">
                  <c:v>4.9199999999999386</c:v>
                </c:pt>
                <c:pt idx="393">
                  <c:v>4.9299999999999384</c:v>
                </c:pt>
                <c:pt idx="394">
                  <c:v>4.9399999999999382</c:v>
                </c:pt>
                <c:pt idx="395">
                  <c:v>4.949999999999938</c:v>
                </c:pt>
                <c:pt idx="396">
                  <c:v>4.9599999999999378</c:v>
                </c:pt>
                <c:pt idx="397">
                  <c:v>4.9699999999999376</c:v>
                </c:pt>
                <c:pt idx="398">
                  <c:v>4.9799999999999374</c:v>
                </c:pt>
                <c:pt idx="399">
                  <c:v>4.9899999999999372</c:v>
                </c:pt>
                <c:pt idx="400">
                  <c:v>4.9999999999999369</c:v>
                </c:pt>
                <c:pt idx="401">
                  <c:v>5.0099999999999367</c:v>
                </c:pt>
                <c:pt idx="402">
                  <c:v>5.0199999999999365</c:v>
                </c:pt>
                <c:pt idx="403">
                  <c:v>5.0299999999999363</c:v>
                </c:pt>
                <c:pt idx="404">
                  <c:v>5.0399999999999361</c:v>
                </c:pt>
                <c:pt idx="405">
                  <c:v>5.0499999999999359</c:v>
                </c:pt>
                <c:pt idx="406">
                  <c:v>5.0599999999999357</c:v>
                </c:pt>
                <c:pt idx="407">
                  <c:v>5.0699999999999354</c:v>
                </c:pt>
                <c:pt idx="408">
                  <c:v>5.0799999999999352</c:v>
                </c:pt>
                <c:pt idx="409">
                  <c:v>5.089999999999935</c:v>
                </c:pt>
                <c:pt idx="410">
                  <c:v>5.0999999999999348</c:v>
                </c:pt>
                <c:pt idx="411">
                  <c:v>5.1099999999999346</c:v>
                </c:pt>
                <c:pt idx="412">
                  <c:v>5.1199999999999344</c:v>
                </c:pt>
                <c:pt idx="413">
                  <c:v>5.1299999999999342</c:v>
                </c:pt>
                <c:pt idx="414">
                  <c:v>5.139999999999934</c:v>
                </c:pt>
                <c:pt idx="415">
                  <c:v>5.1499999999999337</c:v>
                </c:pt>
                <c:pt idx="416">
                  <c:v>5.1599999999999335</c:v>
                </c:pt>
                <c:pt idx="417">
                  <c:v>5.1699999999999333</c:v>
                </c:pt>
                <c:pt idx="418">
                  <c:v>5.1799999999999331</c:v>
                </c:pt>
                <c:pt idx="419">
                  <c:v>5.1899999999999329</c:v>
                </c:pt>
                <c:pt idx="420">
                  <c:v>5.1999999999999327</c:v>
                </c:pt>
                <c:pt idx="421">
                  <c:v>5.2099999999999325</c:v>
                </c:pt>
                <c:pt idx="422">
                  <c:v>5.2199999999999322</c:v>
                </c:pt>
                <c:pt idx="423">
                  <c:v>5.229999999999932</c:v>
                </c:pt>
                <c:pt idx="424">
                  <c:v>5.2399999999999318</c:v>
                </c:pt>
                <c:pt idx="425">
                  <c:v>5.2499999999999316</c:v>
                </c:pt>
                <c:pt idx="426">
                  <c:v>5.2599999999999314</c:v>
                </c:pt>
                <c:pt idx="427">
                  <c:v>5.2699999999999312</c:v>
                </c:pt>
                <c:pt idx="428">
                  <c:v>5.279999999999931</c:v>
                </c:pt>
                <c:pt idx="429">
                  <c:v>5.2899999999999308</c:v>
                </c:pt>
                <c:pt idx="430">
                  <c:v>5.2999999999999305</c:v>
                </c:pt>
                <c:pt idx="431">
                  <c:v>5.3099999999999303</c:v>
                </c:pt>
                <c:pt idx="432">
                  <c:v>5.3199999999999301</c:v>
                </c:pt>
                <c:pt idx="433">
                  <c:v>5.3299999999999299</c:v>
                </c:pt>
                <c:pt idx="434">
                  <c:v>5.3399999999999297</c:v>
                </c:pt>
                <c:pt idx="435">
                  <c:v>5.3499999999999295</c:v>
                </c:pt>
                <c:pt idx="436">
                  <c:v>5.3599999999999293</c:v>
                </c:pt>
                <c:pt idx="437">
                  <c:v>5.3699999999999291</c:v>
                </c:pt>
                <c:pt idx="438">
                  <c:v>5.3799999999999288</c:v>
                </c:pt>
                <c:pt idx="439">
                  <c:v>5.3899999999999286</c:v>
                </c:pt>
                <c:pt idx="440">
                  <c:v>5.3999999999999284</c:v>
                </c:pt>
                <c:pt idx="441">
                  <c:v>5.4099999999999282</c:v>
                </c:pt>
                <c:pt idx="442">
                  <c:v>5.419999999999928</c:v>
                </c:pt>
                <c:pt idx="443">
                  <c:v>5.4299999999999278</c:v>
                </c:pt>
                <c:pt idx="444">
                  <c:v>5.4399999999999276</c:v>
                </c:pt>
                <c:pt idx="445">
                  <c:v>5.4499999999999273</c:v>
                </c:pt>
                <c:pt idx="446">
                  <c:v>5.4599999999999271</c:v>
                </c:pt>
                <c:pt idx="447">
                  <c:v>5.4699999999999269</c:v>
                </c:pt>
                <c:pt idx="448">
                  <c:v>5.4799999999999267</c:v>
                </c:pt>
                <c:pt idx="449">
                  <c:v>5.4899999999999265</c:v>
                </c:pt>
                <c:pt idx="450">
                  <c:v>5.4999999999999263</c:v>
                </c:pt>
                <c:pt idx="451">
                  <c:v>5.5099999999999261</c:v>
                </c:pt>
                <c:pt idx="452">
                  <c:v>5.5199999999999259</c:v>
                </c:pt>
                <c:pt idx="453">
                  <c:v>5.5299999999999256</c:v>
                </c:pt>
                <c:pt idx="454">
                  <c:v>5.5399999999999254</c:v>
                </c:pt>
                <c:pt idx="455">
                  <c:v>5.5499999999999252</c:v>
                </c:pt>
                <c:pt idx="456">
                  <c:v>5.559999999999925</c:v>
                </c:pt>
                <c:pt idx="457">
                  <c:v>5.5699999999999248</c:v>
                </c:pt>
                <c:pt idx="458">
                  <c:v>5.5799999999999246</c:v>
                </c:pt>
                <c:pt idx="459">
                  <c:v>5.5899999999999244</c:v>
                </c:pt>
                <c:pt idx="460">
                  <c:v>5.5999999999999241</c:v>
                </c:pt>
                <c:pt idx="461">
                  <c:v>5.6099999999999239</c:v>
                </c:pt>
                <c:pt idx="462">
                  <c:v>5.6199999999999237</c:v>
                </c:pt>
                <c:pt idx="463">
                  <c:v>5.6299999999999235</c:v>
                </c:pt>
                <c:pt idx="464">
                  <c:v>5.6399999999999233</c:v>
                </c:pt>
                <c:pt idx="465">
                  <c:v>5.6499999999999231</c:v>
                </c:pt>
                <c:pt idx="466">
                  <c:v>5.6599999999999229</c:v>
                </c:pt>
                <c:pt idx="467">
                  <c:v>5.6699999999999227</c:v>
                </c:pt>
                <c:pt idx="468">
                  <c:v>5.6799999999999224</c:v>
                </c:pt>
                <c:pt idx="469">
                  <c:v>5.6899999999999222</c:v>
                </c:pt>
                <c:pt idx="470">
                  <c:v>5.699999999999922</c:v>
                </c:pt>
                <c:pt idx="471">
                  <c:v>5.7099999999999218</c:v>
                </c:pt>
                <c:pt idx="472">
                  <c:v>5.7199999999999216</c:v>
                </c:pt>
                <c:pt idx="473">
                  <c:v>5.7299999999999214</c:v>
                </c:pt>
                <c:pt idx="474">
                  <c:v>5.7399999999999212</c:v>
                </c:pt>
                <c:pt idx="475">
                  <c:v>5.749999999999921</c:v>
                </c:pt>
                <c:pt idx="476">
                  <c:v>5.7599999999999207</c:v>
                </c:pt>
                <c:pt idx="477">
                  <c:v>5.7699999999999205</c:v>
                </c:pt>
                <c:pt idx="478">
                  <c:v>5.7799999999999203</c:v>
                </c:pt>
                <c:pt idx="479">
                  <c:v>5.7899999999999201</c:v>
                </c:pt>
                <c:pt idx="480">
                  <c:v>5.7999999999999199</c:v>
                </c:pt>
                <c:pt idx="481">
                  <c:v>5.8099999999999197</c:v>
                </c:pt>
                <c:pt idx="482">
                  <c:v>5.8199999999999195</c:v>
                </c:pt>
                <c:pt idx="483">
                  <c:v>5.8299999999999192</c:v>
                </c:pt>
                <c:pt idx="484">
                  <c:v>5.839999999999919</c:v>
                </c:pt>
                <c:pt idx="485">
                  <c:v>5.8499999999999188</c:v>
                </c:pt>
                <c:pt idx="486">
                  <c:v>5.8599999999999186</c:v>
                </c:pt>
                <c:pt idx="487">
                  <c:v>5.8699999999999184</c:v>
                </c:pt>
                <c:pt idx="488">
                  <c:v>5.8799999999999182</c:v>
                </c:pt>
                <c:pt idx="489">
                  <c:v>5.889999999999918</c:v>
                </c:pt>
                <c:pt idx="490">
                  <c:v>5.8999999999999178</c:v>
                </c:pt>
                <c:pt idx="491">
                  <c:v>5.9099999999999175</c:v>
                </c:pt>
                <c:pt idx="492">
                  <c:v>5.9199999999999173</c:v>
                </c:pt>
                <c:pt idx="493">
                  <c:v>5.9299999999999171</c:v>
                </c:pt>
                <c:pt idx="494">
                  <c:v>5.9399999999999169</c:v>
                </c:pt>
                <c:pt idx="495">
                  <c:v>5.9499999999999167</c:v>
                </c:pt>
                <c:pt idx="496">
                  <c:v>5.9599999999999165</c:v>
                </c:pt>
                <c:pt idx="497">
                  <c:v>5.9699999999999163</c:v>
                </c:pt>
                <c:pt idx="498">
                  <c:v>5.979999999999916</c:v>
                </c:pt>
                <c:pt idx="499">
                  <c:v>5.9899999999999158</c:v>
                </c:pt>
                <c:pt idx="500">
                  <c:v>5.9999999999999156</c:v>
                </c:pt>
                <c:pt idx="501">
                  <c:v>6.0099999999999154</c:v>
                </c:pt>
                <c:pt idx="502">
                  <c:v>6.0199999999999152</c:v>
                </c:pt>
                <c:pt idx="503">
                  <c:v>6.029999999999915</c:v>
                </c:pt>
                <c:pt idx="504">
                  <c:v>6.0399999999999148</c:v>
                </c:pt>
                <c:pt idx="505">
                  <c:v>6.0499999999999146</c:v>
                </c:pt>
                <c:pt idx="506">
                  <c:v>6.0599999999999143</c:v>
                </c:pt>
                <c:pt idx="507">
                  <c:v>6.0699999999999141</c:v>
                </c:pt>
                <c:pt idx="508">
                  <c:v>6.0799999999999139</c:v>
                </c:pt>
                <c:pt idx="509">
                  <c:v>6.0899999999999137</c:v>
                </c:pt>
                <c:pt idx="510">
                  <c:v>6.0999999999999135</c:v>
                </c:pt>
                <c:pt idx="511">
                  <c:v>6.1099999999999133</c:v>
                </c:pt>
                <c:pt idx="512">
                  <c:v>6.1199999999999131</c:v>
                </c:pt>
                <c:pt idx="513">
                  <c:v>6.1299999999999129</c:v>
                </c:pt>
                <c:pt idx="514">
                  <c:v>6.1399999999999126</c:v>
                </c:pt>
                <c:pt idx="515">
                  <c:v>6.1499999999999124</c:v>
                </c:pt>
                <c:pt idx="516">
                  <c:v>6.1599999999999122</c:v>
                </c:pt>
                <c:pt idx="517">
                  <c:v>6.169999999999912</c:v>
                </c:pt>
                <c:pt idx="518">
                  <c:v>6.1799999999999118</c:v>
                </c:pt>
                <c:pt idx="519">
                  <c:v>6.1899999999999116</c:v>
                </c:pt>
                <c:pt idx="520">
                  <c:v>6.1999999999999114</c:v>
                </c:pt>
                <c:pt idx="521">
                  <c:v>6.2099999999999111</c:v>
                </c:pt>
                <c:pt idx="522">
                  <c:v>6.2199999999999109</c:v>
                </c:pt>
                <c:pt idx="523">
                  <c:v>6.2299999999999107</c:v>
                </c:pt>
                <c:pt idx="524">
                  <c:v>6.2399999999999105</c:v>
                </c:pt>
                <c:pt idx="525">
                  <c:v>6.2499999999999103</c:v>
                </c:pt>
                <c:pt idx="526">
                  <c:v>6.2599999999999101</c:v>
                </c:pt>
                <c:pt idx="527">
                  <c:v>6.2699999999999099</c:v>
                </c:pt>
                <c:pt idx="528">
                  <c:v>6.2799999999999097</c:v>
                </c:pt>
                <c:pt idx="529">
                  <c:v>6.2899999999999094</c:v>
                </c:pt>
                <c:pt idx="530">
                  <c:v>6.2999999999999092</c:v>
                </c:pt>
                <c:pt idx="531">
                  <c:v>6.309999999999909</c:v>
                </c:pt>
                <c:pt idx="532">
                  <c:v>6.3199999999999088</c:v>
                </c:pt>
                <c:pt idx="533">
                  <c:v>6.3299999999999086</c:v>
                </c:pt>
                <c:pt idx="534">
                  <c:v>6.3399999999999084</c:v>
                </c:pt>
                <c:pt idx="535">
                  <c:v>6.3499999999999082</c:v>
                </c:pt>
                <c:pt idx="536">
                  <c:v>6.3599999999999079</c:v>
                </c:pt>
                <c:pt idx="537">
                  <c:v>6.3699999999999077</c:v>
                </c:pt>
                <c:pt idx="538">
                  <c:v>6.3799999999999075</c:v>
                </c:pt>
                <c:pt idx="539">
                  <c:v>6.3899999999999073</c:v>
                </c:pt>
                <c:pt idx="540">
                  <c:v>6.3999999999999071</c:v>
                </c:pt>
                <c:pt idx="541">
                  <c:v>6.4099999999999069</c:v>
                </c:pt>
                <c:pt idx="542">
                  <c:v>6.4199999999999067</c:v>
                </c:pt>
                <c:pt idx="543">
                  <c:v>6.4299999999999065</c:v>
                </c:pt>
                <c:pt idx="544">
                  <c:v>6.4399999999999062</c:v>
                </c:pt>
                <c:pt idx="545">
                  <c:v>6.449999999999906</c:v>
                </c:pt>
                <c:pt idx="546">
                  <c:v>6.4599999999999058</c:v>
                </c:pt>
                <c:pt idx="547">
                  <c:v>6.4699999999999056</c:v>
                </c:pt>
                <c:pt idx="548">
                  <c:v>6.4799999999999054</c:v>
                </c:pt>
                <c:pt idx="549">
                  <c:v>6.4899999999999052</c:v>
                </c:pt>
                <c:pt idx="550">
                  <c:v>6.499999999999905</c:v>
                </c:pt>
                <c:pt idx="551">
                  <c:v>6.5099999999999048</c:v>
                </c:pt>
                <c:pt idx="552">
                  <c:v>6.5199999999999045</c:v>
                </c:pt>
                <c:pt idx="553">
                  <c:v>6.5299999999999043</c:v>
                </c:pt>
                <c:pt idx="554">
                  <c:v>6.5399999999999041</c:v>
                </c:pt>
                <c:pt idx="555">
                  <c:v>6.5499999999999039</c:v>
                </c:pt>
                <c:pt idx="556">
                  <c:v>6.5599999999999037</c:v>
                </c:pt>
                <c:pt idx="557">
                  <c:v>6.5699999999999035</c:v>
                </c:pt>
                <c:pt idx="558">
                  <c:v>6.5799999999999033</c:v>
                </c:pt>
                <c:pt idx="559">
                  <c:v>6.589999999999903</c:v>
                </c:pt>
                <c:pt idx="560">
                  <c:v>6.5999999999999028</c:v>
                </c:pt>
                <c:pt idx="561">
                  <c:v>6.6099999999999026</c:v>
                </c:pt>
                <c:pt idx="562">
                  <c:v>6.6199999999999024</c:v>
                </c:pt>
                <c:pt idx="563">
                  <c:v>6.6299999999999022</c:v>
                </c:pt>
                <c:pt idx="564">
                  <c:v>6.639999999999902</c:v>
                </c:pt>
                <c:pt idx="565">
                  <c:v>6.6499999999999018</c:v>
                </c:pt>
                <c:pt idx="566">
                  <c:v>6.6599999999999016</c:v>
                </c:pt>
                <c:pt idx="567">
                  <c:v>6.6699999999999013</c:v>
                </c:pt>
                <c:pt idx="568">
                  <c:v>6.6799999999999011</c:v>
                </c:pt>
                <c:pt idx="569">
                  <c:v>6.6899999999999009</c:v>
                </c:pt>
                <c:pt idx="570">
                  <c:v>6.6999999999999007</c:v>
                </c:pt>
                <c:pt idx="571">
                  <c:v>6.7099999999999005</c:v>
                </c:pt>
                <c:pt idx="572">
                  <c:v>6.7199999999999003</c:v>
                </c:pt>
                <c:pt idx="573">
                  <c:v>6.7299999999999001</c:v>
                </c:pt>
                <c:pt idx="574">
                  <c:v>6.7399999999998998</c:v>
                </c:pt>
                <c:pt idx="575">
                  <c:v>6.7499999999998996</c:v>
                </c:pt>
                <c:pt idx="576">
                  <c:v>6.7599999999998994</c:v>
                </c:pt>
                <c:pt idx="577">
                  <c:v>6.7699999999998992</c:v>
                </c:pt>
                <c:pt idx="578">
                  <c:v>6.779999999999899</c:v>
                </c:pt>
                <c:pt idx="579">
                  <c:v>6.7899999999998988</c:v>
                </c:pt>
                <c:pt idx="580">
                  <c:v>6.7999999999998986</c:v>
                </c:pt>
                <c:pt idx="581">
                  <c:v>6.8099999999998984</c:v>
                </c:pt>
                <c:pt idx="582">
                  <c:v>6.8199999999998981</c:v>
                </c:pt>
                <c:pt idx="583">
                  <c:v>6.8299999999998979</c:v>
                </c:pt>
                <c:pt idx="584">
                  <c:v>6.8399999999998977</c:v>
                </c:pt>
                <c:pt idx="585">
                  <c:v>6.8499999999998975</c:v>
                </c:pt>
                <c:pt idx="586">
                  <c:v>6.8599999999998973</c:v>
                </c:pt>
                <c:pt idx="587">
                  <c:v>6.8699999999998971</c:v>
                </c:pt>
                <c:pt idx="588">
                  <c:v>6.8799999999998969</c:v>
                </c:pt>
                <c:pt idx="589">
                  <c:v>6.8899999999998967</c:v>
                </c:pt>
                <c:pt idx="590">
                  <c:v>6.8999999999998964</c:v>
                </c:pt>
                <c:pt idx="591">
                  <c:v>6.9099999999998962</c:v>
                </c:pt>
                <c:pt idx="592">
                  <c:v>6.919999999999896</c:v>
                </c:pt>
                <c:pt idx="593">
                  <c:v>6.9299999999998958</c:v>
                </c:pt>
                <c:pt idx="594">
                  <c:v>6.9399999999998956</c:v>
                </c:pt>
                <c:pt idx="595">
                  <c:v>6.9499999999998954</c:v>
                </c:pt>
                <c:pt idx="596">
                  <c:v>6.9599999999998952</c:v>
                </c:pt>
                <c:pt idx="597">
                  <c:v>6.9699999999998949</c:v>
                </c:pt>
                <c:pt idx="598">
                  <c:v>6.9799999999998947</c:v>
                </c:pt>
                <c:pt idx="599">
                  <c:v>6.9899999999998945</c:v>
                </c:pt>
                <c:pt idx="600">
                  <c:v>6.9999999999998943</c:v>
                </c:pt>
              </c:numCache>
            </c:numRef>
          </c:cat>
          <c:val>
            <c:numRef>
              <c:f>'Emissions and Cost'!$X$53:$X$653</c:f>
              <c:numCache>
                <c:formatCode>0.00</c:formatCode>
                <c:ptCount val="601"/>
                <c:pt idx="0">
                  <c:v>4.8584621561935348</c:v>
                </c:pt>
                <c:pt idx="1">
                  <c:v>4.8584621561935348</c:v>
                </c:pt>
                <c:pt idx="2">
                  <c:v>4.8584621561935348</c:v>
                </c:pt>
                <c:pt idx="3">
                  <c:v>4.8584621561935348</c:v>
                </c:pt>
                <c:pt idx="4">
                  <c:v>4.8584621561935348</c:v>
                </c:pt>
                <c:pt idx="5">
                  <c:v>4.8584621561935348</c:v>
                </c:pt>
                <c:pt idx="6">
                  <c:v>4.8584621561935348</c:v>
                </c:pt>
                <c:pt idx="7">
                  <c:v>4.8584621561935348</c:v>
                </c:pt>
                <c:pt idx="8">
                  <c:v>4.8584621561935348</c:v>
                </c:pt>
                <c:pt idx="9">
                  <c:v>4.8584621561935348</c:v>
                </c:pt>
                <c:pt idx="10">
                  <c:v>4.8584621561935348</c:v>
                </c:pt>
                <c:pt idx="11">
                  <c:v>4.8584621561935348</c:v>
                </c:pt>
                <c:pt idx="12">
                  <c:v>4.8584621561935348</c:v>
                </c:pt>
                <c:pt idx="13">
                  <c:v>4.8584621561935348</c:v>
                </c:pt>
                <c:pt idx="14">
                  <c:v>4.8584621561935348</c:v>
                </c:pt>
                <c:pt idx="15">
                  <c:v>4.8584621561935348</c:v>
                </c:pt>
                <c:pt idx="16">
                  <c:v>4.8584621561935348</c:v>
                </c:pt>
                <c:pt idx="17">
                  <c:v>4.8584621561935348</c:v>
                </c:pt>
                <c:pt idx="18">
                  <c:v>4.8584621561935348</c:v>
                </c:pt>
                <c:pt idx="19">
                  <c:v>4.8584621561935348</c:v>
                </c:pt>
                <c:pt idx="20">
                  <c:v>4.8584621561935348</c:v>
                </c:pt>
                <c:pt idx="21">
                  <c:v>4.8584621561935348</c:v>
                </c:pt>
                <c:pt idx="22">
                  <c:v>4.8584621561935348</c:v>
                </c:pt>
                <c:pt idx="23">
                  <c:v>4.8584621561935348</c:v>
                </c:pt>
                <c:pt idx="24">
                  <c:v>4.8584621561935348</c:v>
                </c:pt>
                <c:pt idx="25">
                  <c:v>4.8584621561935348</c:v>
                </c:pt>
                <c:pt idx="26">
                  <c:v>4.8584621561935348</c:v>
                </c:pt>
                <c:pt idx="27">
                  <c:v>4.8584621561935348</c:v>
                </c:pt>
                <c:pt idx="28">
                  <c:v>4.8584621561935348</c:v>
                </c:pt>
                <c:pt idx="29">
                  <c:v>4.8584621561935348</c:v>
                </c:pt>
                <c:pt idx="30">
                  <c:v>4.8584621561935348</c:v>
                </c:pt>
                <c:pt idx="31">
                  <c:v>4.8584621561935348</c:v>
                </c:pt>
                <c:pt idx="32">
                  <c:v>4.8584621561935348</c:v>
                </c:pt>
                <c:pt idx="33">
                  <c:v>4.8584621561935348</c:v>
                </c:pt>
                <c:pt idx="34">
                  <c:v>4.8584621561935348</c:v>
                </c:pt>
                <c:pt idx="35">
                  <c:v>4.8584621561935348</c:v>
                </c:pt>
                <c:pt idx="36">
                  <c:v>4.8584621561935348</c:v>
                </c:pt>
                <c:pt idx="37">
                  <c:v>4.8584621561935348</c:v>
                </c:pt>
                <c:pt idx="38">
                  <c:v>4.8584621561935348</c:v>
                </c:pt>
                <c:pt idx="39">
                  <c:v>4.8584621561935348</c:v>
                </c:pt>
                <c:pt idx="40">
                  <c:v>4.8584621561935348</c:v>
                </c:pt>
                <c:pt idx="41">
                  <c:v>4.8584621561935348</c:v>
                </c:pt>
                <c:pt idx="42">
                  <c:v>4.8584621561935348</c:v>
                </c:pt>
                <c:pt idx="43">
                  <c:v>4.8584621561935348</c:v>
                </c:pt>
                <c:pt idx="44">
                  <c:v>4.8584621561935348</c:v>
                </c:pt>
                <c:pt idx="45">
                  <c:v>4.8584621561935348</c:v>
                </c:pt>
                <c:pt idx="46">
                  <c:v>4.8584621561935348</c:v>
                </c:pt>
                <c:pt idx="47">
                  <c:v>4.8584621561935348</c:v>
                </c:pt>
                <c:pt idx="48">
                  <c:v>4.8584621561935348</c:v>
                </c:pt>
                <c:pt idx="49">
                  <c:v>4.8584621561935348</c:v>
                </c:pt>
                <c:pt idx="50">
                  <c:v>4.8584621561935348</c:v>
                </c:pt>
                <c:pt idx="51">
                  <c:v>4.8584621561935348</c:v>
                </c:pt>
                <c:pt idx="52">
                  <c:v>4.8584621561935348</c:v>
                </c:pt>
                <c:pt idx="53">
                  <c:v>4.8584621561935348</c:v>
                </c:pt>
                <c:pt idx="54">
                  <c:v>4.8584621561935348</c:v>
                </c:pt>
                <c:pt idx="55">
                  <c:v>4.8584621561935348</c:v>
                </c:pt>
                <c:pt idx="56">
                  <c:v>4.8584621561935348</c:v>
                </c:pt>
                <c:pt idx="57">
                  <c:v>4.8584621561935348</c:v>
                </c:pt>
                <c:pt idx="58">
                  <c:v>4.8584621561935348</c:v>
                </c:pt>
                <c:pt idx="59">
                  <c:v>4.8584621561935348</c:v>
                </c:pt>
                <c:pt idx="60">
                  <c:v>4.8584621561935348</c:v>
                </c:pt>
                <c:pt idx="61">
                  <c:v>4.8584621561935348</c:v>
                </c:pt>
                <c:pt idx="62">
                  <c:v>4.8584621561935348</c:v>
                </c:pt>
                <c:pt idx="63">
                  <c:v>4.8584621561935348</c:v>
                </c:pt>
                <c:pt idx="64">
                  <c:v>4.8584621561935348</c:v>
                </c:pt>
                <c:pt idx="65">
                  <c:v>4.8584621561935348</c:v>
                </c:pt>
                <c:pt idx="66">
                  <c:v>4.8584621561935348</c:v>
                </c:pt>
                <c:pt idx="67">
                  <c:v>4.8584621561935348</c:v>
                </c:pt>
                <c:pt idx="68">
                  <c:v>4.8584621561935348</c:v>
                </c:pt>
                <c:pt idx="69">
                  <c:v>4.8584621561935348</c:v>
                </c:pt>
                <c:pt idx="70">
                  <c:v>4.8584621561935348</c:v>
                </c:pt>
                <c:pt idx="71">
                  <c:v>4.8584621561935348</c:v>
                </c:pt>
                <c:pt idx="72">
                  <c:v>4.8584621561935348</c:v>
                </c:pt>
                <c:pt idx="73">
                  <c:v>4.8584621561935348</c:v>
                </c:pt>
                <c:pt idx="74">
                  <c:v>4.8584621561935348</c:v>
                </c:pt>
                <c:pt idx="75">
                  <c:v>4.8584621561935348</c:v>
                </c:pt>
                <c:pt idx="76">
                  <c:v>4.8584621561935348</c:v>
                </c:pt>
                <c:pt idx="77">
                  <c:v>4.8584621561935348</c:v>
                </c:pt>
                <c:pt idx="78">
                  <c:v>4.8584621561935348</c:v>
                </c:pt>
                <c:pt idx="79">
                  <c:v>4.8584621561935348</c:v>
                </c:pt>
                <c:pt idx="80">
                  <c:v>4.8584621561935348</c:v>
                </c:pt>
                <c:pt idx="81">
                  <c:v>4.8584621561935348</c:v>
                </c:pt>
                <c:pt idx="82">
                  <c:v>4.8584621561935348</c:v>
                </c:pt>
                <c:pt idx="83">
                  <c:v>4.8584621561935348</c:v>
                </c:pt>
                <c:pt idx="84">
                  <c:v>4.8584621561935348</c:v>
                </c:pt>
                <c:pt idx="85">
                  <c:v>4.8584621561935348</c:v>
                </c:pt>
                <c:pt idx="86">
                  <c:v>4.8584621561935348</c:v>
                </c:pt>
                <c:pt idx="87">
                  <c:v>4.8584621561935348</c:v>
                </c:pt>
                <c:pt idx="88">
                  <c:v>4.8584621561935348</c:v>
                </c:pt>
                <c:pt idx="89">
                  <c:v>4.8584621561935348</c:v>
                </c:pt>
                <c:pt idx="90">
                  <c:v>4.8584621561935348</c:v>
                </c:pt>
                <c:pt idx="91">
                  <c:v>4.8584621561935348</c:v>
                </c:pt>
                <c:pt idx="92">
                  <c:v>4.8584621561935348</c:v>
                </c:pt>
                <c:pt idx="93">
                  <c:v>4.8584621561935348</c:v>
                </c:pt>
                <c:pt idx="94">
                  <c:v>4.8584621561935348</c:v>
                </c:pt>
                <c:pt idx="95">
                  <c:v>4.8584621561935348</c:v>
                </c:pt>
                <c:pt idx="96">
                  <c:v>4.8584621561935348</c:v>
                </c:pt>
                <c:pt idx="97">
                  <c:v>4.8584621561935348</c:v>
                </c:pt>
                <c:pt idx="98">
                  <c:v>4.8584621561935348</c:v>
                </c:pt>
                <c:pt idx="99">
                  <c:v>4.8584621561935348</c:v>
                </c:pt>
                <c:pt idx="100">
                  <c:v>4.8584621561935348</c:v>
                </c:pt>
                <c:pt idx="101">
                  <c:v>4.8584621561935348</c:v>
                </c:pt>
                <c:pt idx="102">
                  <c:v>4.8584621561935348</c:v>
                </c:pt>
                <c:pt idx="103">
                  <c:v>4.8584621561935348</c:v>
                </c:pt>
                <c:pt idx="104">
                  <c:v>4.8584621561935348</c:v>
                </c:pt>
                <c:pt idx="105">
                  <c:v>4.8584621561935348</c:v>
                </c:pt>
                <c:pt idx="106">
                  <c:v>4.8584621561935348</c:v>
                </c:pt>
                <c:pt idx="107">
                  <c:v>4.8584621561935348</c:v>
                </c:pt>
                <c:pt idx="108">
                  <c:v>4.8584621561935348</c:v>
                </c:pt>
                <c:pt idx="109">
                  <c:v>4.8584621561935348</c:v>
                </c:pt>
                <c:pt idx="110">
                  <c:v>4.8584621561935348</c:v>
                </c:pt>
                <c:pt idx="111">
                  <c:v>4.8584621561935348</c:v>
                </c:pt>
                <c:pt idx="112">
                  <c:v>4.8584621561935348</c:v>
                </c:pt>
                <c:pt idx="113">
                  <c:v>4.8584621561935348</c:v>
                </c:pt>
                <c:pt idx="114">
                  <c:v>4.8584621561935348</c:v>
                </c:pt>
                <c:pt idx="115">
                  <c:v>4.8584621561935348</c:v>
                </c:pt>
                <c:pt idx="116">
                  <c:v>4.8584621561935348</c:v>
                </c:pt>
                <c:pt idx="117">
                  <c:v>4.8584621561935348</c:v>
                </c:pt>
                <c:pt idx="118">
                  <c:v>4.8584621561935348</c:v>
                </c:pt>
                <c:pt idx="119">
                  <c:v>4.8584621561935348</c:v>
                </c:pt>
                <c:pt idx="120">
                  <c:v>4.8584621561935348</c:v>
                </c:pt>
                <c:pt idx="121">
                  <c:v>4.8584621561935348</c:v>
                </c:pt>
                <c:pt idx="122">
                  <c:v>4.8584621561935348</c:v>
                </c:pt>
                <c:pt idx="123">
                  <c:v>4.8584621561935348</c:v>
                </c:pt>
                <c:pt idx="124">
                  <c:v>4.8584621561935348</c:v>
                </c:pt>
                <c:pt idx="125">
                  <c:v>4.8584621561935348</c:v>
                </c:pt>
                <c:pt idx="126">
                  <c:v>4.8584621561935348</c:v>
                </c:pt>
                <c:pt idx="127">
                  <c:v>4.8584621561935348</c:v>
                </c:pt>
                <c:pt idx="128">
                  <c:v>4.8584621561935348</c:v>
                </c:pt>
                <c:pt idx="129">
                  <c:v>4.8584621561935348</c:v>
                </c:pt>
                <c:pt idx="130">
                  <c:v>4.8584621561935348</c:v>
                </c:pt>
                <c:pt idx="131">
                  <c:v>4.8584621561935348</c:v>
                </c:pt>
                <c:pt idx="132">
                  <c:v>4.8584621561935348</c:v>
                </c:pt>
                <c:pt idx="133">
                  <c:v>4.8584621561935348</c:v>
                </c:pt>
                <c:pt idx="134">
                  <c:v>4.8584621561935348</c:v>
                </c:pt>
                <c:pt idx="135">
                  <c:v>4.8584621561935348</c:v>
                </c:pt>
                <c:pt idx="136">
                  <c:v>4.8584621561935348</c:v>
                </c:pt>
                <c:pt idx="137">
                  <c:v>4.8584621561935348</c:v>
                </c:pt>
                <c:pt idx="138">
                  <c:v>4.8584621561935348</c:v>
                </c:pt>
                <c:pt idx="139">
                  <c:v>4.8584621561935348</c:v>
                </c:pt>
                <c:pt idx="140">
                  <c:v>4.8584621561935348</c:v>
                </c:pt>
                <c:pt idx="141">
                  <c:v>4.8584621561935348</c:v>
                </c:pt>
                <c:pt idx="142">
                  <c:v>4.8584621561935348</c:v>
                </c:pt>
                <c:pt idx="143">
                  <c:v>4.8584621561935348</c:v>
                </c:pt>
                <c:pt idx="144">
                  <c:v>4.8584621561935348</c:v>
                </c:pt>
                <c:pt idx="145">
                  <c:v>4.8584621561935348</c:v>
                </c:pt>
                <c:pt idx="146">
                  <c:v>4.8584621561935348</c:v>
                </c:pt>
                <c:pt idx="147">
                  <c:v>4.8584621561935348</c:v>
                </c:pt>
                <c:pt idx="148">
                  <c:v>4.8584621561935348</c:v>
                </c:pt>
                <c:pt idx="149">
                  <c:v>4.8584621561935348</c:v>
                </c:pt>
                <c:pt idx="150">
                  <c:v>4.8584621561935348</c:v>
                </c:pt>
                <c:pt idx="151">
                  <c:v>4.8584621561935348</c:v>
                </c:pt>
                <c:pt idx="152">
                  <c:v>4.8584621561935348</c:v>
                </c:pt>
                <c:pt idx="153">
                  <c:v>4.8584621561935348</c:v>
                </c:pt>
                <c:pt idx="154">
                  <c:v>4.8584621561935348</c:v>
                </c:pt>
                <c:pt idx="155">
                  <c:v>4.8584621561935348</c:v>
                </c:pt>
                <c:pt idx="156">
                  <c:v>4.8584621561935348</c:v>
                </c:pt>
                <c:pt idx="157">
                  <c:v>4.8584621561935348</c:v>
                </c:pt>
                <c:pt idx="158">
                  <c:v>4.8584621561935348</c:v>
                </c:pt>
                <c:pt idx="159">
                  <c:v>4.8584621561935348</c:v>
                </c:pt>
                <c:pt idx="160">
                  <c:v>4.8584621561935348</c:v>
                </c:pt>
                <c:pt idx="161">
                  <c:v>4.8584621561935348</c:v>
                </c:pt>
                <c:pt idx="162">
                  <c:v>4.8584621561935348</c:v>
                </c:pt>
                <c:pt idx="163">
                  <c:v>4.8584621561935348</c:v>
                </c:pt>
                <c:pt idx="164">
                  <c:v>4.8584621561935348</c:v>
                </c:pt>
                <c:pt idx="165">
                  <c:v>4.8584621561935348</c:v>
                </c:pt>
                <c:pt idx="166">
                  <c:v>4.8584621561935348</c:v>
                </c:pt>
                <c:pt idx="167">
                  <c:v>4.8584621561935348</c:v>
                </c:pt>
                <c:pt idx="168">
                  <c:v>4.8584621561935348</c:v>
                </c:pt>
                <c:pt idx="169">
                  <c:v>4.8584621561935348</c:v>
                </c:pt>
                <c:pt idx="170">
                  <c:v>4.8584621561935348</c:v>
                </c:pt>
                <c:pt idx="171">
                  <c:v>4.8584621561935348</c:v>
                </c:pt>
                <c:pt idx="172">
                  <c:v>4.8584621561935348</c:v>
                </c:pt>
                <c:pt idx="173">
                  <c:v>4.8584621561935348</c:v>
                </c:pt>
                <c:pt idx="174">
                  <c:v>4.8584621561935348</c:v>
                </c:pt>
                <c:pt idx="175">
                  <c:v>4.8584621561935348</c:v>
                </c:pt>
                <c:pt idx="176">
                  <c:v>4.8584621561935348</c:v>
                </c:pt>
                <c:pt idx="177">
                  <c:v>4.8584621561935348</c:v>
                </c:pt>
                <c:pt idx="178">
                  <c:v>4.8584621561935348</c:v>
                </c:pt>
                <c:pt idx="179">
                  <c:v>4.8584621561935348</c:v>
                </c:pt>
                <c:pt idx="180">
                  <c:v>4.8584621561935348</c:v>
                </c:pt>
                <c:pt idx="181">
                  <c:v>4.8584621561935348</c:v>
                </c:pt>
                <c:pt idx="182">
                  <c:v>4.8584621561935348</c:v>
                </c:pt>
                <c:pt idx="183">
                  <c:v>4.8584621561935348</c:v>
                </c:pt>
                <c:pt idx="184">
                  <c:v>4.8584621561935348</c:v>
                </c:pt>
                <c:pt idx="185">
                  <c:v>4.8584621561935348</c:v>
                </c:pt>
                <c:pt idx="186">
                  <c:v>4.8584621561935348</c:v>
                </c:pt>
                <c:pt idx="187">
                  <c:v>4.8584621561935348</c:v>
                </c:pt>
                <c:pt idx="188">
                  <c:v>4.8584621561935348</c:v>
                </c:pt>
                <c:pt idx="189">
                  <c:v>4.8584621561935348</c:v>
                </c:pt>
                <c:pt idx="190">
                  <c:v>4.8584621561935348</c:v>
                </c:pt>
                <c:pt idx="191">
                  <c:v>4.8584621561935348</c:v>
                </c:pt>
                <c:pt idx="192">
                  <c:v>4.8584621561935348</c:v>
                </c:pt>
                <c:pt idx="193">
                  <c:v>4.8584621561935348</c:v>
                </c:pt>
                <c:pt idx="194">
                  <c:v>4.8584621561935348</c:v>
                </c:pt>
                <c:pt idx="195">
                  <c:v>4.8584621561935348</c:v>
                </c:pt>
                <c:pt idx="196">
                  <c:v>4.8584621561935348</c:v>
                </c:pt>
                <c:pt idx="197">
                  <c:v>4.8584621561935348</c:v>
                </c:pt>
                <c:pt idx="198">
                  <c:v>4.8584621561935348</c:v>
                </c:pt>
                <c:pt idx="199">
                  <c:v>4.8584621561935348</c:v>
                </c:pt>
                <c:pt idx="200">
                  <c:v>4.8584621561935348</c:v>
                </c:pt>
                <c:pt idx="201">
                  <c:v>4.8584621561935348</c:v>
                </c:pt>
                <c:pt idx="202">
                  <c:v>4.8584621561935348</c:v>
                </c:pt>
                <c:pt idx="203">
                  <c:v>4.8584621561935348</c:v>
                </c:pt>
                <c:pt idx="204">
                  <c:v>4.8584621561935348</c:v>
                </c:pt>
                <c:pt idx="205">
                  <c:v>4.8584621561935348</c:v>
                </c:pt>
                <c:pt idx="206">
                  <c:v>4.8584621561935348</c:v>
                </c:pt>
                <c:pt idx="207">
                  <c:v>4.8584621561935348</c:v>
                </c:pt>
                <c:pt idx="208">
                  <c:v>4.8584621561935348</c:v>
                </c:pt>
                <c:pt idx="209">
                  <c:v>4.8584621561935348</c:v>
                </c:pt>
                <c:pt idx="210">
                  <c:v>4.8584621561935348</c:v>
                </c:pt>
                <c:pt idx="211">
                  <c:v>4.8584621561935348</c:v>
                </c:pt>
                <c:pt idx="212">
                  <c:v>4.8584621561935348</c:v>
                </c:pt>
                <c:pt idx="213">
                  <c:v>4.8584621561935348</c:v>
                </c:pt>
                <c:pt idx="214">
                  <c:v>4.8584621561935348</c:v>
                </c:pt>
                <c:pt idx="215">
                  <c:v>4.8584621561935348</c:v>
                </c:pt>
                <c:pt idx="216">
                  <c:v>4.8584621561935348</c:v>
                </c:pt>
                <c:pt idx="217">
                  <c:v>4.8584621561935348</c:v>
                </c:pt>
                <c:pt idx="218">
                  <c:v>4.8584621561935348</c:v>
                </c:pt>
                <c:pt idx="219">
                  <c:v>4.8584621561935348</c:v>
                </c:pt>
                <c:pt idx="220">
                  <c:v>4.8584621561935348</c:v>
                </c:pt>
                <c:pt idx="221">
                  <c:v>4.8584621561935348</c:v>
                </c:pt>
                <c:pt idx="222">
                  <c:v>4.8584621561935348</c:v>
                </c:pt>
                <c:pt idx="223">
                  <c:v>4.8584621561935348</c:v>
                </c:pt>
                <c:pt idx="224">
                  <c:v>4.8584621561935348</c:v>
                </c:pt>
                <c:pt idx="225">
                  <c:v>4.8584621561935348</c:v>
                </c:pt>
                <c:pt idx="226">
                  <c:v>4.8584621561935348</c:v>
                </c:pt>
                <c:pt idx="227">
                  <c:v>4.8584621561935348</c:v>
                </c:pt>
                <c:pt idx="228">
                  <c:v>4.8584621561935348</c:v>
                </c:pt>
                <c:pt idx="229">
                  <c:v>4.8584621561935348</c:v>
                </c:pt>
                <c:pt idx="230">
                  <c:v>4.8584621561935348</c:v>
                </c:pt>
                <c:pt idx="231">
                  <c:v>4.8584621561935348</c:v>
                </c:pt>
                <c:pt idx="232">
                  <c:v>4.8584621561935348</c:v>
                </c:pt>
                <c:pt idx="233">
                  <c:v>4.8584621561935348</c:v>
                </c:pt>
                <c:pt idx="234">
                  <c:v>4.8584621561935348</c:v>
                </c:pt>
                <c:pt idx="235">
                  <c:v>4.8584621561935348</c:v>
                </c:pt>
                <c:pt idx="236">
                  <c:v>4.8584621561935348</c:v>
                </c:pt>
                <c:pt idx="237">
                  <c:v>4.8584621561935348</c:v>
                </c:pt>
                <c:pt idx="238">
                  <c:v>4.8584621561935348</c:v>
                </c:pt>
                <c:pt idx="239">
                  <c:v>4.8584621561935348</c:v>
                </c:pt>
                <c:pt idx="240">
                  <c:v>4.8584621561935348</c:v>
                </c:pt>
                <c:pt idx="241">
                  <c:v>4.8584621561935348</c:v>
                </c:pt>
                <c:pt idx="242">
                  <c:v>4.8584621561935348</c:v>
                </c:pt>
                <c:pt idx="243">
                  <c:v>4.8584621561935348</c:v>
                </c:pt>
                <c:pt idx="244">
                  <c:v>4.8584621561935348</c:v>
                </c:pt>
                <c:pt idx="245">
                  <c:v>4.8584621561935348</c:v>
                </c:pt>
                <c:pt idx="246">
                  <c:v>4.8584621561935348</c:v>
                </c:pt>
                <c:pt idx="247">
                  <c:v>4.8584621561935348</c:v>
                </c:pt>
                <c:pt idx="248">
                  <c:v>4.8584621561935348</c:v>
                </c:pt>
                <c:pt idx="249">
                  <c:v>4.8584621561935348</c:v>
                </c:pt>
                <c:pt idx="250">
                  <c:v>4.8584621561935348</c:v>
                </c:pt>
                <c:pt idx="251">
                  <c:v>4.8584621561935348</c:v>
                </c:pt>
                <c:pt idx="252">
                  <c:v>4.8584621561935348</c:v>
                </c:pt>
                <c:pt idx="253">
                  <c:v>4.8584621561935348</c:v>
                </c:pt>
                <c:pt idx="254">
                  <c:v>4.8584621561935348</c:v>
                </c:pt>
                <c:pt idx="255">
                  <c:v>4.8584621561935348</c:v>
                </c:pt>
                <c:pt idx="256">
                  <c:v>4.8584621561935348</c:v>
                </c:pt>
                <c:pt idx="257">
                  <c:v>4.8584621561935348</c:v>
                </c:pt>
                <c:pt idx="258">
                  <c:v>4.8584621561935348</c:v>
                </c:pt>
                <c:pt idx="259">
                  <c:v>4.8584621561935348</c:v>
                </c:pt>
                <c:pt idx="260">
                  <c:v>4.8584621561935348</c:v>
                </c:pt>
                <c:pt idx="261">
                  <c:v>4.8584621561935348</c:v>
                </c:pt>
                <c:pt idx="262">
                  <c:v>4.8584621561935348</c:v>
                </c:pt>
                <c:pt idx="263">
                  <c:v>4.8584621561935348</c:v>
                </c:pt>
                <c:pt idx="264">
                  <c:v>4.8584621561935348</c:v>
                </c:pt>
                <c:pt idx="265">
                  <c:v>4.8584621561935348</c:v>
                </c:pt>
                <c:pt idx="266">
                  <c:v>4.8584621561935348</c:v>
                </c:pt>
                <c:pt idx="267">
                  <c:v>4.8584621561935348</c:v>
                </c:pt>
                <c:pt idx="268">
                  <c:v>4.8584621561935348</c:v>
                </c:pt>
                <c:pt idx="269">
                  <c:v>4.8584621561935348</c:v>
                </c:pt>
                <c:pt idx="270">
                  <c:v>4.8584621561935348</c:v>
                </c:pt>
                <c:pt idx="271">
                  <c:v>4.8584621561935348</c:v>
                </c:pt>
                <c:pt idx="272">
                  <c:v>4.8584621561935348</c:v>
                </c:pt>
                <c:pt idx="273">
                  <c:v>4.8584621561935348</c:v>
                </c:pt>
                <c:pt idx="274">
                  <c:v>4.8584621561935348</c:v>
                </c:pt>
                <c:pt idx="275">
                  <c:v>4.8584621561935348</c:v>
                </c:pt>
                <c:pt idx="276">
                  <c:v>4.8584621561935348</c:v>
                </c:pt>
                <c:pt idx="277">
                  <c:v>4.8584621561935348</c:v>
                </c:pt>
                <c:pt idx="278">
                  <c:v>4.8584621561935348</c:v>
                </c:pt>
                <c:pt idx="279">
                  <c:v>4.8584621561935348</c:v>
                </c:pt>
                <c:pt idx="280">
                  <c:v>4.8584621561935348</c:v>
                </c:pt>
                <c:pt idx="281">
                  <c:v>4.8584621561935348</c:v>
                </c:pt>
                <c:pt idx="282">
                  <c:v>4.8584621561935348</c:v>
                </c:pt>
                <c:pt idx="283">
                  <c:v>4.8584621561935348</c:v>
                </c:pt>
                <c:pt idx="284">
                  <c:v>4.8584621561935348</c:v>
                </c:pt>
                <c:pt idx="285">
                  <c:v>4.8584621561935348</c:v>
                </c:pt>
                <c:pt idx="286">
                  <c:v>4.8584621561935348</c:v>
                </c:pt>
                <c:pt idx="287">
                  <c:v>4.8584621561935348</c:v>
                </c:pt>
                <c:pt idx="288">
                  <c:v>4.8584621561935348</c:v>
                </c:pt>
                <c:pt idx="289">
                  <c:v>4.8584621561935348</c:v>
                </c:pt>
                <c:pt idx="290">
                  <c:v>4.8584621561935348</c:v>
                </c:pt>
                <c:pt idx="291">
                  <c:v>4.8584621561935348</c:v>
                </c:pt>
                <c:pt idx="292">
                  <c:v>4.8584621561935348</c:v>
                </c:pt>
                <c:pt idx="293">
                  <c:v>4.8584621561935348</c:v>
                </c:pt>
                <c:pt idx="294">
                  <c:v>4.8584621561935348</c:v>
                </c:pt>
                <c:pt idx="295">
                  <c:v>4.8584621561935348</c:v>
                </c:pt>
                <c:pt idx="296">
                  <c:v>4.8584621561935348</c:v>
                </c:pt>
                <c:pt idx="297">
                  <c:v>4.8584621561935348</c:v>
                </c:pt>
                <c:pt idx="298">
                  <c:v>4.8584621561935348</c:v>
                </c:pt>
                <c:pt idx="299">
                  <c:v>4.8584621561935348</c:v>
                </c:pt>
                <c:pt idx="300">
                  <c:v>4.8584621561935348</c:v>
                </c:pt>
                <c:pt idx="301">
                  <c:v>4.8584621561935348</c:v>
                </c:pt>
                <c:pt idx="302">
                  <c:v>4.8584621561935348</c:v>
                </c:pt>
                <c:pt idx="303">
                  <c:v>4.8584621561935348</c:v>
                </c:pt>
                <c:pt idx="304">
                  <c:v>4.8584621561935348</c:v>
                </c:pt>
                <c:pt idx="305">
                  <c:v>4.8584621561935348</c:v>
                </c:pt>
                <c:pt idx="306">
                  <c:v>4.8584621561935348</c:v>
                </c:pt>
                <c:pt idx="307">
                  <c:v>4.8584621561935348</c:v>
                </c:pt>
                <c:pt idx="308">
                  <c:v>4.8584621561935348</c:v>
                </c:pt>
                <c:pt idx="309">
                  <c:v>4.8584621561935348</c:v>
                </c:pt>
                <c:pt idx="310">
                  <c:v>4.8584621561935348</c:v>
                </c:pt>
                <c:pt idx="311">
                  <c:v>4.8584621561935348</c:v>
                </c:pt>
                <c:pt idx="312">
                  <c:v>4.8584621561935348</c:v>
                </c:pt>
                <c:pt idx="313">
                  <c:v>4.8584621561935348</c:v>
                </c:pt>
                <c:pt idx="314">
                  <c:v>4.8584621561935348</c:v>
                </c:pt>
                <c:pt idx="315">
                  <c:v>4.8584621561935348</c:v>
                </c:pt>
                <c:pt idx="316">
                  <c:v>4.8584621561935348</c:v>
                </c:pt>
                <c:pt idx="317">
                  <c:v>4.8584621561935348</c:v>
                </c:pt>
                <c:pt idx="318">
                  <c:v>4.8584621561935348</c:v>
                </c:pt>
                <c:pt idx="319">
                  <c:v>4.8584621561935348</c:v>
                </c:pt>
                <c:pt idx="320">
                  <c:v>4.8584621561935348</c:v>
                </c:pt>
                <c:pt idx="321">
                  <c:v>4.8584621561935348</c:v>
                </c:pt>
                <c:pt idx="322">
                  <c:v>4.8584621561935348</c:v>
                </c:pt>
                <c:pt idx="323">
                  <c:v>4.8584621561935348</c:v>
                </c:pt>
                <c:pt idx="324">
                  <c:v>4.8584621561935348</c:v>
                </c:pt>
                <c:pt idx="325">
                  <c:v>4.8584621561935348</c:v>
                </c:pt>
                <c:pt idx="326">
                  <c:v>4.8584621561935348</c:v>
                </c:pt>
                <c:pt idx="327">
                  <c:v>4.8584621561935348</c:v>
                </c:pt>
                <c:pt idx="328">
                  <c:v>4.8584621561935348</c:v>
                </c:pt>
                <c:pt idx="329">
                  <c:v>4.8584621561935348</c:v>
                </c:pt>
                <c:pt idx="330">
                  <c:v>4.8584621561935348</c:v>
                </c:pt>
                <c:pt idx="331">
                  <c:v>4.8584621561935348</c:v>
                </c:pt>
                <c:pt idx="332">
                  <c:v>4.8584621561935348</c:v>
                </c:pt>
                <c:pt idx="333">
                  <c:v>4.8584621561935348</c:v>
                </c:pt>
                <c:pt idx="334">
                  <c:v>4.8584621561935348</c:v>
                </c:pt>
                <c:pt idx="335">
                  <c:v>4.8584621561935348</c:v>
                </c:pt>
                <c:pt idx="336">
                  <c:v>4.8584621561935348</c:v>
                </c:pt>
                <c:pt idx="337">
                  <c:v>4.8584621561935348</c:v>
                </c:pt>
                <c:pt idx="338">
                  <c:v>4.8584621561935348</c:v>
                </c:pt>
                <c:pt idx="339">
                  <c:v>4.8584621561935348</c:v>
                </c:pt>
                <c:pt idx="340">
                  <c:v>4.8584621561935348</c:v>
                </c:pt>
                <c:pt idx="341">
                  <c:v>4.8584621561935348</c:v>
                </c:pt>
                <c:pt idx="342">
                  <c:v>4.8584621561935348</c:v>
                </c:pt>
                <c:pt idx="343">
                  <c:v>4.8584621561935348</c:v>
                </c:pt>
                <c:pt idx="344">
                  <c:v>4.8584621561935348</c:v>
                </c:pt>
                <c:pt idx="345">
                  <c:v>4.8584621561935348</c:v>
                </c:pt>
                <c:pt idx="346">
                  <c:v>4.8584621561935348</c:v>
                </c:pt>
                <c:pt idx="347">
                  <c:v>4.8584621561935348</c:v>
                </c:pt>
                <c:pt idx="348">
                  <c:v>4.8584621561935348</c:v>
                </c:pt>
                <c:pt idx="349">
                  <c:v>4.8584621561935348</c:v>
                </c:pt>
                <c:pt idx="350">
                  <c:v>4.8584621561935348</c:v>
                </c:pt>
                <c:pt idx="351">
                  <c:v>4.8584621561935348</c:v>
                </c:pt>
                <c:pt idx="352">
                  <c:v>4.8584621561935348</c:v>
                </c:pt>
                <c:pt idx="353">
                  <c:v>4.8584621561935348</c:v>
                </c:pt>
                <c:pt idx="354">
                  <c:v>4.8584621561935348</c:v>
                </c:pt>
                <c:pt idx="355">
                  <c:v>4.8584621561935348</c:v>
                </c:pt>
                <c:pt idx="356">
                  <c:v>4.8584621561935348</c:v>
                </c:pt>
                <c:pt idx="357">
                  <c:v>4.8584621561935348</c:v>
                </c:pt>
                <c:pt idx="358">
                  <c:v>4.8584621561935348</c:v>
                </c:pt>
                <c:pt idx="359">
                  <c:v>4.8584621561935348</c:v>
                </c:pt>
                <c:pt idx="360">
                  <c:v>4.8584621561935348</c:v>
                </c:pt>
                <c:pt idx="361">
                  <c:v>4.8584621561935348</c:v>
                </c:pt>
                <c:pt idx="362">
                  <c:v>4.8584621561935348</c:v>
                </c:pt>
                <c:pt idx="363">
                  <c:v>4.8584621561935348</c:v>
                </c:pt>
                <c:pt idx="364">
                  <c:v>4.8584621561935348</c:v>
                </c:pt>
                <c:pt idx="365">
                  <c:v>4.8584621561935348</c:v>
                </c:pt>
                <c:pt idx="366">
                  <c:v>4.8584621561935348</c:v>
                </c:pt>
                <c:pt idx="367">
                  <c:v>4.8584621561935348</c:v>
                </c:pt>
                <c:pt idx="368">
                  <c:v>4.8584621561935348</c:v>
                </c:pt>
                <c:pt idx="369">
                  <c:v>4.8584621561935348</c:v>
                </c:pt>
                <c:pt idx="370">
                  <c:v>4.8584621561935348</c:v>
                </c:pt>
                <c:pt idx="371">
                  <c:v>4.8584621561935348</c:v>
                </c:pt>
                <c:pt idx="372">
                  <c:v>4.8584621561935348</c:v>
                </c:pt>
                <c:pt idx="373">
                  <c:v>4.8584621561935348</c:v>
                </c:pt>
                <c:pt idx="374">
                  <c:v>4.8584621561935348</c:v>
                </c:pt>
                <c:pt idx="375">
                  <c:v>4.8584621561935348</c:v>
                </c:pt>
                <c:pt idx="376">
                  <c:v>4.8584621561935348</c:v>
                </c:pt>
                <c:pt idx="377">
                  <c:v>4.8584621561935348</c:v>
                </c:pt>
                <c:pt idx="378">
                  <c:v>4.8584621561935348</c:v>
                </c:pt>
                <c:pt idx="379">
                  <c:v>4.8584621561935348</c:v>
                </c:pt>
                <c:pt idx="380">
                  <c:v>4.8584621561935348</c:v>
                </c:pt>
                <c:pt idx="381">
                  <c:v>4.8584621561935348</c:v>
                </c:pt>
                <c:pt idx="382">
                  <c:v>4.8584621561935348</c:v>
                </c:pt>
                <c:pt idx="383">
                  <c:v>4.8584621561935348</c:v>
                </c:pt>
                <c:pt idx="384">
                  <c:v>4.8584621561935348</c:v>
                </c:pt>
                <c:pt idx="385">
                  <c:v>4.8584621561935348</c:v>
                </c:pt>
                <c:pt idx="386">
                  <c:v>4.8584621561935348</c:v>
                </c:pt>
                <c:pt idx="387">
                  <c:v>4.8584621561935348</c:v>
                </c:pt>
                <c:pt idx="388">
                  <c:v>4.8584621561935348</c:v>
                </c:pt>
                <c:pt idx="389">
                  <c:v>4.8584621561935348</c:v>
                </c:pt>
                <c:pt idx="390">
                  <c:v>4.8584621561935348</c:v>
                </c:pt>
                <c:pt idx="391">
                  <c:v>4.8584621561935348</c:v>
                </c:pt>
                <c:pt idx="392">
                  <c:v>4.8584621561935348</c:v>
                </c:pt>
                <c:pt idx="393">
                  <c:v>4.8584621561935348</c:v>
                </c:pt>
                <c:pt idx="394">
                  <c:v>4.8584621561935348</c:v>
                </c:pt>
                <c:pt idx="395">
                  <c:v>4.8584621561935348</c:v>
                </c:pt>
                <c:pt idx="396">
                  <c:v>4.8584621561935348</c:v>
                </c:pt>
                <c:pt idx="397">
                  <c:v>4.8584621561935348</c:v>
                </c:pt>
                <c:pt idx="398">
                  <c:v>4.8584621561935348</c:v>
                </c:pt>
                <c:pt idx="399">
                  <c:v>4.8584621561935348</c:v>
                </c:pt>
                <c:pt idx="400">
                  <c:v>4.8584621561935348</c:v>
                </c:pt>
                <c:pt idx="401">
                  <c:v>4.8584621561935348</c:v>
                </c:pt>
                <c:pt idx="402">
                  <c:v>4.8584621561935348</c:v>
                </c:pt>
                <c:pt idx="403">
                  <c:v>4.8584621561935348</c:v>
                </c:pt>
                <c:pt idx="404">
                  <c:v>4.8584621561935348</c:v>
                </c:pt>
                <c:pt idx="405">
                  <c:v>4.8584621561935348</c:v>
                </c:pt>
                <c:pt idx="406">
                  <c:v>4.8584621561935348</c:v>
                </c:pt>
                <c:pt idx="407">
                  <c:v>4.8584621561935348</c:v>
                </c:pt>
                <c:pt idx="408">
                  <c:v>4.8584621561935348</c:v>
                </c:pt>
                <c:pt idx="409">
                  <c:v>4.8584621561935348</c:v>
                </c:pt>
                <c:pt idx="410">
                  <c:v>4.8584621561935348</c:v>
                </c:pt>
                <c:pt idx="411">
                  <c:v>4.8584621561935348</c:v>
                </c:pt>
                <c:pt idx="412">
                  <c:v>4.8584621561935348</c:v>
                </c:pt>
                <c:pt idx="413">
                  <c:v>4.8584621561935348</c:v>
                </c:pt>
                <c:pt idx="414">
                  <c:v>4.8584621561935348</c:v>
                </c:pt>
                <c:pt idx="415">
                  <c:v>4.8584621561935348</c:v>
                </c:pt>
                <c:pt idx="416">
                  <c:v>4.8584621561935348</c:v>
                </c:pt>
                <c:pt idx="417">
                  <c:v>4.8584621561935348</c:v>
                </c:pt>
                <c:pt idx="418">
                  <c:v>4.8584621561935348</c:v>
                </c:pt>
                <c:pt idx="419">
                  <c:v>4.8584621561935348</c:v>
                </c:pt>
                <c:pt idx="420">
                  <c:v>4.8584621561935348</c:v>
                </c:pt>
                <c:pt idx="421">
                  <c:v>4.8584621561935348</c:v>
                </c:pt>
                <c:pt idx="422">
                  <c:v>4.8584621561935348</c:v>
                </c:pt>
                <c:pt idx="423">
                  <c:v>4.8584621561935348</c:v>
                </c:pt>
                <c:pt idx="424">
                  <c:v>4.8584621561935348</c:v>
                </c:pt>
                <c:pt idx="425">
                  <c:v>4.8584621561935348</c:v>
                </c:pt>
                <c:pt idx="426">
                  <c:v>4.8584621561935348</c:v>
                </c:pt>
                <c:pt idx="427">
                  <c:v>4.8584621561935348</c:v>
                </c:pt>
                <c:pt idx="428">
                  <c:v>4.8584621561935348</c:v>
                </c:pt>
                <c:pt idx="429">
                  <c:v>4.8584621561935348</c:v>
                </c:pt>
                <c:pt idx="430">
                  <c:v>4.8584621561935348</c:v>
                </c:pt>
                <c:pt idx="431">
                  <c:v>4.8584621561935348</c:v>
                </c:pt>
                <c:pt idx="432">
                  <c:v>4.8584621561935348</c:v>
                </c:pt>
                <c:pt idx="433">
                  <c:v>4.8584621561935348</c:v>
                </c:pt>
                <c:pt idx="434">
                  <c:v>4.8584621561935348</c:v>
                </c:pt>
                <c:pt idx="435">
                  <c:v>4.8584621561935348</c:v>
                </c:pt>
                <c:pt idx="436">
                  <c:v>4.8584621561935348</c:v>
                </c:pt>
                <c:pt idx="437">
                  <c:v>4.8584621561935348</c:v>
                </c:pt>
                <c:pt idx="438">
                  <c:v>4.8584621561935348</c:v>
                </c:pt>
                <c:pt idx="439">
                  <c:v>4.8584621561935348</c:v>
                </c:pt>
                <c:pt idx="440">
                  <c:v>4.8584621561935348</c:v>
                </c:pt>
                <c:pt idx="441">
                  <c:v>4.8584621561935348</c:v>
                </c:pt>
                <c:pt idx="442">
                  <c:v>4.8584621561935348</c:v>
                </c:pt>
                <c:pt idx="443">
                  <c:v>4.8584621561935348</c:v>
                </c:pt>
                <c:pt idx="444">
                  <c:v>4.8584621561935348</c:v>
                </c:pt>
                <c:pt idx="445">
                  <c:v>4.8584621561935348</c:v>
                </c:pt>
                <c:pt idx="446">
                  <c:v>4.8584621561935348</c:v>
                </c:pt>
                <c:pt idx="447">
                  <c:v>4.8584621561935348</c:v>
                </c:pt>
                <c:pt idx="448">
                  <c:v>4.8584621561935348</c:v>
                </c:pt>
                <c:pt idx="449">
                  <c:v>4.8584621561935348</c:v>
                </c:pt>
                <c:pt idx="450">
                  <c:v>4.8584621561935348</c:v>
                </c:pt>
                <c:pt idx="451">
                  <c:v>4.8584621561935348</c:v>
                </c:pt>
                <c:pt idx="452">
                  <c:v>4.8584621561935348</c:v>
                </c:pt>
                <c:pt idx="453">
                  <c:v>4.8584621561935348</c:v>
                </c:pt>
                <c:pt idx="454">
                  <c:v>4.8584621561935348</c:v>
                </c:pt>
                <c:pt idx="455">
                  <c:v>4.8584621561935348</c:v>
                </c:pt>
                <c:pt idx="456">
                  <c:v>4.8584621561935348</c:v>
                </c:pt>
                <c:pt idx="457">
                  <c:v>4.8584621561935348</c:v>
                </c:pt>
                <c:pt idx="458">
                  <c:v>4.8584621561935348</c:v>
                </c:pt>
                <c:pt idx="459">
                  <c:v>4.8584621561935348</c:v>
                </c:pt>
                <c:pt idx="460">
                  <c:v>4.8584621561935348</c:v>
                </c:pt>
                <c:pt idx="461">
                  <c:v>4.8584621561935348</c:v>
                </c:pt>
                <c:pt idx="462">
                  <c:v>4.8584621561935348</c:v>
                </c:pt>
                <c:pt idx="463">
                  <c:v>4.8584621561935348</c:v>
                </c:pt>
                <c:pt idx="464">
                  <c:v>4.8584621561935348</c:v>
                </c:pt>
                <c:pt idx="465">
                  <c:v>4.8584621561935348</c:v>
                </c:pt>
                <c:pt idx="466">
                  <c:v>4.8584621561935348</c:v>
                </c:pt>
                <c:pt idx="467">
                  <c:v>4.8584621561935348</c:v>
                </c:pt>
                <c:pt idx="468">
                  <c:v>4.8584621561935348</c:v>
                </c:pt>
                <c:pt idx="469">
                  <c:v>4.8584621561935348</c:v>
                </c:pt>
                <c:pt idx="470">
                  <c:v>4.8584621561935348</c:v>
                </c:pt>
                <c:pt idx="471">
                  <c:v>4.8584621561935348</c:v>
                </c:pt>
                <c:pt idx="472">
                  <c:v>4.8584621561935348</c:v>
                </c:pt>
                <c:pt idx="473">
                  <c:v>4.8584621561935348</c:v>
                </c:pt>
                <c:pt idx="474">
                  <c:v>4.8584621561935348</c:v>
                </c:pt>
                <c:pt idx="475">
                  <c:v>4.8584621561935348</c:v>
                </c:pt>
                <c:pt idx="476">
                  <c:v>4.8584621561935348</c:v>
                </c:pt>
                <c:pt idx="477">
                  <c:v>4.8584621561935348</c:v>
                </c:pt>
                <c:pt idx="478">
                  <c:v>4.8584621561935348</c:v>
                </c:pt>
                <c:pt idx="479">
                  <c:v>4.8584621561935348</c:v>
                </c:pt>
                <c:pt idx="480">
                  <c:v>4.8584621561935348</c:v>
                </c:pt>
                <c:pt idx="481">
                  <c:v>4.8584621561935348</c:v>
                </c:pt>
                <c:pt idx="482">
                  <c:v>4.8584621561935348</c:v>
                </c:pt>
                <c:pt idx="483">
                  <c:v>4.8584621561935348</c:v>
                </c:pt>
                <c:pt idx="484">
                  <c:v>4.8584621561935348</c:v>
                </c:pt>
                <c:pt idx="485">
                  <c:v>4.8584621561935348</c:v>
                </c:pt>
                <c:pt idx="486">
                  <c:v>4.8584621561935348</c:v>
                </c:pt>
                <c:pt idx="487">
                  <c:v>4.8584621561935348</c:v>
                </c:pt>
                <c:pt idx="488">
                  <c:v>4.8584621561935348</c:v>
                </c:pt>
                <c:pt idx="489">
                  <c:v>4.8584621561935348</c:v>
                </c:pt>
                <c:pt idx="490">
                  <c:v>4.8584621561935348</c:v>
                </c:pt>
                <c:pt idx="491">
                  <c:v>4.8584621561935348</c:v>
                </c:pt>
                <c:pt idx="492">
                  <c:v>4.8584621561935348</c:v>
                </c:pt>
                <c:pt idx="493">
                  <c:v>4.8584621561935348</c:v>
                </c:pt>
                <c:pt idx="494">
                  <c:v>4.8584621561935348</c:v>
                </c:pt>
                <c:pt idx="495">
                  <c:v>4.8584621561935348</c:v>
                </c:pt>
                <c:pt idx="496">
                  <c:v>4.8584621561935348</c:v>
                </c:pt>
                <c:pt idx="497">
                  <c:v>4.8584621561935348</c:v>
                </c:pt>
                <c:pt idx="498">
                  <c:v>4.8584621561935348</c:v>
                </c:pt>
                <c:pt idx="499">
                  <c:v>4.8584621561935348</c:v>
                </c:pt>
                <c:pt idx="500">
                  <c:v>4.8584621561935348</c:v>
                </c:pt>
                <c:pt idx="501">
                  <c:v>4.8584621561935348</c:v>
                </c:pt>
                <c:pt idx="502">
                  <c:v>4.8584621561935348</c:v>
                </c:pt>
                <c:pt idx="503">
                  <c:v>4.8584621561935348</c:v>
                </c:pt>
                <c:pt idx="504">
                  <c:v>4.8584621561935348</c:v>
                </c:pt>
                <c:pt idx="505">
                  <c:v>4.8584621561935348</c:v>
                </c:pt>
                <c:pt idx="506">
                  <c:v>4.8584621561935348</c:v>
                </c:pt>
                <c:pt idx="507">
                  <c:v>4.8584621561935348</c:v>
                </c:pt>
                <c:pt idx="508">
                  <c:v>4.8584621561935348</c:v>
                </c:pt>
                <c:pt idx="509">
                  <c:v>4.8584621561935348</c:v>
                </c:pt>
                <c:pt idx="510">
                  <c:v>4.8584621561935348</c:v>
                </c:pt>
                <c:pt idx="511">
                  <c:v>4.8584621561935348</c:v>
                </c:pt>
                <c:pt idx="512">
                  <c:v>4.8584621561935348</c:v>
                </c:pt>
                <c:pt idx="513">
                  <c:v>4.8584621561935348</c:v>
                </c:pt>
                <c:pt idx="514">
                  <c:v>4.8584621561935348</c:v>
                </c:pt>
                <c:pt idx="515">
                  <c:v>4.8584621561935348</c:v>
                </c:pt>
                <c:pt idx="516">
                  <c:v>4.8584621561935348</c:v>
                </c:pt>
                <c:pt idx="517">
                  <c:v>4.8584621561935348</c:v>
                </c:pt>
                <c:pt idx="518">
                  <c:v>4.8584621561935348</c:v>
                </c:pt>
                <c:pt idx="519">
                  <c:v>4.8584621561935348</c:v>
                </c:pt>
                <c:pt idx="520">
                  <c:v>4.8584621561935348</c:v>
                </c:pt>
                <c:pt idx="521">
                  <c:v>4.8584621561935348</c:v>
                </c:pt>
                <c:pt idx="522">
                  <c:v>4.8584621561935348</c:v>
                </c:pt>
                <c:pt idx="523">
                  <c:v>4.8584621561935348</c:v>
                </c:pt>
                <c:pt idx="524">
                  <c:v>4.8584621561935348</c:v>
                </c:pt>
                <c:pt idx="525">
                  <c:v>4.8584621561935348</c:v>
                </c:pt>
                <c:pt idx="526">
                  <c:v>4.8584621561935348</c:v>
                </c:pt>
                <c:pt idx="527">
                  <c:v>4.8584621561935348</c:v>
                </c:pt>
                <c:pt idx="528">
                  <c:v>4.8584621561935348</c:v>
                </c:pt>
                <c:pt idx="529">
                  <c:v>4.8584621561935348</c:v>
                </c:pt>
                <c:pt idx="530">
                  <c:v>4.8584621561935348</c:v>
                </c:pt>
                <c:pt idx="531">
                  <c:v>4.8584621561935348</c:v>
                </c:pt>
                <c:pt idx="532">
                  <c:v>4.8584621561935348</c:v>
                </c:pt>
                <c:pt idx="533">
                  <c:v>4.8584621561935348</c:v>
                </c:pt>
                <c:pt idx="534">
                  <c:v>4.8584621561935348</c:v>
                </c:pt>
                <c:pt idx="535">
                  <c:v>4.8584621561935348</c:v>
                </c:pt>
                <c:pt idx="536">
                  <c:v>4.8584621561935348</c:v>
                </c:pt>
                <c:pt idx="537">
                  <c:v>4.8584621561935348</c:v>
                </c:pt>
                <c:pt idx="538">
                  <c:v>4.8584621561935348</c:v>
                </c:pt>
                <c:pt idx="539">
                  <c:v>4.8584621561935348</c:v>
                </c:pt>
                <c:pt idx="540">
                  <c:v>4.8584621561935348</c:v>
                </c:pt>
                <c:pt idx="541">
                  <c:v>4.8584621561935348</c:v>
                </c:pt>
                <c:pt idx="542">
                  <c:v>4.8584621561935348</c:v>
                </c:pt>
                <c:pt idx="543">
                  <c:v>4.8584621561935348</c:v>
                </c:pt>
                <c:pt idx="544">
                  <c:v>4.8584621561935348</c:v>
                </c:pt>
                <c:pt idx="545">
                  <c:v>4.8584621561935348</c:v>
                </c:pt>
                <c:pt idx="546">
                  <c:v>4.8584621561935348</c:v>
                </c:pt>
                <c:pt idx="547">
                  <c:v>4.8584621561935348</c:v>
                </c:pt>
                <c:pt idx="548">
                  <c:v>4.8584621561935348</c:v>
                </c:pt>
                <c:pt idx="549">
                  <c:v>4.8584621561935348</c:v>
                </c:pt>
                <c:pt idx="550">
                  <c:v>4.8584621561935348</c:v>
                </c:pt>
                <c:pt idx="551">
                  <c:v>4.8584621561935348</c:v>
                </c:pt>
                <c:pt idx="552">
                  <c:v>4.8584621561935348</c:v>
                </c:pt>
                <c:pt idx="553">
                  <c:v>4.8584621561935348</c:v>
                </c:pt>
                <c:pt idx="554">
                  <c:v>4.8584621561935348</c:v>
                </c:pt>
                <c:pt idx="555">
                  <c:v>4.8584621561935348</c:v>
                </c:pt>
                <c:pt idx="556">
                  <c:v>4.8584621561935348</c:v>
                </c:pt>
                <c:pt idx="557">
                  <c:v>4.8584621561935348</c:v>
                </c:pt>
                <c:pt idx="558">
                  <c:v>4.8584621561935348</c:v>
                </c:pt>
                <c:pt idx="559">
                  <c:v>4.8584621561935348</c:v>
                </c:pt>
                <c:pt idx="560">
                  <c:v>4.8584621561935348</c:v>
                </c:pt>
                <c:pt idx="561">
                  <c:v>4.8584621561935348</c:v>
                </c:pt>
                <c:pt idx="562">
                  <c:v>4.8584621561935348</c:v>
                </c:pt>
                <c:pt idx="563">
                  <c:v>4.8584621561935348</c:v>
                </c:pt>
                <c:pt idx="564">
                  <c:v>4.8584621561935348</c:v>
                </c:pt>
                <c:pt idx="565">
                  <c:v>4.8584621561935348</c:v>
                </c:pt>
                <c:pt idx="566">
                  <c:v>4.8584621561935348</c:v>
                </c:pt>
                <c:pt idx="567">
                  <c:v>4.8584621561935348</c:v>
                </c:pt>
                <c:pt idx="568">
                  <c:v>4.8584621561935348</c:v>
                </c:pt>
                <c:pt idx="569">
                  <c:v>4.8584621561935348</c:v>
                </c:pt>
                <c:pt idx="570">
                  <c:v>4.8584621561935348</c:v>
                </c:pt>
                <c:pt idx="571">
                  <c:v>4.8584621561935348</c:v>
                </c:pt>
                <c:pt idx="572">
                  <c:v>4.8584621561935348</c:v>
                </c:pt>
                <c:pt idx="573">
                  <c:v>4.8584621561935348</c:v>
                </c:pt>
                <c:pt idx="574">
                  <c:v>4.8584621561935348</c:v>
                </c:pt>
                <c:pt idx="575">
                  <c:v>4.8584621561935348</c:v>
                </c:pt>
                <c:pt idx="576">
                  <c:v>4.8584621561935348</c:v>
                </c:pt>
                <c:pt idx="577">
                  <c:v>4.8584621561935348</c:v>
                </c:pt>
                <c:pt idx="578">
                  <c:v>4.8584621561935348</c:v>
                </c:pt>
                <c:pt idx="579">
                  <c:v>4.8584621561935348</c:v>
                </c:pt>
                <c:pt idx="580">
                  <c:v>4.8584621561935348</c:v>
                </c:pt>
                <c:pt idx="581">
                  <c:v>4.8584621561935348</c:v>
                </c:pt>
                <c:pt idx="582">
                  <c:v>4.8584621561935348</c:v>
                </c:pt>
                <c:pt idx="583">
                  <c:v>4.8584621561935348</c:v>
                </c:pt>
                <c:pt idx="584">
                  <c:v>4.8584621561935348</c:v>
                </c:pt>
                <c:pt idx="585">
                  <c:v>4.8584621561935348</c:v>
                </c:pt>
                <c:pt idx="586">
                  <c:v>4.8584621561935348</c:v>
                </c:pt>
                <c:pt idx="587">
                  <c:v>4.8584621561935348</c:v>
                </c:pt>
                <c:pt idx="588">
                  <c:v>4.8584621561935348</c:v>
                </c:pt>
                <c:pt idx="589">
                  <c:v>4.8584621561935348</c:v>
                </c:pt>
                <c:pt idx="590">
                  <c:v>4.8584621561935348</c:v>
                </c:pt>
                <c:pt idx="591">
                  <c:v>4.8584621561935348</c:v>
                </c:pt>
                <c:pt idx="592">
                  <c:v>4.8584621561935348</c:v>
                </c:pt>
                <c:pt idx="593">
                  <c:v>4.8584621561935348</c:v>
                </c:pt>
                <c:pt idx="594">
                  <c:v>4.8584621561935348</c:v>
                </c:pt>
                <c:pt idx="595">
                  <c:v>4.8584621561935348</c:v>
                </c:pt>
                <c:pt idx="596">
                  <c:v>4.8584621561935348</c:v>
                </c:pt>
                <c:pt idx="597">
                  <c:v>4.8584621561935348</c:v>
                </c:pt>
                <c:pt idx="598">
                  <c:v>4.8584621561935348</c:v>
                </c:pt>
                <c:pt idx="599">
                  <c:v>4.8584621561935348</c:v>
                </c:pt>
                <c:pt idx="600">
                  <c:v>4.8584621561935348</c:v>
                </c:pt>
              </c:numCache>
            </c:numRef>
          </c:val>
          <c:smooth val="0"/>
          <c:extLst>
            <c:ext xmlns:c16="http://schemas.microsoft.com/office/drawing/2014/chart" uri="{C3380CC4-5D6E-409C-BE32-E72D297353CC}">
              <c16:uniqueId val="{00000001-89A3-4815-8565-99467BE27C1D}"/>
            </c:ext>
          </c:extLst>
        </c:ser>
        <c:ser>
          <c:idx val="3"/>
          <c:order val="2"/>
          <c:tx>
            <c:strRef>
              <c:f>'Emissions and Cost'!$Y$51</c:f>
              <c:strCache>
                <c:ptCount val="1"/>
                <c:pt idx="0">
                  <c:v>Electric Resistance</c:v>
                </c:pt>
              </c:strCache>
            </c:strRef>
          </c:tx>
          <c:spPr>
            <a:ln w="25400" cap="rnd">
              <a:solidFill>
                <a:schemeClr val="accent1"/>
              </a:solidFill>
              <a:round/>
            </a:ln>
            <a:effectLst>
              <a:outerShdw blurRad="50800" dist="38100" dir="2700000" algn="tl" rotWithShape="0">
                <a:prstClr val="black">
                  <a:alpha val="40000"/>
                </a:prstClr>
              </a:outerShdw>
            </a:effectLst>
          </c:spPr>
          <c:marker>
            <c:symbol val="none"/>
          </c:marker>
          <c:cat>
            <c:numRef>
              <c:f>'Emissions and Cost'!$V$53:$V$653</c:f>
              <c:numCache>
                <c:formatCode>0.00</c:formatCode>
                <c:ptCount val="601"/>
                <c:pt idx="0">
                  <c:v>1</c:v>
                </c:pt>
                <c:pt idx="1">
                  <c:v>1.01</c:v>
                </c:pt>
                <c:pt idx="2">
                  <c:v>1.02</c:v>
                </c:pt>
                <c:pt idx="3">
                  <c:v>1.03</c:v>
                </c:pt>
                <c:pt idx="4">
                  <c:v>1.04</c:v>
                </c:pt>
                <c:pt idx="5">
                  <c:v>1.05</c:v>
                </c:pt>
                <c:pt idx="6">
                  <c:v>1.06</c:v>
                </c:pt>
                <c:pt idx="7">
                  <c:v>1.07</c:v>
                </c:pt>
                <c:pt idx="8">
                  <c:v>1.08</c:v>
                </c:pt>
                <c:pt idx="9">
                  <c:v>1.0900000000000001</c:v>
                </c:pt>
                <c:pt idx="10">
                  <c:v>1.1000000000000001</c:v>
                </c:pt>
                <c:pt idx="11">
                  <c:v>1.1100000000000001</c:v>
                </c:pt>
                <c:pt idx="12">
                  <c:v>1.1200000000000001</c:v>
                </c:pt>
                <c:pt idx="13">
                  <c:v>1.1300000000000001</c:v>
                </c:pt>
                <c:pt idx="14">
                  <c:v>1.1400000000000001</c:v>
                </c:pt>
                <c:pt idx="15">
                  <c:v>1.1500000000000001</c:v>
                </c:pt>
                <c:pt idx="16">
                  <c:v>1.1600000000000001</c:v>
                </c:pt>
                <c:pt idx="17">
                  <c:v>1.1700000000000002</c:v>
                </c:pt>
                <c:pt idx="18">
                  <c:v>1.1800000000000002</c:v>
                </c:pt>
                <c:pt idx="19">
                  <c:v>1.1900000000000002</c:v>
                </c:pt>
                <c:pt idx="20">
                  <c:v>1.2000000000000002</c:v>
                </c:pt>
                <c:pt idx="21">
                  <c:v>1.2100000000000002</c:v>
                </c:pt>
                <c:pt idx="22">
                  <c:v>1.2200000000000002</c:v>
                </c:pt>
                <c:pt idx="23">
                  <c:v>1.2300000000000002</c:v>
                </c:pt>
                <c:pt idx="24">
                  <c:v>1.2400000000000002</c:v>
                </c:pt>
                <c:pt idx="25">
                  <c:v>1.2500000000000002</c:v>
                </c:pt>
                <c:pt idx="26">
                  <c:v>1.2600000000000002</c:v>
                </c:pt>
                <c:pt idx="27">
                  <c:v>1.2700000000000002</c:v>
                </c:pt>
                <c:pt idx="28">
                  <c:v>1.2800000000000002</c:v>
                </c:pt>
                <c:pt idx="29">
                  <c:v>1.2900000000000003</c:v>
                </c:pt>
                <c:pt idx="30">
                  <c:v>1.3000000000000003</c:v>
                </c:pt>
                <c:pt idx="31">
                  <c:v>1.3100000000000003</c:v>
                </c:pt>
                <c:pt idx="32">
                  <c:v>1.3200000000000003</c:v>
                </c:pt>
                <c:pt idx="33">
                  <c:v>1.3300000000000003</c:v>
                </c:pt>
                <c:pt idx="34">
                  <c:v>1.3400000000000003</c:v>
                </c:pt>
                <c:pt idx="35">
                  <c:v>1.3500000000000003</c:v>
                </c:pt>
                <c:pt idx="36">
                  <c:v>1.3600000000000003</c:v>
                </c:pt>
                <c:pt idx="37">
                  <c:v>1.3700000000000003</c:v>
                </c:pt>
                <c:pt idx="38">
                  <c:v>1.3800000000000003</c:v>
                </c:pt>
                <c:pt idx="39">
                  <c:v>1.3900000000000003</c:v>
                </c:pt>
                <c:pt idx="40">
                  <c:v>1.4000000000000004</c:v>
                </c:pt>
                <c:pt idx="41">
                  <c:v>1.4100000000000004</c:v>
                </c:pt>
                <c:pt idx="42">
                  <c:v>1.4200000000000004</c:v>
                </c:pt>
                <c:pt idx="43">
                  <c:v>1.4300000000000004</c:v>
                </c:pt>
                <c:pt idx="44">
                  <c:v>1.4400000000000004</c:v>
                </c:pt>
                <c:pt idx="45">
                  <c:v>1.4500000000000004</c:v>
                </c:pt>
                <c:pt idx="46">
                  <c:v>1.4600000000000004</c:v>
                </c:pt>
                <c:pt idx="47">
                  <c:v>1.4700000000000004</c:v>
                </c:pt>
                <c:pt idx="48">
                  <c:v>1.4800000000000004</c:v>
                </c:pt>
                <c:pt idx="49">
                  <c:v>1.4900000000000004</c:v>
                </c:pt>
                <c:pt idx="50">
                  <c:v>1.5000000000000004</c:v>
                </c:pt>
                <c:pt idx="51">
                  <c:v>1.5100000000000005</c:v>
                </c:pt>
                <c:pt idx="52">
                  <c:v>1.5200000000000005</c:v>
                </c:pt>
                <c:pt idx="53">
                  <c:v>1.5300000000000005</c:v>
                </c:pt>
                <c:pt idx="54">
                  <c:v>1.5400000000000005</c:v>
                </c:pt>
                <c:pt idx="55">
                  <c:v>1.5500000000000005</c:v>
                </c:pt>
                <c:pt idx="56">
                  <c:v>1.5600000000000005</c:v>
                </c:pt>
                <c:pt idx="57">
                  <c:v>1.5700000000000005</c:v>
                </c:pt>
                <c:pt idx="58">
                  <c:v>1.5800000000000005</c:v>
                </c:pt>
                <c:pt idx="59">
                  <c:v>1.5900000000000005</c:v>
                </c:pt>
                <c:pt idx="60">
                  <c:v>1.6000000000000005</c:v>
                </c:pt>
                <c:pt idx="61">
                  <c:v>1.6100000000000005</c:v>
                </c:pt>
                <c:pt idx="62">
                  <c:v>1.6200000000000006</c:v>
                </c:pt>
                <c:pt idx="63">
                  <c:v>1.6300000000000006</c:v>
                </c:pt>
                <c:pt idx="64">
                  <c:v>1.6400000000000006</c:v>
                </c:pt>
                <c:pt idx="65">
                  <c:v>1.6500000000000006</c:v>
                </c:pt>
                <c:pt idx="66">
                  <c:v>1.6600000000000006</c:v>
                </c:pt>
                <c:pt idx="67">
                  <c:v>1.6700000000000006</c:v>
                </c:pt>
                <c:pt idx="68">
                  <c:v>1.6800000000000006</c:v>
                </c:pt>
                <c:pt idx="69">
                  <c:v>1.6900000000000006</c:v>
                </c:pt>
                <c:pt idx="70">
                  <c:v>1.7000000000000006</c:v>
                </c:pt>
                <c:pt idx="71">
                  <c:v>1.7100000000000006</c:v>
                </c:pt>
                <c:pt idx="72">
                  <c:v>1.7200000000000006</c:v>
                </c:pt>
                <c:pt idx="73">
                  <c:v>1.7300000000000006</c:v>
                </c:pt>
                <c:pt idx="74">
                  <c:v>1.7400000000000007</c:v>
                </c:pt>
                <c:pt idx="75">
                  <c:v>1.7500000000000007</c:v>
                </c:pt>
                <c:pt idx="76">
                  <c:v>1.7600000000000007</c:v>
                </c:pt>
                <c:pt idx="77">
                  <c:v>1.7700000000000007</c:v>
                </c:pt>
                <c:pt idx="78">
                  <c:v>1.7800000000000007</c:v>
                </c:pt>
                <c:pt idx="79">
                  <c:v>1.7900000000000007</c:v>
                </c:pt>
                <c:pt idx="80">
                  <c:v>1.8000000000000007</c:v>
                </c:pt>
                <c:pt idx="81">
                  <c:v>1.8100000000000007</c:v>
                </c:pt>
                <c:pt idx="82">
                  <c:v>1.8200000000000007</c:v>
                </c:pt>
                <c:pt idx="83">
                  <c:v>1.8300000000000007</c:v>
                </c:pt>
                <c:pt idx="84">
                  <c:v>1.8400000000000007</c:v>
                </c:pt>
                <c:pt idx="85">
                  <c:v>1.8500000000000008</c:v>
                </c:pt>
                <c:pt idx="86">
                  <c:v>1.8600000000000008</c:v>
                </c:pt>
                <c:pt idx="87">
                  <c:v>1.8700000000000008</c:v>
                </c:pt>
                <c:pt idx="88">
                  <c:v>1.8800000000000008</c:v>
                </c:pt>
                <c:pt idx="89">
                  <c:v>1.8900000000000008</c:v>
                </c:pt>
                <c:pt idx="90">
                  <c:v>1.9000000000000008</c:v>
                </c:pt>
                <c:pt idx="91">
                  <c:v>1.9100000000000008</c:v>
                </c:pt>
                <c:pt idx="92">
                  <c:v>1.9200000000000008</c:v>
                </c:pt>
                <c:pt idx="93">
                  <c:v>1.9300000000000008</c:v>
                </c:pt>
                <c:pt idx="94">
                  <c:v>1.9400000000000008</c:v>
                </c:pt>
                <c:pt idx="95">
                  <c:v>1.9500000000000008</c:v>
                </c:pt>
                <c:pt idx="96">
                  <c:v>1.9600000000000009</c:v>
                </c:pt>
                <c:pt idx="97">
                  <c:v>1.9700000000000009</c:v>
                </c:pt>
                <c:pt idx="98">
                  <c:v>1.9800000000000009</c:v>
                </c:pt>
                <c:pt idx="99">
                  <c:v>1.9900000000000009</c:v>
                </c:pt>
                <c:pt idx="100">
                  <c:v>2.0000000000000009</c:v>
                </c:pt>
                <c:pt idx="101">
                  <c:v>2.0100000000000007</c:v>
                </c:pt>
                <c:pt idx="102">
                  <c:v>2.0200000000000005</c:v>
                </c:pt>
                <c:pt idx="103">
                  <c:v>2.0300000000000002</c:v>
                </c:pt>
                <c:pt idx="104">
                  <c:v>2.04</c:v>
                </c:pt>
                <c:pt idx="105">
                  <c:v>2.0499999999999998</c:v>
                </c:pt>
                <c:pt idx="106">
                  <c:v>2.0599999999999996</c:v>
                </c:pt>
                <c:pt idx="107">
                  <c:v>2.0699999999999994</c:v>
                </c:pt>
                <c:pt idx="108">
                  <c:v>2.0799999999999992</c:v>
                </c:pt>
                <c:pt idx="109">
                  <c:v>2.089999999999999</c:v>
                </c:pt>
                <c:pt idx="110">
                  <c:v>2.0999999999999988</c:v>
                </c:pt>
                <c:pt idx="111">
                  <c:v>2.1099999999999985</c:v>
                </c:pt>
                <c:pt idx="112">
                  <c:v>2.1199999999999983</c:v>
                </c:pt>
                <c:pt idx="113">
                  <c:v>2.1299999999999981</c:v>
                </c:pt>
                <c:pt idx="114">
                  <c:v>2.1399999999999979</c:v>
                </c:pt>
                <c:pt idx="115">
                  <c:v>2.1499999999999977</c:v>
                </c:pt>
                <c:pt idx="116">
                  <c:v>2.1599999999999975</c:v>
                </c:pt>
                <c:pt idx="117">
                  <c:v>2.1699999999999973</c:v>
                </c:pt>
                <c:pt idx="118">
                  <c:v>2.1799999999999971</c:v>
                </c:pt>
                <c:pt idx="119">
                  <c:v>2.1899999999999968</c:v>
                </c:pt>
                <c:pt idx="120">
                  <c:v>2.1999999999999966</c:v>
                </c:pt>
                <c:pt idx="121">
                  <c:v>2.2099999999999964</c:v>
                </c:pt>
                <c:pt idx="122">
                  <c:v>2.2199999999999962</c:v>
                </c:pt>
                <c:pt idx="123">
                  <c:v>2.229999999999996</c:v>
                </c:pt>
                <c:pt idx="124">
                  <c:v>2.2399999999999958</c:v>
                </c:pt>
                <c:pt idx="125">
                  <c:v>2.2499999999999956</c:v>
                </c:pt>
                <c:pt idx="126">
                  <c:v>2.2599999999999953</c:v>
                </c:pt>
                <c:pt idx="127">
                  <c:v>2.2699999999999951</c:v>
                </c:pt>
                <c:pt idx="128">
                  <c:v>2.2799999999999949</c:v>
                </c:pt>
                <c:pt idx="129">
                  <c:v>2.2899999999999947</c:v>
                </c:pt>
                <c:pt idx="130">
                  <c:v>2.2999999999999945</c:v>
                </c:pt>
                <c:pt idx="131">
                  <c:v>2.3099999999999943</c:v>
                </c:pt>
                <c:pt idx="132">
                  <c:v>2.3199999999999941</c:v>
                </c:pt>
                <c:pt idx="133">
                  <c:v>2.3299999999999939</c:v>
                </c:pt>
                <c:pt idx="134">
                  <c:v>2.3399999999999936</c:v>
                </c:pt>
                <c:pt idx="135">
                  <c:v>2.3499999999999934</c:v>
                </c:pt>
                <c:pt idx="136">
                  <c:v>2.3599999999999932</c:v>
                </c:pt>
                <c:pt idx="137">
                  <c:v>2.369999999999993</c:v>
                </c:pt>
                <c:pt idx="138">
                  <c:v>2.3799999999999928</c:v>
                </c:pt>
                <c:pt idx="139">
                  <c:v>2.3899999999999926</c:v>
                </c:pt>
                <c:pt idx="140">
                  <c:v>2.3999999999999924</c:v>
                </c:pt>
                <c:pt idx="141">
                  <c:v>2.4099999999999921</c:v>
                </c:pt>
                <c:pt idx="142">
                  <c:v>2.4199999999999919</c:v>
                </c:pt>
                <c:pt idx="143">
                  <c:v>2.4299999999999917</c:v>
                </c:pt>
                <c:pt idx="144">
                  <c:v>2.4399999999999915</c:v>
                </c:pt>
                <c:pt idx="145">
                  <c:v>2.4499999999999913</c:v>
                </c:pt>
                <c:pt idx="146">
                  <c:v>2.4599999999999911</c:v>
                </c:pt>
                <c:pt idx="147">
                  <c:v>2.4699999999999909</c:v>
                </c:pt>
                <c:pt idx="148">
                  <c:v>2.4799999999999907</c:v>
                </c:pt>
                <c:pt idx="149">
                  <c:v>2.4899999999999904</c:v>
                </c:pt>
                <c:pt idx="150">
                  <c:v>2.4999999999999902</c:v>
                </c:pt>
                <c:pt idx="151">
                  <c:v>2.50999999999999</c:v>
                </c:pt>
                <c:pt idx="152">
                  <c:v>2.5199999999999898</c:v>
                </c:pt>
                <c:pt idx="153">
                  <c:v>2.5299999999999896</c:v>
                </c:pt>
                <c:pt idx="154">
                  <c:v>2.5399999999999894</c:v>
                </c:pt>
                <c:pt idx="155">
                  <c:v>2.5499999999999892</c:v>
                </c:pt>
                <c:pt idx="156">
                  <c:v>2.559999999999989</c:v>
                </c:pt>
                <c:pt idx="157">
                  <c:v>2.5699999999999887</c:v>
                </c:pt>
                <c:pt idx="158">
                  <c:v>2.5799999999999885</c:v>
                </c:pt>
                <c:pt idx="159">
                  <c:v>2.5899999999999883</c:v>
                </c:pt>
                <c:pt idx="160">
                  <c:v>2.5999999999999881</c:v>
                </c:pt>
                <c:pt idx="161">
                  <c:v>2.6099999999999879</c:v>
                </c:pt>
                <c:pt idx="162">
                  <c:v>2.6199999999999877</c:v>
                </c:pt>
                <c:pt idx="163">
                  <c:v>2.6299999999999875</c:v>
                </c:pt>
                <c:pt idx="164">
                  <c:v>2.6399999999999872</c:v>
                </c:pt>
                <c:pt idx="165">
                  <c:v>2.649999999999987</c:v>
                </c:pt>
                <c:pt idx="166">
                  <c:v>2.6599999999999868</c:v>
                </c:pt>
                <c:pt idx="167">
                  <c:v>2.6699999999999866</c:v>
                </c:pt>
                <c:pt idx="168">
                  <c:v>2.6799999999999864</c:v>
                </c:pt>
                <c:pt idx="169">
                  <c:v>2.6899999999999862</c:v>
                </c:pt>
                <c:pt idx="170">
                  <c:v>2.699999999999986</c:v>
                </c:pt>
                <c:pt idx="171">
                  <c:v>2.7099999999999858</c:v>
                </c:pt>
                <c:pt idx="172">
                  <c:v>2.7199999999999855</c:v>
                </c:pt>
                <c:pt idx="173">
                  <c:v>2.7299999999999853</c:v>
                </c:pt>
                <c:pt idx="174">
                  <c:v>2.7399999999999851</c:v>
                </c:pt>
                <c:pt idx="175">
                  <c:v>2.7499999999999849</c:v>
                </c:pt>
                <c:pt idx="176">
                  <c:v>2.7599999999999847</c:v>
                </c:pt>
                <c:pt idx="177">
                  <c:v>2.7699999999999845</c:v>
                </c:pt>
                <c:pt idx="178">
                  <c:v>2.7799999999999843</c:v>
                </c:pt>
                <c:pt idx="179">
                  <c:v>2.789999999999984</c:v>
                </c:pt>
                <c:pt idx="180">
                  <c:v>2.7999999999999838</c:v>
                </c:pt>
                <c:pt idx="181">
                  <c:v>2.8099999999999836</c:v>
                </c:pt>
                <c:pt idx="182">
                  <c:v>2.8199999999999834</c:v>
                </c:pt>
                <c:pt idx="183">
                  <c:v>2.8299999999999832</c:v>
                </c:pt>
                <c:pt idx="184">
                  <c:v>2.839999999999983</c:v>
                </c:pt>
                <c:pt idx="185">
                  <c:v>2.8499999999999828</c:v>
                </c:pt>
                <c:pt idx="186">
                  <c:v>2.8599999999999826</c:v>
                </c:pt>
                <c:pt idx="187">
                  <c:v>2.8699999999999823</c:v>
                </c:pt>
                <c:pt idx="188">
                  <c:v>2.8799999999999821</c:v>
                </c:pt>
                <c:pt idx="189">
                  <c:v>2.8899999999999819</c:v>
                </c:pt>
                <c:pt idx="190">
                  <c:v>2.8999999999999817</c:v>
                </c:pt>
                <c:pt idx="191">
                  <c:v>2.9099999999999815</c:v>
                </c:pt>
                <c:pt idx="192">
                  <c:v>2.9199999999999813</c:v>
                </c:pt>
                <c:pt idx="193">
                  <c:v>2.9299999999999811</c:v>
                </c:pt>
                <c:pt idx="194">
                  <c:v>2.9399999999999809</c:v>
                </c:pt>
                <c:pt idx="195">
                  <c:v>2.9499999999999806</c:v>
                </c:pt>
                <c:pt idx="196">
                  <c:v>2.9599999999999804</c:v>
                </c:pt>
                <c:pt idx="197">
                  <c:v>2.9699999999999802</c:v>
                </c:pt>
                <c:pt idx="198">
                  <c:v>2.97999999999998</c:v>
                </c:pt>
                <c:pt idx="199">
                  <c:v>2.9899999999999798</c:v>
                </c:pt>
                <c:pt idx="200">
                  <c:v>2.9999999999999796</c:v>
                </c:pt>
                <c:pt idx="201">
                  <c:v>3.0099999999999794</c:v>
                </c:pt>
                <c:pt idx="202">
                  <c:v>3.0199999999999791</c:v>
                </c:pt>
                <c:pt idx="203">
                  <c:v>3.0299999999999789</c:v>
                </c:pt>
                <c:pt idx="204">
                  <c:v>3.0399999999999787</c:v>
                </c:pt>
                <c:pt idx="205">
                  <c:v>3.0499999999999785</c:v>
                </c:pt>
                <c:pt idx="206">
                  <c:v>3.0599999999999783</c:v>
                </c:pt>
                <c:pt idx="207">
                  <c:v>3.0699999999999781</c:v>
                </c:pt>
                <c:pt idx="208">
                  <c:v>3.0799999999999779</c:v>
                </c:pt>
                <c:pt idx="209">
                  <c:v>3.0899999999999777</c:v>
                </c:pt>
                <c:pt idx="210">
                  <c:v>3.0999999999999774</c:v>
                </c:pt>
                <c:pt idx="211">
                  <c:v>3.1099999999999772</c:v>
                </c:pt>
                <c:pt idx="212">
                  <c:v>3.119999999999977</c:v>
                </c:pt>
                <c:pt idx="213">
                  <c:v>3.1299999999999768</c:v>
                </c:pt>
                <c:pt idx="214">
                  <c:v>3.1399999999999766</c:v>
                </c:pt>
                <c:pt idx="215">
                  <c:v>3.1499999999999764</c:v>
                </c:pt>
                <c:pt idx="216">
                  <c:v>3.1599999999999762</c:v>
                </c:pt>
                <c:pt idx="217">
                  <c:v>3.1699999999999759</c:v>
                </c:pt>
                <c:pt idx="218">
                  <c:v>3.1799999999999757</c:v>
                </c:pt>
                <c:pt idx="219">
                  <c:v>3.1899999999999755</c:v>
                </c:pt>
                <c:pt idx="220">
                  <c:v>3.1999999999999753</c:v>
                </c:pt>
                <c:pt idx="221">
                  <c:v>3.2099999999999751</c:v>
                </c:pt>
                <c:pt idx="222">
                  <c:v>3.2199999999999749</c:v>
                </c:pt>
                <c:pt idx="223">
                  <c:v>3.2299999999999747</c:v>
                </c:pt>
                <c:pt idx="224">
                  <c:v>3.2399999999999745</c:v>
                </c:pt>
                <c:pt idx="225">
                  <c:v>3.2499999999999742</c:v>
                </c:pt>
                <c:pt idx="226">
                  <c:v>3.259999999999974</c:v>
                </c:pt>
                <c:pt idx="227">
                  <c:v>3.2699999999999738</c:v>
                </c:pt>
                <c:pt idx="228">
                  <c:v>3.2799999999999736</c:v>
                </c:pt>
                <c:pt idx="229">
                  <c:v>3.2899999999999734</c:v>
                </c:pt>
                <c:pt idx="230">
                  <c:v>3.2999999999999732</c:v>
                </c:pt>
                <c:pt idx="231">
                  <c:v>3.309999999999973</c:v>
                </c:pt>
                <c:pt idx="232">
                  <c:v>3.3199999999999728</c:v>
                </c:pt>
                <c:pt idx="233">
                  <c:v>3.3299999999999725</c:v>
                </c:pt>
                <c:pt idx="234">
                  <c:v>3.3399999999999723</c:v>
                </c:pt>
                <c:pt idx="235">
                  <c:v>3.3499999999999721</c:v>
                </c:pt>
                <c:pt idx="236">
                  <c:v>3.3599999999999719</c:v>
                </c:pt>
                <c:pt idx="237">
                  <c:v>3.3699999999999717</c:v>
                </c:pt>
                <c:pt idx="238">
                  <c:v>3.3799999999999715</c:v>
                </c:pt>
                <c:pt idx="239">
                  <c:v>3.3899999999999713</c:v>
                </c:pt>
                <c:pt idx="240">
                  <c:v>3.399999999999971</c:v>
                </c:pt>
                <c:pt idx="241">
                  <c:v>3.4099999999999708</c:v>
                </c:pt>
                <c:pt idx="242">
                  <c:v>3.4199999999999706</c:v>
                </c:pt>
                <c:pt idx="243">
                  <c:v>3.4299999999999704</c:v>
                </c:pt>
                <c:pt idx="244">
                  <c:v>3.4399999999999702</c:v>
                </c:pt>
                <c:pt idx="245">
                  <c:v>3.44999999999997</c:v>
                </c:pt>
                <c:pt idx="246">
                  <c:v>3.4599999999999698</c:v>
                </c:pt>
                <c:pt idx="247">
                  <c:v>3.4699999999999696</c:v>
                </c:pt>
                <c:pt idx="248">
                  <c:v>3.4799999999999693</c:v>
                </c:pt>
                <c:pt idx="249">
                  <c:v>3.4899999999999691</c:v>
                </c:pt>
                <c:pt idx="250">
                  <c:v>3.4999999999999689</c:v>
                </c:pt>
                <c:pt idx="251">
                  <c:v>3.5099999999999687</c:v>
                </c:pt>
                <c:pt idx="252">
                  <c:v>3.5199999999999685</c:v>
                </c:pt>
                <c:pt idx="253">
                  <c:v>3.5299999999999683</c:v>
                </c:pt>
                <c:pt idx="254">
                  <c:v>3.5399999999999681</c:v>
                </c:pt>
                <c:pt idx="255">
                  <c:v>3.5499999999999678</c:v>
                </c:pt>
                <c:pt idx="256">
                  <c:v>3.5599999999999676</c:v>
                </c:pt>
                <c:pt idx="257">
                  <c:v>3.5699999999999674</c:v>
                </c:pt>
                <c:pt idx="258">
                  <c:v>3.5799999999999672</c:v>
                </c:pt>
                <c:pt idx="259">
                  <c:v>3.589999999999967</c:v>
                </c:pt>
                <c:pt idx="260">
                  <c:v>3.5999999999999668</c:v>
                </c:pt>
                <c:pt idx="261">
                  <c:v>3.6099999999999666</c:v>
                </c:pt>
                <c:pt idx="262">
                  <c:v>3.6199999999999664</c:v>
                </c:pt>
                <c:pt idx="263">
                  <c:v>3.6299999999999661</c:v>
                </c:pt>
                <c:pt idx="264">
                  <c:v>3.6399999999999659</c:v>
                </c:pt>
                <c:pt idx="265">
                  <c:v>3.6499999999999657</c:v>
                </c:pt>
                <c:pt idx="266">
                  <c:v>3.6599999999999655</c:v>
                </c:pt>
                <c:pt idx="267">
                  <c:v>3.6699999999999653</c:v>
                </c:pt>
                <c:pt idx="268">
                  <c:v>3.6799999999999651</c:v>
                </c:pt>
                <c:pt idx="269">
                  <c:v>3.6899999999999649</c:v>
                </c:pt>
                <c:pt idx="270">
                  <c:v>3.6999999999999647</c:v>
                </c:pt>
                <c:pt idx="271">
                  <c:v>3.7099999999999644</c:v>
                </c:pt>
                <c:pt idx="272">
                  <c:v>3.7199999999999642</c:v>
                </c:pt>
                <c:pt idx="273">
                  <c:v>3.729999999999964</c:v>
                </c:pt>
                <c:pt idx="274">
                  <c:v>3.7399999999999638</c:v>
                </c:pt>
                <c:pt idx="275">
                  <c:v>3.7499999999999636</c:v>
                </c:pt>
                <c:pt idx="276">
                  <c:v>3.7599999999999634</c:v>
                </c:pt>
                <c:pt idx="277">
                  <c:v>3.7699999999999632</c:v>
                </c:pt>
                <c:pt idx="278">
                  <c:v>3.7799999999999629</c:v>
                </c:pt>
                <c:pt idx="279">
                  <c:v>3.7899999999999627</c:v>
                </c:pt>
                <c:pt idx="280">
                  <c:v>3.7999999999999625</c:v>
                </c:pt>
                <c:pt idx="281">
                  <c:v>3.8099999999999623</c:v>
                </c:pt>
                <c:pt idx="282">
                  <c:v>3.8199999999999621</c:v>
                </c:pt>
                <c:pt idx="283">
                  <c:v>3.8299999999999619</c:v>
                </c:pt>
                <c:pt idx="284">
                  <c:v>3.8399999999999617</c:v>
                </c:pt>
                <c:pt idx="285">
                  <c:v>3.8499999999999615</c:v>
                </c:pt>
                <c:pt idx="286">
                  <c:v>3.8599999999999612</c:v>
                </c:pt>
                <c:pt idx="287">
                  <c:v>3.869999999999961</c:v>
                </c:pt>
                <c:pt idx="288">
                  <c:v>3.8799999999999608</c:v>
                </c:pt>
                <c:pt idx="289">
                  <c:v>3.8899999999999606</c:v>
                </c:pt>
                <c:pt idx="290">
                  <c:v>3.8999999999999604</c:v>
                </c:pt>
                <c:pt idx="291">
                  <c:v>3.9099999999999602</c:v>
                </c:pt>
                <c:pt idx="292">
                  <c:v>3.91999999999996</c:v>
                </c:pt>
                <c:pt idx="293">
                  <c:v>3.9299999999999597</c:v>
                </c:pt>
                <c:pt idx="294">
                  <c:v>3.9399999999999595</c:v>
                </c:pt>
                <c:pt idx="295">
                  <c:v>3.9499999999999593</c:v>
                </c:pt>
                <c:pt idx="296">
                  <c:v>3.9599999999999591</c:v>
                </c:pt>
                <c:pt idx="297">
                  <c:v>3.9699999999999589</c:v>
                </c:pt>
                <c:pt idx="298">
                  <c:v>3.9799999999999587</c:v>
                </c:pt>
                <c:pt idx="299">
                  <c:v>3.9899999999999585</c:v>
                </c:pt>
                <c:pt idx="300">
                  <c:v>3.9999999999999583</c:v>
                </c:pt>
                <c:pt idx="301">
                  <c:v>4.009999999999958</c:v>
                </c:pt>
                <c:pt idx="302">
                  <c:v>4.0199999999999578</c:v>
                </c:pt>
                <c:pt idx="303">
                  <c:v>4.0299999999999576</c:v>
                </c:pt>
                <c:pt idx="304">
                  <c:v>4.0399999999999574</c:v>
                </c:pt>
                <c:pt idx="305">
                  <c:v>4.0499999999999572</c:v>
                </c:pt>
                <c:pt idx="306">
                  <c:v>4.059999999999957</c:v>
                </c:pt>
                <c:pt idx="307">
                  <c:v>4.0699999999999568</c:v>
                </c:pt>
                <c:pt idx="308">
                  <c:v>4.0799999999999566</c:v>
                </c:pt>
                <c:pt idx="309">
                  <c:v>4.0899999999999563</c:v>
                </c:pt>
                <c:pt idx="310">
                  <c:v>4.0999999999999561</c:v>
                </c:pt>
                <c:pt idx="311">
                  <c:v>4.1099999999999559</c:v>
                </c:pt>
                <c:pt idx="312">
                  <c:v>4.1199999999999557</c:v>
                </c:pt>
                <c:pt idx="313">
                  <c:v>4.1299999999999555</c:v>
                </c:pt>
                <c:pt idx="314">
                  <c:v>4.1399999999999553</c:v>
                </c:pt>
                <c:pt idx="315">
                  <c:v>4.1499999999999551</c:v>
                </c:pt>
                <c:pt idx="316">
                  <c:v>4.1599999999999548</c:v>
                </c:pt>
                <c:pt idx="317">
                  <c:v>4.1699999999999546</c:v>
                </c:pt>
                <c:pt idx="318">
                  <c:v>4.1799999999999544</c:v>
                </c:pt>
                <c:pt idx="319">
                  <c:v>4.1899999999999542</c:v>
                </c:pt>
                <c:pt idx="320">
                  <c:v>4.199999999999954</c:v>
                </c:pt>
                <c:pt idx="321">
                  <c:v>4.2099999999999538</c:v>
                </c:pt>
                <c:pt idx="322">
                  <c:v>4.2199999999999536</c:v>
                </c:pt>
                <c:pt idx="323">
                  <c:v>4.2299999999999534</c:v>
                </c:pt>
                <c:pt idx="324">
                  <c:v>4.2399999999999531</c:v>
                </c:pt>
                <c:pt idx="325">
                  <c:v>4.2499999999999529</c:v>
                </c:pt>
                <c:pt idx="326">
                  <c:v>4.2599999999999527</c:v>
                </c:pt>
                <c:pt idx="327">
                  <c:v>4.2699999999999525</c:v>
                </c:pt>
                <c:pt idx="328">
                  <c:v>4.2799999999999523</c:v>
                </c:pt>
                <c:pt idx="329">
                  <c:v>4.2899999999999521</c:v>
                </c:pt>
                <c:pt idx="330">
                  <c:v>4.2999999999999519</c:v>
                </c:pt>
                <c:pt idx="331">
                  <c:v>4.3099999999999516</c:v>
                </c:pt>
                <c:pt idx="332">
                  <c:v>4.3199999999999514</c:v>
                </c:pt>
                <c:pt idx="333">
                  <c:v>4.3299999999999512</c:v>
                </c:pt>
                <c:pt idx="334">
                  <c:v>4.339999999999951</c:v>
                </c:pt>
                <c:pt idx="335">
                  <c:v>4.3499999999999508</c:v>
                </c:pt>
                <c:pt idx="336">
                  <c:v>4.3599999999999506</c:v>
                </c:pt>
                <c:pt idx="337">
                  <c:v>4.3699999999999504</c:v>
                </c:pt>
                <c:pt idx="338">
                  <c:v>4.3799999999999502</c:v>
                </c:pt>
                <c:pt idx="339">
                  <c:v>4.3899999999999499</c:v>
                </c:pt>
                <c:pt idx="340">
                  <c:v>4.3999999999999497</c:v>
                </c:pt>
                <c:pt idx="341">
                  <c:v>4.4099999999999495</c:v>
                </c:pt>
                <c:pt idx="342">
                  <c:v>4.4199999999999493</c:v>
                </c:pt>
                <c:pt idx="343">
                  <c:v>4.4299999999999491</c:v>
                </c:pt>
                <c:pt idx="344">
                  <c:v>4.4399999999999489</c:v>
                </c:pt>
                <c:pt idx="345">
                  <c:v>4.4499999999999487</c:v>
                </c:pt>
                <c:pt idx="346">
                  <c:v>4.4599999999999485</c:v>
                </c:pt>
                <c:pt idx="347">
                  <c:v>4.4699999999999482</c:v>
                </c:pt>
                <c:pt idx="348">
                  <c:v>4.479999999999948</c:v>
                </c:pt>
                <c:pt idx="349">
                  <c:v>4.4899999999999478</c:v>
                </c:pt>
                <c:pt idx="350">
                  <c:v>4.4999999999999476</c:v>
                </c:pt>
                <c:pt idx="351">
                  <c:v>4.5099999999999474</c:v>
                </c:pt>
                <c:pt idx="352">
                  <c:v>4.5199999999999472</c:v>
                </c:pt>
                <c:pt idx="353">
                  <c:v>4.529999999999947</c:v>
                </c:pt>
                <c:pt idx="354">
                  <c:v>4.5399999999999467</c:v>
                </c:pt>
                <c:pt idx="355">
                  <c:v>4.5499999999999465</c:v>
                </c:pt>
                <c:pt idx="356">
                  <c:v>4.5599999999999463</c:v>
                </c:pt>
                <c:pt idx="357">
                  <c:v>4.5699999999999461</c:v>
                </c:pt>
                <c:pt idx="358">
                  <c:v>4.5799999999999459</c:v>
                </c:pt>
                <c:pt idx="359">
                  <c:v>4.5899999999999457</c:v>
                </c:pt>
                <c:pt idx="360">
                  <c:v>4.5999999999999455</c:v>
                </c:pt>
                <c:pt idx="361">
                  <c:v>4.6099999999999453</c:v>
                </c:pt>
                <c:pt idx="362">
                  <c:v>4.619999999999945</c:v>
                </c:pt>
                <c:pt idx="363">
                  <c:v>4.6299999999999448</c:v>
                </c:pt>
                <c:pt idx="364">
                  <c:v>4.6399999999999446</c:v>
                </c:pt>
                <c:pt idx="365">
                  <c:v>4.6499999999999444</c:v>
                </c:pt>
                <c:pt idx="366">
                  <c:v>4.6599999999999442</c:v>
                </c:pt>
                <c:pt idx="367">
                  <c:v>4.669999999999944</c:v>
                </c:pt>
                <c:pt idx="368">
                  <c:v>4.6799999999999438</c:v>
                </c:pt>
                <c:pt idx="369">
                  <c:v>4.6899999999999435</c:v>
                </c:pt>
                <c:pt idx="370">
                  <c:v>4.6999999999999433</c:v>
                </c:pt>
                <c:pt idx="371">
                  <c:v>4.7099999999999431</c:v>
                </c:pt>
                <c:pt idx="372">
                  <c:v>4.7199999999999429</c:v>
                </c:pt>
                <c:pt idx="373">
                  <c:v>4.7299999999999427</c:v>
                </c:pt>
                <c:pt idx="374">
                  <c:v>4.7399999999999425</c:v>
                </c:pt>
                <c:pt idx="375">
                  <c:v>4.7499999999999423</c:v>
                </c:pt>
                <c:pt idx="376">
                  <c:v>4.7599999999999421</c:v>
                </c:pt>
                <c:pt idx="377">
                  <c:v>4.7699999999999418</c:v>
                </c:pt>
                <c:pt idx="378">
                  <c:v>4.7799999999999416</c:v>
                </c:pt>
                <c:pt idx="379">
                  <c:v>4.7899999999999414</c:v>
                </c:pt>
                <c:pt idx="380">
                  <c:v>4.7999999999999412</c:v>
                </c:pt>
                <c:pt idx="381">
                  <c:v>4.809999999999941</c:v>
                </c:pt>
                <c:pt idx="382">
                  <c:v>4.8199999999999408</c:v>
                </c:pt>
                <c:pt idx="383">
                  <c:v>4.8299999999999406</c:v>
                </c:pt>
                <c:pt idx="384">
                  <c:v>4.8399999999999403</c:v>
                </c:pt>
                <c:pt idx="385">
                  <c:v>4.8499999999999401</c:v>
                </c:pt>
                <c:pt idx="386">
                  <c:v>4.8599999999999399</c:v>
                </c:pt>
                <c:pt idx="387">
                  <c:v>4.8699999999999397</c:v>
                </c:pt>
                <c:pt idx="388">
                  <c:v>4.8799999999999395</c:v>
                </c:pt>
                <c:pt idx="389">
                  <c:v>4.8899999999999393</c:v>
                </c:pt>
                <c:pt idx="390">
                  <c:v>4.8999999999999391</c:v>
                </c:pt>
                <c:pt idx="391">
                  <c:v>4.9099999999999389</c:v>
                </c:pt>
                <c:pt idx="392">
                  <c:v>4.9199999999999386</c:v>
                </c:pt>
                <c:pt idx="393">
                  <c:v>4.9299999999999384</c:v>
                </c:pt>
                <c:pt idx="394">
                  <c:v>4.9399999999999382</c:v>
                </c:pt>
                <c:pt idx="395">
                  <c:v>4.949999999999938</c:v>
                </c:pt>
                <c:pt idx="396">
                  <c:v>4.9599999999999378</c:v>
                </c:pt>
                <c:pt idx="397">
                  <c:v>4.9699999999999376</c:v>
                </c:pt>
                <c:pt idx="398">
                  <c:v>4.9799999999999374</c:v>
                </c:pt>
                <c:pt idx="399">
                  <c:v>4.9899999999999372</c:v>
                </c:pt>
                <c:pt idx="400">
                  <c:v>4.9999999999999369</c:v>
                </c:pt>
                <c:pt idx="401">
                  <c:v>5.0099999999999367</c:v>
                </c:pt>
                <c:pt idx="402">
                  <c:v>5.0199999999999365</c:v>
                </c:pt>
                <c:pt idx="403">
                  <c:v>5.0299999999999363</c:v>
                </c:pt>
                <c:pt idx="404">
                  <c:v>5.0399999999999361</c:v>
                </c:pt>
                <c:pt idx="405">
                  <c:v>5.0499999999999359</c:v>
                </c:pt>
                <c:pt idx="406">
                  <c:v>5.0599999999999357</c:v>
                </c:pt>
                <c:pt idx="407">
                  <c:v>5.0699999999999354</c:v>
                </c:pt>
                <c:pt idx="408">
                  <c:v>5.0799999999999352</c:v>
                </c:pt>
                <c:pt idx="409">
                  <c:v>5.089999999999935</c:v>
                </c:pt>
                <c:pt idx="410">
                  <c:v>5.0999999999999348</c:v>
                </c:pt>
                <c:pt idx="411">
                  <c:v>5.1099999999999346</c:v>
                </c:pt>
                <c:pt idx="412">
                  <c:v>5.1199999999999344</c:v>
                </c:pt>
                <c:pt idx="413">
                  <c:v>5.1299999999999342</c:v>
                </c:pt>
                <c:pt idx="414">
                  <c:v>5.139999999999934</c:v>
                </c:pt>
                <c:pt idx="415">
                  <c:v>5.1499999999999337</c:v>
                </c:pt>
                <c:pt idx="416">
                  <c:v>5.1599999999999335</c:v>
                </c:pt>
                <c:pt idx="417">
                  <c:v>5.1699999999999333</c:v>
                </c:pt>
                <c:pt idx="418">
                  <c:v>5.1799999999999331</c:v>
                </c:pt>
                <c:pt idx="419">
                  <c:v>5.1899999999999329</c:v>
                </c:pt>
                <c:pt idx="420">
                  <c:v>5.1999999999999327</c:v>
                </c:pt>
                <c:pt idx="421">
                  <c:v>5.2099999999999325</c:v>
                </c:pt>
                <c:pt idx="422">
                  <c:v>5.2199999999999322</c:v>
                </c:pt>
                <c:pt idx="423">
                  <c:v>5.229999999999932</c:v>
                </c:pt>
                <c:pt idx="424">
                  <c:v>5.2399999999999318</c:v>
                </c:pt>
                <c:pt idx="425">
                  <c:v>5.2499999999999316</c:v>
                </c:pt>
                <c:pt idx="426">
                  <c:v>5.2599999999999314</c:v>
                </c:pt>
                <c:pt idx="427">
                  <c:v>5.2699999999999312</c:v>
                </c:pt>
                <c:pt idx="428">
                  <c:v>5.279999999999931</c:v>
                </c:pt>
                <c:pt idx="429">
                  <c:v>5.2899999999999308</c:v>
                </c:pt>
                <c:pt idx="430">
                  <c:v>5.2999999999999305</c:v>
                </c:pt>
                <c:pt idx="431">
                  <c:v>5.3099999999999303</c:v>
                </c:pt>
                <c:pt idx="432">
                  <c:v>5.3199999999999301</c:v>
                </c:pt>
                <c:pt idx="433">
                  <c:v>5.3299999999999299</c:v>
                </c:pt>
                <c:pt idx="434">
                  <c:v>5.3399999999999297</c:v>
                </c:pt>
                <c:pt idx="435">
                  <c:v>5.3499999999999295</c:v>
                </c:pt>
                <c:pt idx="436">
                  <c:v>5.3599999999999293</c:v>
                </c:pt>
                <c:pt idx="437">
                  <c:v>5.3699999999999291</c:v>
                </c:pt>
                <c:pt idx="438">
                  <c:v>5.3799999999999288</c:v>
                </c:pt>
                <c:pt idx="439">
                  <c:v>5.3899999999999286</c:v>
                </c:pt>
                <c:pt idx="440">
                  <c:v>5.3999999999999284</c:v>
                </c:pt>
                <c:pt idx="441">
                  <c:v>5.4099999999999282</c:v>
                </c:pt>
                <c:pt idx="442">
                  <c:v>5.419999999999928</c:v>
                </c:pt>
                <c:pt idx="443">
                  <c:v>5.4299999999999278</c:v>
                </c:pt>
                <c:pt idx="444">
                  <c:v>5.4399999999999276</c:v>
                </c:pt>
                <c:pt idx="445">
                  <c:v>5.4499999999999273</c:v>
                </c:pt>
                <c:pt idx="446">
                  <c:v>5.4599999999999271</c:v>
                </c:pt>
                <c:pt idx="447">
                  <c:v>5.4699999999999269</c:v>
                </c:pt>
                <c:pt idx="448">
                  <c:v>5.4799999999999267</c:v>
                </c:pt>
                <c:pt idx="449">
                  <c:v>5.4899999999999265</c:v>
                </c:pt>
                <c:pt idx="450">
                  <c:v>5.4999999999999263</c:v>
                </c:pt>
                <c:pt idx="451">
                  <c:v>5.5099999999999261</c:v>
                </c:pt>
                <c:pt idx="452">
                  <c:v>5.5199999999999259</c:v>
                </c:pt>
                <c:pt idx="453">
                  <c:v>5.5299999999999256</c:v>
                </c:pt>
                <c:pt idx="454">
                  <c:v>5.5399999999999254</c:v>
                </c:pt>
                <c:pt idx="455">
                  <c:v>5.5499999999999252</c:v>
                </c:pt>
                <c:pt idx="456">
                  <c:v>5.559999999999925</c:v>
                </c:pt>
                <c:pt idx="457">
                  <c:v>5.5699999999999248</c:v>
                </c:pt>
                <c:pt idx="458">
                  <c:v>5.5799999999999246</c:v>
                </c:pt>
                <c:pt idx="459">
                  <c:v>5.5899999999999244</c:v>
                </c:pt>
                <c:pt idx="460">
                  <c:v>5.5999999999999241</c:v>
                </c:pt>
                <c:pt idx="461">
                  <c:v>5.6099999999999239</c:v>
                </c:pt>
                <c:pt idx="462">
                  <c:v>5.6199999999999237</c:v>
                </c:pt>
                <c:pt idx="463">
                  <c:v>5.6299999999999235</c:v>
                </c:pt>
                <c:pt idx="464">
                  <c:v>5.6399999999999233</c:v>
                </c:pt>
                <c:pt idx="465">
                  <c:v>5.6499999999999231</c:v>
                </c:pt>
                <c:pt idx="466">
                  <c:v>5.6599999999999229</c:v>
                </c:pt>
                <c:pt idx="467">
                  <c:v>5.6699999999999227</c:v>
                </c:pt>
                <c:pt idx="468">
                  <c:v>5.6799999999999224</c:v>
                </c:pt>
                <c:pt idx="469">
                  <c:v>5.6899999999999222</c:v>
                </c:pt>
                <c:pt idx="470">
                  <c:v>5.699999999999922</c:v>
                </c:pt>
                <c:pt idx="471">
                  <c:v>5.7099999999999218</c:v>
                </c:pt>
                <c:pt idx="472">
                  <c:v>5.7199999999999216</c:v>
                </c:pt>
                <c:pt idx="473">
                  <c:v>5.7299999999999214</c:v>
                </c:pt>
                <c:pt idx="474">
                  <c:v>5.7399999999999212</c:v>
                </c:pt>
                <c:pt idx="475">
                  <c:v>5.749999999999921</c:v>
                </c:pt>
                <c:pt idx="476">
                  <c:v>5.7599999999999207</c:v>
                </c:pt>
                <c:pt idx="477">
                  <c:v>5.7699999999999205</c:v>
                </c:pt>
                <c:pt idx="478">
                  <c:v>5.7799999999999203</c:v>
                </c:pt>
                <c:pt idx="479">
                  <c:v>5.7899999999999201</c:v>
                </c:pt>
                <c:pt idx="480">
                  <c:v>5.7999999999999199</c:v>
                </c:pt>
                <c:pt idx="481">
                  <c:v>5.8099999999999197</c:v>
                </c:pt>
                <c:pt idx="482">
                  <c:v>5.8199999999999195</c:v>
                </c:pt>
                <c:pt idx="483">
                  <c:v>5.8299999999999192</c:v>
                </c:pt>
                <c:pt idx="484">
                  <c:v>5.839999999999919</c:v>
                </c:pt>
                <c:pt idx="485">
                  <c:v>5.8499999999999188</c:v>
                </c:pt>
                <c:pt idx="486">
                  <c:v>5.8599999999999186</c:v>
                </c:pt>
                <c:pt idx="487">
                  <c:v>5.8699999999999184</c:v>
                </c:pt>
                <c:pt idx="488">
                  <c:v>5.8799999999999182</c:v>
                </c:pt>
                <c:pt idx="489">
                  <c:v>5.889999999999918</c:v>
                </c:pt>
                <c:pt idx="490">
                  <c:v>5.8999999999999178</c:v>
                </c:pt>
                <c:pt idx="491">
                  <c:v>5.9099999999999175</c:v>
                </c:pt>
                <c:pt idx="492">
                  <c:v>5.9199999999999173</c:v>
                </c:pt>
                <c:pt idx="493">
                  <c:v>5.9299999999999171</c:v>
                </c:pt>
                <c:pt idx="494">
                  <c:v>5.9399999999999169</c:v>
                </c:pt>
                <c:pt idx="495">
                  <c:v>5.9499999999999167</c:v>
                </c:pt>
                <c:pt idx="496">
                  <c:v>5.9599999999999165</c:v>
                </c:pt>
                <c:pt idx="497">
                  <c:v>5.9699999999999163</c:v>
                </c:pt>
                <c:pt idx="498">
                  <c:v>5.979999999999916</c:v>
                </c:pt>
                <c:pt idx="499">
                  <c:v>5.9899999999999158</c:v>
                </c:pt>
                <c:pt idx="500">
                  <c:v>5.9999999999999156</c:v>
                </c:pt>
                <c:pt idx="501">
                  <c:v>6.0099999999999154</c:v>
                </c:pt>
                <c:pt idx="502">
                  <c:v>6.0199999999999152</c:v>
                </c:pt>
                <c:pt idx="503">
                  <c:v>6.029999999999915</c:v>
                </c:pt>
                <c:pt idx="504">
                  <c:v>6.0399999999999148</c:v>
                </c:pt>
                <c:pt idx="505">
                  <c:v>6.0499999999999146</c:v>
                </c:pt>
                <c:pt idx="506">
                  <c:v>6.0599999999999143</c:v>
                </c:pt>
                <c:pt idx="507">
                  <c:v>6.0699999999999141</c:v>
                </c:pt>
                <c:pt idx="508">
                  <c:v>6.0799999999999139</c:v>
                </c:pt>
                <c:pt idx="509">
                  <c:v>6.0899999999999137</c:v>
                </c:pt>
                <c:pt idx="510">
                  <c:v>6.0999999999999135</c:v>
                </c:pt>
                <c:pt idx="511">
                  <c:v>6.1099999999999133</c:v>
                </c:pt>
                <c:pt idx="512">
                  <c:v>6.1199999999999131</c:v>
                </c:pt>
                <c:pt idx="513">
                  <c:v>6.1299999999999129</c:v>
                </c:pt>
                <c:pt idx="514">
                  <c:v>6.1399999999999126</c:v>
                </c:pt>
                <c:pt idx="515">
                  <c:v>6.1499999999999124</c:v>
                </c:pt>
                <c:pt idx="516">
                  <c:v>6.1599999999999122</c:v>
                </c:pt>
                <c:pt idx="517">
                  <c:v>6.169999999999912</c:v>
                </c:pt>
                <c:pt idx="518">
                  <c:v>6.1799999999999118</c:v>
                </c:pt>
                <c:pt idx="519">
                  <c:v>6.1899999999999116</c:v>
                </c:pt>
                <c:pt idx="520">
                  <c:v>6.1999999999999114</c:v>
                </c:pt>
                <c:pt idx="521">
                  <c:v>6.2099999999999111</c:v>
                </c:pt>
                <c:pt idx="522">
                  <c:v>6.2199999999999109</c:v>
                </c:pt>
                <c:pt idx="523">
                  <c:v>6.2299999999999107</c:v>
                </c:pt>
                <c:pt idx="524">
                  <c:v>6.2399999999999105</c:v>
                </c:pt>
                <c:pt idx="525">
                  <c:v>6.2499999999999103</c:v>
                </c:pt>
                <c:pt idx="526">
                  <c:v>6.2599999999999101</c:v>
                </c:pt>
                <c:pt idx="527">
                  <c:v>6.2699999999999099</c:v>
                </c:pt>
                <c:pt idx="528">
                  <c:v>6.2799999999999097</c:v>
                </c:pt>
                <c:pt idx="529">
                  <c:v>6.2899999999999094</c:v>
                </c:pt>
                <c:pt idx="530">
                  <c:v>6.2999999999999092</c:v>
                </c:pt>
                <c:pt idx="531">
                  <c:v>6.309999999999909</c:v>
                </c:pt>
                <c:pt idx="532">
                  <c:v>6.3199999999999088</c:v>
                </c:pt>
                <c:pt idx="533">
                  <c:v>6.3299999999999086</c:v>
                </c:pt>
                <c:pt idx="534">
                  <c:v>6.3399999999999084</c:v>
                </c:pt>
                <c:pt idx="535">
                  <c:v>6.3499999999999082</c:v>
                </c:pt>
                <c:pt idx="536">
                  <c:v>6.3599999999999079</c:v>
                </c:pt>
                <c:pt idx="537">
                  <c:v>6.3699999999999077</c:v>
                </c:pt>
                <c:pt idx="538">
                  <c:v>6.3799999999999075</c:v>
                </c:pt>
                <c:pt idx="539">
                  <c:v>6.3899999999999073</c:v>
                </c:pt>
                <c:pt idx="540">
                  <c:v>6.3999999999999071</c:v>
                </c:pt>
                <c:pt idx="541">
                  <c:v>6.4099999999999069</c:v>
                </c:pt>
                <c:pt idx="542">
                  <c:v>6.4199999999999067</c:v>
                </c:pt>
                <c:pt idx="543">
                  <c:v>6.4299999999999065</c:v>
                </c:pt>
                <c:pt idx="544">
                  <c:v>6.4399999999999062</c:v>
                </c:pt>
                <c:pt idx="545">
                  <c:v>6.449999999999906</c:v>
                </c:pt>
                <c:pt idx="546">
                  <c:v>6.4599999999999058</c:v>
                </c:pt>
                <c:pt idx="547">
                  <c:v>6.4699999999999056</c:v>
                </c:pt>
                <c:pt idx="548">
                  <c:v>6.4799999999999054</c:v>
                </c:pt>
                <c:pt idx="549">
                  <c:v>6.4899999999999052</c:v>
                </c:pt>
                <c:pt idx="550">
                  <c:v>6.499999999999905</c:v>
                </c:pt>
                <c:pt idx="551">
                  <c:v>6.5099999999999048</c:v>
                </c:pt>
                <c:pt idx="552">
                  <c:v>6.5199999999999045</c:v>
                </c:pt>
                <c:pt idx="553">
                  <c:v>6.5299999999999043</c:v>
                </c:pt>
                <c:pt idx="554">
                  <c:v>6.5399999999999041</c:v>
                </c:pt>
                <c:pt idx="555">
                  <c:v>6.5499999999999039</c:v>
                </c:pt>
                <c:pt idx="556">
                  <c:v>6.5599999999999037</c:v>
                </c:pt>
                <c:pt idx="557">
                  <c:v>6.5699999999999035</c:v>
                </c:pt>
                <c:pt idx="558">
                  <c:v>6.5799999999999033</c:v>
                </c:pt>
                <c:pt idx="559">
                  <c:v>6.589999999999903</c:v>
                </c:pt>
                <c:pt idx="560">
                  <c:v>6.5999999999999028</c:v>
                </c:pt>
                <c:pt idx="561">
                  <c:v>6.6099999999999026</c:v>
                </c:pt>
                <c:pt idx="562">
                  <c:v>6.6199999999999024</c:v>
                </c:pt>
                <c:pt idx="563">
                  <c:v>6.6299999999999022</c:v>
                </c:pt>
                <c:pt idx="564">
                  <c:v>6.639999999999902</c:v>
                </c:pt>
                <c:pt idx="565">
                  <c:v>6.6499999999999018</c:v>
                </c:pt>
                <c:pt idx="566">
                  <c:v>6.6599999999999016</c:v>
                </c:pt>
                <c:pt idx="567">
                  <c:v>6.6699999999999013</c:v>
                </c:pt>
                <c:pt idx="568">
                  <c:v>6.6799999999999011</c:v>
                </c:pt>
                <c:pt idx="569">
                  <c:v>6.6899999999999009</c:v>
                </c:pt>
                <c:pt idx="570">
                  <c:v>6.6999999999999007</c:v>
                </c:pt>
                <c:pt idx="571">
                  <c:v>6.7099999999999005</c:v>
                </c:pt>
                <c:pt idx="572">
                  <c:v>6.7199999999999003</c:v>
                </c:pt>
                <c:pt idx="573">
                  <c:v>6.7299999999999001</c:v>
                </c:pt>
                <c:pt idx="574">
                  <c:v>6.7399999999998998</c:v>
                </c:pt>
                <c:pt idx="575">
                  <c:v>6.7499999999998996</c:v>
                </c:pt>
                <c:pt idx="576">
                  <c:v>6.7599999999998994</c:v>
                </c:pt>
                <c:pt idx="577">
                  <c:v>6.7699999999998992</c:v>
                </c:pt>
                <c:pt idx="578">
                  <c:v>6.779999999999899</c:v>
                </c:pt>
                <c:pt idx="579">
                  <c:v>6.7899999999998988</c:v>
                </c:pt>
                <c:pt idx="580">
                  <c:v>6.7999999999998986</c:v>
                </c:pt>
                <c:pt idx="581">
                  <c:v>6.8099999999998984</c:v>
                </c:pt>
                <c:pt idx="582">
                  <c:v>6.8199999999998981</c:v>
                </c:pt>
                <c:pt idx="583">
                  <c:v>6.8299999999998979</c:v>
                </c:pt>
                <c:pt idx="584">
                  <c:v>6.8399999999998977</c:v>
                </c:pt>
                <c:pt idx="585">
                  <c:v>6.8499999999998975</c:v>
                </c:pt>
                <c:pt idx="586">
                  <c:v>6.8599999999998973</c:v>
                </c:pt>
                <c:pt idx="587">
                  <c:v>6.8699999999998971</c:v>
                </c:pt>
                <c:pt idx="588">
                  <c:v>6.8799999999998969</c:v>
                </c:pt>
                <c:pt idx="589">
                  <c:v>6.8899999999998967</c:v>
                </c:pt>
                <c:pt idx="590">
                  <c:v>6.8999999999998964</c:v>
                </c:pt>
                <c:pt idx="591">
                  <c:v>6.9099999999998962</c:v>
                </c:pt>
                <c:pt idx="592">
                  <c:v>6.919999999999896</c:v>
                </c:pt>
                <c:pt idx="593">
                  <c:v>6.9299999999998958</c:v>
                </c:pt>
                <c:pt idx="594">
                  <c:v>6.9399999999998956</c:v>
                </c:pt>
                <c:pt idx="595">
                  <c:v>6.9499999999998954</c:v>
                </c:pt>
                <c:pt idx="596">
                  <c:v>6.9599999999998952</c:v>
                </c:pt>
                <c:pt idx="597">
                  <c:v>6.9699999999998949</c:v>
                </c:pt>
                <c:pt idx="598">
                  <c:v>6.9799999999998947</c:v>
                </c:pt>
                <c:pt idx="599">
                  <c:v>6.9899999999998945</c:v>
                </c:pt>
                <c:pt idx="600">
                  <c:v>6.9999999999998943</c:v>
                </c:pt>
              </c:numCache>
            </c:numRef>
          </c:cat>
          <c:val>
            <c:numRef>
              <c:f>'Emissions and Cost'!$Y$53:$Y$653</c:f>
              <c:numCache>
                <c:formatCode>0.00</c:formatCode>
                <c:ptCount val="601"/>
                <c:pt idx="0">
                  <c:v>7.760010101010101</c:v>
                </c:pt>
                <c:pt idx="1">
                  <c:v>7.760010101010101</c:v>
                </c:pt>
                <c:pt idx="2">
                  <c:v>7.760010101010101</c:v>
                </c:pt>
                <c:pt idx="3">
                  <c:v>7.760010101010101</c:v>
                </c:pt>
                <c:pt idx="4">
                  <c:v>7.760010101010101</c:v>
                </c:pt>
                <c:pt idx="5">
                  <c:v>7.760010101010101</c:v>
                </c:pt>
                <c:pt idx="6">
                  <c:v>7.760010101010101</c:v>
                </c:pt>
                <c:pt idx="7">
                  <c:v>7.760010101010101</c:v>
                </c:pt>
                <c:pt idx="8">
                  <c:v>7.760010101010101</c:v>
                </c:pt>
                <c:pt idx="9">
                  <c:v>7.760010101010101</c:v>
                </c:pt>
                <c:pt idx="10">
                  <c:v>7.760010101010101</c:v>
                </c:pt>
                <c:pt idx="11">
                  <c:v>7.760010101010101</c:v>
                </c:pt>
                <c:pt idx="12">
                  <c:v>7.760010101010101</c:v>
                </c:pt>
                <c:pt idx="13">
                  <c:v>7.760010101010101</c:v>
                </c:pt>
                <c:pt idx="14">
                  <c:v>7.760010101010101</c:v>
                </c:pt>
                <c:pt idx="15">
                  <c:v>7.760010101010101</c:v>
                </c:pt>
                <c:pt idx="16">
                  <c:v>7.760010101010101</c:v>
                </c:pt>
                <c:pt idx="17">
                  <c:v>7.760010101010101</c:v>
                </c:pt>
                <c:pt idx="18">
                  <c:v>7.760010101010101</c:v>
                </c:pt>
                <c:pt idx="19">
                  <c:v>7.760010101010101</c:v>
                </c:pt>
                <c:pt idx="20">
                  <c:v>7.760010101010101</c:v>
                </c:pt>
                <c:pt idx="21">
                  <c:v>7.760010101010101</c:v>
                </c:pt>
                <c:pt idx="22">
                  <c:v>7.760010101010101</c:v>
                </c:pt>
                <c:pt idx="23">
                  <c:v>7.760010101010101</c:v>
                </c:pt>
                <c:pt idx="24">
                  <c:v>7.760010101010101</c:v>
                </c:pt>
                <c:pt idx="25">
                  <c:v>7.760010101010101</c:v>
                </c:pt>
                <c:pt idx="26">
                  <c:v>7.760010101010101</c:v>
                </c:pt>
                <c:pt idx="27">
                  <c:v>7.760010101010101</c:v>
                </c:pt>
                <c:pt idx="28">
                  <c:v>7.760010101010101</c:v>
                </c:pt>
                <c:pt idx="29">
                  <c:v>7.760010101010101</c:v>
                </c:pt>
                <c:pt idx="30">
                  <c:v>7.760010101010101</c:v>
                </c:pt>
                <c:pt idx="31">
                  <c:v>7.760010101010101</c:v>
                </c:pt>
                <c:pt idx="32">
                  <c:v>7.760010101010101</c:v>
                </c:pt>
                <c:pt idx="33">
                  <c:v>7.760010101010101</c:v>
                </c:pt>
                <c:pt idx="34">
                  <c:v>7.760010101010101</c:v>
                </c:pt>
                <c:pt idx="35">
                  <c:v>7.760010101010101</c:v>
                </c:pt>
                <c:pt idx="36">
                  <c:v>7.760010101010101</c:v>
                </c:pt>
                <c:pt idx="37">
                  <c:v>7.760010101010101</c:v>
                </c:pt>
                <c:pt idx="38">
                  <c:v>7.760010101010101</c:v>
                </c:pt>
                <c:pt idx="39">
                  <c:v>7.760010101010101</c:v>
                </c:pt>
                <c:pt idx="40">
                  <c:v>7.760010101010101</c:v>
                </c:pt>
                <c:pt idx="41">
                  <c:v>7.760010101010101</c:v>
                </c:pt>
                <c:pt idx="42">
                  <c:v>7.760010101010101</c:v>
                </c:pt>
                <c:pt idx="43">
                  <c:v>7.760010101010101</c:v>
                </c:pt>
                <c:pt idx="44">
                  <c:v>7.760010101010101</c:v>
                </c:pt>
                <c:pt idx="45">
                  <c:v>7.760010101010101</c:v>
                </c:pt>
                <c:pt idx="46">
                  <c:v>7.760010101010101</c:v>
                </c:pt>
                <c:pt idx="47">
                  <c:v>7.760010101010101</c:v>
                </c:pt>
                <c:pt idx="48">
                  <c:v>7.760010101010101</c:v>
                </c:pt>
                <c:pt idx="49">
                  <c:v>7.760010101010101</c:v>
                </c:pt>
                <c:pt idx="50">
                  <c:v>7.760010101010101</c:v>
                </c:pt>
                <c:pt idx="51">
                  <c:v>7.760010101010101</c:v>
                </c:pt>
                <c:pt idx="52">
                  <c:v>7.760010101010101</c:v>
                </c:pt>
                <c:pt idx="53">
                  <c:v>7.760010101010101</c:v>
                </c:pt>
                <c:pt idx="54">
                  <c:v>7.760010101010101</c:v>
                </c:pt>
                <c:pt idx="55">
                  <c:v>7.760010101010101</c:v>
                </c:pt>
                <c:pt idx="56">
                  <c:v>7.760010101010101</c:v>
                </c:pt>
                <c:pt idx="57">
                  <c:v>7.760010101010101</c:v>
                </c:pt>
                <c:pt idx="58">
                  <c:v>7.760010101010101</c:v>
                </c:pt>
                <c:pt idx="59">
                  <c:v>7.760010101010101</c:v>
                </c:pt>
                <c:pt idx="60">
                  <c:v>7.760010101010101</c:v>
                </c:pt>
                <c:pt idx="61">
                  <c:v>7.760010101010101</c:v>
                </c:pt>
                <c:pt idx="62">
                  <c:v>7.760010101010101</c:v>
                </c:pt>
                <c:pt idx="63">
                  <c:v>7.760010101010101</c:v>
                </c:pt>
                <c:pt idx="64">
                  <c:v>7.760010101010101</c:v>
                </c:pt>
                <c:pt idx="65">
                  <c:v>7.760010101010101</c:v>
                </c:pt>
                <c:pt idx="66">
                  <c:v>7.760010101010101</c:v>
                </c:pt>
                <c:pt idx="67">
                  <c:v>7.760010101010101</c:v>
                </c:pt>
                <c:pt idx="68">
                  <c:v>7.760010101010101</c:v>
                </c:pt>
                <c:pt idx="69">
                  <c:v>7.760010101010101</c:v>
                </c:pt>
                <c:pt idx="70">
                  <c:v>7.760010101010101</c:v>
                </c:pt>
                <c:pt idx="71">
                  <c:v>7.760010101010101</c:v>
                </c:pt>
                <c:pt idx="72">
                  <c:v>7.760010101010101</c:v>
                </c:pt>
                <c:pt idx="73">
                  <c:v>7.760010101010101</c:v>
                </c:pt>
                <c:pt idx="74">
                  <c:v>7.760010101010101</c:v>
                </c:pt>
                <c:pt idx="75">
                  <c:v>7.760010101010101</c:v>
                </c:pt>
                <c:pt idx="76">
                  <c:v>7.760010101010101</c:v>
                </c:pt>
                <c:pt idx="77">
                  <c:v>7.760010101010101</c:v>
                </c:pt>
                <c:pt idx="78">
                  <c:v>7.760010101010101</c:v>
                </c:pt>
                <c:pt idx="79">
                  <c:v>7.760010101010101</c:v>
                </c:pt>
                <c:pt idx="80">
                  <c:v>7.760010101010101</c:v>
                </c:pt>
                <c:pt idx="81">
                  <c:v>7.760010101010101</c:v>
                </c:pt>
                <c:pt idx="82">
                  <c:v>7.760010101010101</c:v>
                </c:pt>
                <c:pt idx="83">
                  <c:v>7.760010101010101</c:v>
                </c:pt>
                <c:pt idx="84">
                  <c:v>7.760010101010101</c:v>
                </c:pt>
                <c:pt idx="85">
                  <c:v>7.760010101010101</c:v>
                </c:pt>
                <c:pt idx="86">
                  <c:v>7.760010101010101</c:v>
                </c:pt>
                <c:pt idx="87">
                  <c:v>7.760010101010101</c:v>
                </c:pt>
                <c:pt idx="88">
                  <c:v>7.760010101010101</c:v>
                </c:pt>
                <c:pt idx="89">
                  <c:v>7.760010101010101</c:v>
                </c:pt>
                <c:pt idx="90">
                  <c:v>7.760010101010101</c:v>
                </c:pt>
                <c:pt idx="91">
                  <c:v>7.760010101010101</c:v>
                </c:pt>
                <c:pt idx="92">
                  <c:v>7.760010101010101</c:v>
                </c:pt>
                <c:pt idx="93">
                  <c:v>7.760010101010101</c:v>
                </c:pt>
                <c:pt idx="94">
                  <c:v>7.760010101010101</c:v>
                </c:pt>
                <c:pt idx="95">
                  <c:v>7.760010101010101</c:v>
                </c:pt>
                <c:pt idx="96">
                  <c:v>7.760010101010101</c:v>
                </c:pt>
                <c:pt idx="97">
                  <c:v>7.760010101010101</c:v>
                </c:pt>
                <c:pt idx="98">
                  <c:v>7.760010101010101</c:v>
                </c:pt>
                <c:pt idx="99">
                  <c:v>7.760010101010101</c:v>
                </c:pt>
                <c:pt idx="100">
                  <c:v>7.760010101010101</c:v>
                </c:pt>
                <c:pt idx="101">
                  <c:v>7.760010101010101</c:v>
                </c:pt>
                <c:pt idx="102">
                  <c:v>7.760010101010101</c:v>
                </c:pt>
                <c:pt idx="103">
                  <c:v>7.760010101010101</c:v>
                </c:pt>
                <c:pt idx="104">
                  <c:v>7.760010101010101</c:v>
                </c:pt>
                <c:pt idx="105">
                  <c:v>7.760010101010101</c:v>
                </c:pt>
                <c:pt idx="106">
                  <c:v>7.760010101010101</c:v>
                </c:pt>
                <c:pt idx="107">
                  <c:v>7.760010101010101</c:v>
                </c:pt>
                <c:pt idx="108">
                  <c:v>7.760010101010101</c:v>
                </c:pt>
                <c:pt idx="109">
                  <c:v>7.760010101010101</c:v>
                </c:pt>
                <c:pt idx="110">
                  <c:v>7.760010101010101</c:v>
                </c:pt>
                <c:pt idx="111">
                  <c:v>7.760010101010101</c:v>
                </c:pt>
                <c:pt idx="112">
                  <c:v>7.760010101010101</c:v>
                </c:pt>
                <c:pt idx="113">
                  <c:v>7.760010101010101</c:v>
                </c:pt>
                <c:pt idx="114">
                  <c:v>7.760010101010101</c:v>
                </c:pt>
                <c:pt idx="115">
                  <c:v>7.760010101010101</c:v>
                </c:pt>
                <c:pt idx="116">
                  <c:v>7.760010101010101</c:v>
                </c:pt>
                <c:pt idx="117">
                  <c:v>7.760010101010101</c:v>
                </c:pt>
                <c:pt idx="118">
                  <c:v>7.760010101010101</c:v>
                </c:pt>
                <c:pt idx="119">
                  <c:v>7.760010101010101</c:v>
                </c:pt>
                <c:pt idx="120">
                  <c:v>7.760010101010101</c:v>
                </c:pt>
                <c:pt idx="121">
                  <c:v>7.760010101010101</c:v>
                </c:pt>
                <c:pt idx="122">
                  <c:v>7.760010101010101</c:v>
                </c:pt>
                <c:pt idx="123">
                  <c:v>7.760010101010101</c:v>
                </c:pt>
                <c:pt idx="124">
                  <c:v>7.760010101010101</c:v>
                </c:pt>
                <c:pt idx="125">
                  <c:v>7.760010101010101</c:v>
                </c:pt>
                <c:pt idx="126">
                  <c:v>7.760010101010101</c:v>
                </c:pt>
                <c:pt idx="127">
                  <c:v>7.760010101010101</c:v>
                </c:pt>
                <c:pt idx="128">
                  <c:v>7.760010101010101</c:v>
                </c:pt>
                <c:pt idx="129">
                  <c:v>7.760010101010101</c:v>
                </c:pt>
                <c:pt idx="130">
                  <c:v>7.760010101010101</c:v>
                </c:pt>
                <c:pt idx="131">
                  <c:v>7.760010101010101</c:v>
                </c:pt>
                <c:pt idx="132">
                  <c:v>7.760010101010101</c:v>
                </c:pt>
                <c:pt idx="133">
                  <c:v>7.760010101010101</c:v>
                </c:pt>
                <c:pt idx="134">
                  <c:v>7.760010101010101</c:v>
                </c:pt>
                <c:pt idx="135">
                  <c:v>7.760010101010101</c:v>
                </c:pt>
                <c:pt idx="136">
                  <c:v>7.760010101010101</c:v>
                </c:pt>
                <c:pt idx="137">
                  <c:v>7.760010101010101</c:v>
                </c:pt>
                <c:pt idx="138">
                  <c:v>7.760010101010101</c:v>
                </c:pt>
                <c:pt idx="139">
                  <c:v>7.760010101010101</c:v>
                </c:pt>
                <c:pt idx="140">
                  <c:v>7.760010101010101</c:v>
                </c:pt>
                <c:pt idx="141">
                  <c:v>7.760010101010101</c:v>
                </c:pt>
                <c:pt idx="142">
                  <c:v>7.760010101010101</c:v>
                </c:pt>
                <c:pt idx="143">
                  <c:v>7.760010101010101</c:v>
                </c:pt>
                <c:pt idx="144">
                  <c:v>7.760010101010101</c:v>
                </c:pt>
                <c:pt idx="145">
                  <c:v>7.760010101010101</c:v>
                </c:pt>
                <c:pt idx="146">
                  <c:v>7.760010101010101</c:v>
                </c:pt>
                <c:pt idx="147">
                  <c:v>7.760010101010101</c:v>
                </c:pt>
                <c:pt idx="148">
                  <c:v>7.760010101010101</c:v>
                </c:pt>
                <c:pt idx="149">
                  <c:v>7.760010101010101</c:v>
                </c:pt>
                <c:pt idx="150">
                  <c:v>7.760010101010101</c:v>
                </c:pt>
                <c:pt idx="151">
                  <c:v>7.760010101010101</c:v>
                </c:pt>
                <c:pt idx="152">
                  <c:v>7.760010101010101</c:v>
                </c:pt>
                <c:pt idx="153">
                  <c:v>7.760010101010101</c:v>
                </c:pt>
                <c:pt idx="154">
                  <c:v>7.760010101010101</c:v>
                </c:pt>
                <c:pt idx="155">
                  <c:v>7.760010101010101</c:v>
                </c:pt>
                <c:pt idx="156">
                  <c:v>7.760010101010101</c:v>
                </c:pt>
                <c:pt idx="157">
                  <c:v>7.760010101010101</c:v>
                </c:pt>
                <c:pt idx="158">
                  <c:v>7.760010101010101</c:v>
                </c:pt>
                <c:pt idx="159">
                  <c:v>7.760010101010101</c:v>
                </c:pt>
                <c:pt idx="160">
                  <c:v>7.760010101010101</c:v>
                </c:pt>
                <c:pt idx="161">
                  <c:v>7.760010101010101</c:v>
                </c:pt>
                <c:pt idx="162">
                  <c:v>7.760010101010101</c:v>
                </c:pt>
                <c:pt idx="163">
                  <c:v>7.760010101010101</c:v>
                </c:pt>
                <c:pt idx="164">
                  <c:v>7.760010101010101</c:v>
                </c:pt>
                <c:pt idx="165">
                  <c:v>7.760010101010101</c:v>
                </c:pt>
                <c:pt idx="166">
                  <c:v>7.760010101010101</c:v>
                </c:pt>
                <c:pt idx="167">
                  <c:v>7.760010101010101</c:v>
                </c:pt>
                <c:pt idx="168">
                  <c:v>7.760010101010101</c:v>
                </c:pt>
                <c:pt idx="169">
                  <c:v>7.760010101010101</c:v>
                </c:pt>
                <c:pt idx="170">
                  <c:v>7.760010101010101</c:v>
                </c:pt>
                <c:pt idx="171">
                  <c:v>7.760010101010101</c:v>
                </c:pt>
                <c:pt idx="172">
                  <c:v>7.760010101010101</c:v>
                </c:pt>
                <c:pt idx="173">
                  <c:v>7.760010101010101</c:v>
                </c:pt>
                <c:pt idx="174">
                  <c:v>7.760010101010101</c:v>
                </c:pt>
                <c:pt idx="175">
                  <c:v>7.760010101010101</c:v>
                </c:pt>
                <c:pt idx="176">
                  <c:v>7.760010101010101</c:v>
                </c:pt>
                <c:pt idx="177">
                  <c:v>7.760010101010101</c:v>
                </c:pt>
                <c:pt idx="178">
                  <c:v>7.760010101010101</c:v>
                </c:pt>
                <c:pt idx="179">
                  <c:v>7.760010101010101</c:v>
                </c:pt>
                <c:pt idx="180">
                  <c:v>7.760010101010101</c:v>
                </c:pt>
                <c:pt idx="181">
                  <c:v>7.760010101010101</c:v>
                </c:pt>
                <c:pt idx="182">
                  <c:v>7.760010101010101</c:v>
                </c:pt>
                <c:pt idx="183">
                  <c:v>7.760010101010101</c:v>
                </c:pt>
                <c:pt idx="184">
                  <c:v>7.760010101010101</c:v>
                </c:pt>
                <c:pt idx="185">
                  <c:v>7.760010101010101</c:v>
                </c:pt>
                <c:pt idx="186">
                  <c:v>7.760010101010101</c:v>
                </c:pt>
                <c:pt idx="187">
                  <c:v>7.760010101010101</c:v>
                </c:pt>
                <c:pt idx="188">
                  <c:v>7.760010101010101</c:v>
                </c:pt>
                <c:pt idx="189">
                  <c:v>7.760010101010101</c:v>
                </c:pt>
                <c:pt idx="190">
                  <c:v>7.760010101010101</c:v>
                </c:pt>
                <c:pt idx="191">
                  <c:v>7.760010101010101</c:v>
                </c:pt>
                <c:pt idx="192">
                  <c:v>7.760010101010101</c:v>
                </c:pt>
                <c:pt idx="193">
                  <c:v>7.760010101010101</c:v>
                </c:pt>
                <c:pt idx="194">
                  <c:v>7.760010101010101</c:v>
                </c:pt>
                <c:pt idx="195">
                  <c:v>7.760010101010101</c:v>
                </c:pt>
                <c:pt idx="196">
                  <c:v>7.760010101010101</c:v>
                </c:pt>
                <c:pt idx="197">
                  <c:v>7.760010101010101</c:v>
                </c:pt>
                <c:pt idx="198">
                  <c:v>7.760010101010101</c:v>
                </c:pt>
                <c:pt idx="199">
                  <c:v>7.760010101010101</c:v>
                </c:pt>
                <c:pt idx="200">
                  <c:v>7.760010101010101</c:v>
                </c:pt>
                <c:pt idx="201">
                  <c:v>7.760010101010101</c:v>
                </c:pt>
                <c:pt idx="202">
                  <c:v>7.760010101010101</c:v>
                </c:pt>
                <c:pt idx="203">
                  <c:v>7.760010101010101</c:v>
                </c:pt>
                <c:pt idx="204">
                  <c:v>7.760010101010101</c:v>
                </c:pt>
                <c:pt idx="205">
                  <c:v>7.760010101010101</c:v>
                </c:pt>
                <c:pt idx="206">
                  <c:v>7.760010101010101</c:v>
                </c:pt>
                <c:pt idx="207">
                  <c:v>7.760010101010101</c:v>
                </c:pt>
                <c:pt idx="208">
                  <c:v>7.760010101010101</c:v>
                </c:pt>
                <c:pt idx="209">
                  <c:v>7.760010101010101</c:v>
                </c:pt>
                <c:pt idx="210">
                  <c:v>7.760010101010101</c:v>
                </c:pt>
                <c:pt idx="211">
                  <c:v>7.760010101010101</c:v>
                </c:pt>
                <c:pt idx="212">
                  <c:v>7.760010101010101</c:v>
                </c:pt>
                <c:pt idx="213">
                  <c:v>7.760010101010101</c:v>
                </c:pt>
                <c:pt idx="214">
                  <c:v>7.760010101010101</c:v>
                </c:pt>
                <c:pt idx="215">
                  <c:v>7.760010101010101</c:v>
                </c:pt>
                <c:pt idx="216">
                  <c:v>7.760010101010101</c:v>
                </c:pt>
                <c:pt idx="217">
                  <c:v>7.760010101010101</c:v>
                </c:pt>
                <c:pt idx="218">
                  <c:v>7.760010101010101</c:v>
                </c:pt>
                <c:pt idx="219">
                  <c:v>7.760010101010101</c:v>
                </c:pt>
                <c:pt idx="220">
                  <c:v>7.760010101010101</c:v>
                </c:pt>
                <c:pt idx="221">
                  <c:v>7.760010101010101</c:v>
                </c:pt>
                <c:pt idx="222">
                  <c:v>7.760010101010101</c:v>
                </c:pt>
                <c:pt idx="223">
                  <c:v>7.760010101010101</c:v>
                </c:pt>
                <c:pt idx="224">
                  <c:v>7.760010101010101</c:v>
                </c:pt>
                <c:pt idx="225">
                  <c:v>7.760010101010101</c:v>
                </c:pt>
                <c:pt idx="226">
                  <c:v>7.760010101010101</c:v>
                </c:pt>
                <c:pt idx="227">
                  <c:v>7.760010101010101</c:v>
                </c:pt>
                <c:pt idx="228">
                  <c:v>7.760010101010101</c:v>
                </c:pt>
                <c:pt idx="229">
                  <c:v>7.760010101010101</c:v>
                </c:pt>
                <c:pt idx="230">
                  <c:v>7.760010101010101</c:v>
                </c:pt>
                <c:pt idx="231">
                  <c:v>7.760010101010101</c:v>
                </c:pt>
                <c:pt idx="232">
                  <c:v>7.760010101010101</c:v>
                </c:pt>
                <c:pt idx="233">
                  <c:v>7.760010101010101</c:v>
                </c:pt>
                <c:pt idx="234">
                  <c:v>7.760010101010101</c:v>
                </c:pt>
                <c:pt idx="235">
                  <c:v>7.760010101010101</c:v>
                </c:pt>
                <c:pt idx="236">
                  <c:v>7.760010101010101</c:v>
                </c:pt>
                <c:pt idx="237">
                  <c:v>7.760010101010101</c:v>
                </c:pt>
                <c:pt idx="238">
                  <c:v>7.760010101010101</c:v>
                </c:pt>
                <c:pt idx="239">
                  <c:v>7.760010101010101</c:v>
                </c:pt>
                <c:pt idx="240">
                  <c:v>7.760010101010101</c:v>
                </c:pt>
                <c:pt idx="241">
                  <c:v>7.760010101010101</c:v>
                </c:pt>
                <c:pt idx="242">
                  <c:v>7.760010101010101</c:v>
                </c:pt>
                <c:pt idx="243">
                  <c:v>7.760010101010101</c:v>
                </c:pt>
                <c:pt idx="244">
                  <c:v>7.760010101010101</c:v>
                </c:pt>
                <c:pt idx="245">
                  <c:v>7.760010101010101</c:v>
                </c:pt>
                <c:pt idx="246">
                  <c:v>7.760010101010101</c:v>
                </c:pt>
                <c:pt idx="247">
                  <c:v>7.760010101010101</c:v>
                </c:pt>
                <c:pt idx="248">
                  <c:v>7.760010101010101</c:v>
                </c:pt>
                <c:pt idx="249">
                  <c:v>7.760010101010101</c:v>
                </c:pt>
                <c:pt idx="250">
                  <c:v>7.760010101010101</c:v>
                </c:pt>
                <c:pt idx="251">
                  <c:v>7.760010101010101</c:v>
                </c:pt>
                <c:pt idx="252">
                  <c:v>7.760010101010101</c:v>
                </c:pt>
                <c:pt idx="253">
                  <c:v>7.760010101010101</c:v>
                </c:pt>
                <c:pt idx="254">
                  <c:v>7.760010101010101</c:v>
                </c:pt>
                <c:pt idx="255">
                  <c:v>7.760010101010101</c:v>
                </c:pt>
                <c:pt idx="256">
                  <c:v>7.760010101010101</c:v>
                </c:pt>
                <c:pt idx="257">
                  <c:v>7.760010101010101</c:v>
                </c:pt>
                <c:pt idx="258">
                  <c:v>7.760010101010101</c:v>
                </c:pt>
                <c:pt idx="259">
                  <c:v>7.760010101010101</c:v>
                </c:pt>
                <c:pt idx="260">
                  <c:v>7.760010101010101</c:v>
                </c:pt>
                <c:pt idx="261">
                  <c:v>7.760010101010101</c:v>
                </c:pt>
                <c:pt idx="262">
                  <c:v>7.760010101010101</c:v>
                </c:pt>
                <c:pt idx="263">
                  <c:v>7.760010101010101</c:v>
                </c:pt>
                <c:pt idx="264">
                  <c:v>7.760010101010101</c:v>
                </c:pt>
                <c:pt idx="265">
                  <c:v>7.760010101010101</c:v>
                </c:pt>
                <c:pt idx="266">
                  <c:v>7.760010101010101</c:v>
                </c:pt>
                <c:pt idx="267">
                  <c:v>7.760010101010101</c:v>
                </c:pt>
                <c:pt idx="268">
                  <c:v>7.760010101010101</c:v>
                </c:pt>
                <c:pt idx="269">
                  <c:v>7.760010101010101</c:v>
                </c:pt>
                <c:pt idx="270">
                  <c:v>7.760010101010101</c:v>
                </c:pt>
                <c:pt idx="271">
                  <c:v>7.760010101010101</c:v>
                </c:pt>
                <c:pt idx="272">
                  <c:v>7.760010101010101</c:v>
                </c:pt>
                <c:pt idx="273">
                  <c:v>7.760010101010101</c:v>
                </c:pt>
                <c:pt idx="274">
                  <c:v>7.760010101010101</c:v>
                </c:pt>
                <c:pt idx="275">
                  <c:v>7.760010101010101</c:v>
                </c:pt>
                <c:pt idx="276">
                  <c:v>7.760010101010101</c:v>
                </c:pt>
                <c:pt idx="277">
                  <c:v>7.760010101010101</c:v>
                </c:pt>
                <c:pt idx="278">
                  <c:v>7.760010101010101</c:v>
                </c:pt>
                <c:pt idx="279">
                  <c:v>7.760010101010101</c:v>
                </c:pt>
                <c:pt idx="280">
                  <c:v>7.760010101010101</c:v>
                </c:pt>
                <c:pt idx="281">
                  <c:v>7.760010101010101</c:v>
                </c:pt>
                <c:pt idx="282">
                  <c:v>7.760010101010101</c:v>
                </c:pt>
                <c:pt idx="283">
                  <c:v>7.760010101010101</c:v>
                </c:pt>
                <c:pt idx="284">
                  <c:v>7.760010101010101</c:v>
                </c:pt>
                <c:pt idx="285">
                  <c:v>7.760010101010101</c:v>
                </c:pt>
                <c:pt idx="286">
                  <c:v>7.760010101010101</c:v>
                </c:pt>
                <c:pt idx="287">
                  <c:v>7.760010101010101</c:v>
                </c:pt>
                <c:pt idx="288">
                  <c:v>7.760010101010101</c:v>
                </c:pt>
                <c:pt idx="289">
                  <c:v>7.760010101010101</c:v>
                </c:pt>
                <c:pt idx="290">
                  <c:v>7.760010101010101</c:v>
                </c:pt>
                <c:pt idx="291">
                  <c:v>7.760010101010101</c:v>
                </c:pt>
                <c:pt idx="292">
                  <c:v>7.760010101010101</c:v>
                </c:pt>
                <c:pt idx="293">
                  <c:v>7.760010101010101</c:v>
                </c:pt>
                <c:pt idx="294">
                  <c:v>7.760010101010101</c:v>
                </c:pt>
                <c:pt idx="295">
                  <c:v>7.760010101010101</c:v>
                </c:pt>
                <c:pt idx="296">
                  <c:v>7.760010101010101</c:v>
                </c:pt>
                <c:pt idx="297">
                  <c:v>7.760010101010101</c:v>
                </c:pt>
                <c:pt idx="298">
                  <c:v>7.760010101010101</c:v>
                </c:pt>
                <c:pt idx="299">
                  <c:v>7.760010101010101</c:v>
                </c:pt>
                <c:pt idx="300">
                  <c:v>7.760010101010101</c:v>
                </c:pt>
                <c:pt idx="301">
                  <c:v>7.760010101010101</c:v>
                </c:pt>
                <c:pt idx="302">
                  <c:v>7.760010101010101</c:v>
                </c:pt>
                <c:pt idx="303">
                  <c:v>7.760010101010101</c:v>
                </c:pt>
                <c:pt idx="304">
                  <c:v>7.760010101010101</c:v>
                </c:pt>
                <c:pt idx="305">
                  <c:v>7.760010101010101</c:v>
                </c:pt>
                <c:pt idx="306">
                  <c:v>7.760010101010101</c:v>
                </c:pt>
                <c:pt idx="307">
                  <c:v>7.760010101010101</c:v>
                </c:pt>
                <c:pt idx="308">
                  <c:v>7.760010101010101</c:v>
                </c:pt>
                <c:pt idx="309">
                  <c:v>7.760010101010101</c:v>
                </c:pt>
                <c:pt idx="310">
                  <c:v>7.760010101010101</c:v>
                </c:pt>
                <c:pt idx="311">
                  <c:v>7.760010101010101</c:v>
                </c:pt>
                <c:pt idx="312">
                  <c:v>7.760010101010101</c:v>
                </c:pt>
                <c:pt idx="313">
                  <c:v>7.760010101010101</c:v>
                </c:pt>
                <c:pt idx="314">
                  <c:v>7.760010101010101</c:v>
                </c:pt>
                <c:pt idx="315">
                  <c:v>7.760010101010101</c:v>
                </c:pt>
                <c:pt idx="316">
                  <c:v>7.760010101010101</c:v>
                </c:pt>
                <c:pt idx="317">
                  <c:v>7.760010101010101</c:v>
                </c:pt>
                <c:pt idx="318">
                  <c:v>7.760010101010101</c:v>
                </c:pt>
                <c:pt idx="319">
                  <c:v>7.760010101010101</c:v>
                </c:pt>
                <c:pt idx="320">
                  <c:v>7.760010101010101</c:v>
                </c:pt>
                <c:pt idx="321">
                  <c:v>7.760010101010101</c:v>
                </c:pt>
                <c:pt idx="322">
                  <c:v>7.760010101010101</c:v>
                </c:pt>
                <c:pt idx="323">
                  <c:v>7.760010101010101</c:v>
                </c:pt>
                <c:pt idx="324">
                  <c:v>7.760010101010101</c:v>
                </c:pt>
                <c:pt idx="325">
                  <c:v>7.760010101010101</c:v>
                </c:pt>
                <c:pt idx="326">
                  <c:v>7.760010101010101</c:v>
                </c:pt>
                <c:pt idx="327">
                  <c:v>7.760010101010101</c:v>
                </c:pt>
                <c:pt idx="328">
                  <c:v>7.760010101010101</c:v>
                </c:pt>
                <c:pt idx="329">
                  <c:v>7.760010101010101</c:v>
                </c:pt>
                <c:pt idx="330">
                  <c:v>7.760010101010101</c:v>
                </c:pt>
                <c:pt idx="331">
                  <c:v>7.760010101010101</c:v>
                </c:pt>
                <c:pt idx="332">
                  <c:v>7.760010101010101</c:v>
                </c:pt>
                <c:pt idx="333">
                  <c:v>7.760010101010101</c:v>
                </c:pt>
                <c:pt idx="334">
                  <c:v>7.760010101010101</c:v>
                </c:pt>
                <c:pt idx="335">
                  <c:v>7.760010101010101</c:v>
                </c:pt>
                <c:pt idx="336">
                  <c:v>7.760010101010101</c:v>
                </c:pt>
                <c:pt idx="337">
                  <c:v>7.760010101010101</c:v>
                </c:pt>
                <c:pt idx="338">
                  <c:v>7.760010101010101</c:v>
                </c:pt>
                <c:pt idx="339">
                  <c:v>7.760010101010101</c:v>
                </c:pt>
                <c:pt idx="340">
                  <c:v>7.760010101010101</c:v>
                </c:pt>
                <c:pt idx="341">
                  <c:v>7.760010101010101</c:v>
                </c:pt>
                <c:pt idx="342">
                  <c:v>7.760010101010101</c:v>
                </c:pt>
                <c:pt idx="343">
                  <c:v>7.760010101010101</c:v>
                </c:pt>
                <c:pt idx="344">
                  <c:v>7.760010101010101</c:v>
                </c:pt>
                <c:pt idx="345">
                  <c:v>7.760010101010101</c:v>
                </c:pt>
                <c:pt idx="346">
                  <c:v>7.760010101010101</c:v>
                </c:pt>
                <c:pt idx="347">
                  <c:v>7.760010101010101</c:v>
                </c:pt>
                <c:pt idx="348">
                  <c:v>7.760010101010101</c:v>
                </c:pt>
                <c:pt idx="349">
                  <c:v>7.760010101010101</c:v>
                </c:pt>
                <c:pt idx="350">
                  <c:v>7.760010101010101</c:v>
                </c:pt>
                <c:pt idx="351">
                  <c:v>7.760010101010101</c:v>
                </c:pt>
                <c:pt idx="352">
                  <c:v>7.760010101010101</c:v>
                </c:pt>
                <c:pt idx="353">
                  <c:v>7.760010101010101</c:v>
                </c:pt>
                <c:pt idx="354">
                  <c:v>7.760010101010101</c:v>
                </c:pt>
                <c:pt idx="355">
                  <c:v>7.760010101010101</c:v>
                </c:pt>
                <c:pt idx="356">
                  <c:v>7.760010101010101</c:v>
                </c:pt>
                <c:pt idx="357">
                  <c:v>7.760010101010101</c:v>
                </c:pt>
                <c:pt idx="358">
                  <c:v>7.760010101010101</c:v>
                </c:pt>
                <c:pt idx="359">
                  <c:v>7.760010101010101</c:v>
                </c:pt>
                <c:pt idx="360">
                  <c:v>7.760010101010101</c:v>
                </c:pt>
                <c:pt idx="361">
                  <c:v>7.760010101010101</c:v>
                </c:pt>
                <c:pt idx="362">
                  <c:v>7.760010101010101</c:v>
                </c:pt>
                <c:pt idx="363">
                  <c:v>7.760010101010101</c:v>
                </c:pt>
                <c:pt idx="364">
                  <c:v>7.760010101010101</c:v>
                </c:pt>
                <c:pt idx="365">
                  <c:v>7.760010101010101</c:v>
                </c:pt>
                <c:pt idx="366">
                  <c:v>7.760010101010101</c:v>
                </c:pt>
                <c:pt idx="367">
                  <c:v>7.760010101010101</c:v>
                </c:pt>
                <c:pt idx="368">
                  <c:v>7.760010101010101</c:v>
                </c:pt>
                <c:pt idx="369">
                  <c:v>7.760010101010101</c:v>
                </c:pt>
                <c:pt idx="370">
                  <c:v>7.760010101010101</c:v>
                </c:pt>
                <c:pt idx="371">
                  <c:v>7.760010101010101</c:v>
                </c:pt>
                <c:pt idx="372">
                  <c:v>7.760010101010101</c:v>
                </c:pt>
                <c:pt idx="373">
                  <c:v>7.760010101010101</c:v>
                </c:pt>
                <c:pt idx="374">
                  <c:v>7.760010101010101</c:v>
                </c:pt>
                <c:pt idx="375">
                  <c:v>7.760010101010101</c:v>
                </c:pt>
                <c:pt idx="376">
                  <c:v>7.760010101010101</c:v>
                </c:pt>
                <c:pt idx="377">
                  <c:v>7.760010101010101</c:v>
                </c:pt>
                <c:pt idx="378">
                  <c:v>7.760010101010101</c:v>
                </c:pt>
                <c:pt idx="379">
                  <c:v>7.760010101010101</c:v>
                </c:pt>
                <c:pt idx="380">
                  <c:v>7.760010101010101</c:v>
                </c:pt>
                <c:pt idx="381">
                  <c:v>7.760010101010101</c:v>
                </c:pt>
                <c:pt idx="382">
                  <c:v>7.760010101010101</c:v>
                </c:pt>
                <c:pt idx="383">
                  <c:v>7.760010101010101</c:v>
                </c:pt>
                <c:pt idx="384">
                  <c:v>7.760010101010101</c:v>
                </c:pt>
                <c:pt idx="385">
                  <c:v>7.760010101010101</c:v>
                </c:pt>
                <c:pt idx="386">
                  <c:v>7.760010101010101</c:v>
                </c:pt>
                <c:pt idx="387">
                  <c:v>7.760010101010101</c:v>
                </c:pt>
                <c:pt idx="388">
                  <c:v>7.760010101010101</c:v>
                </c:pt>
                <c:pt idx="389">
                  <c:v>7.760010101010101</c:v>
                </c:pt>
                <c:pt idx="390">
                  <c:v>7.760010101010101</c:v>
                </c:pt>
                <c:pt idx="391">
                  <c:v>7.760010101010101</c:v>
                </c:pt>
                <c:pt idx="392">
                  <c:v>7.760010101010101</c:v>
                </c:pt>
                <c:pt idx="393">
                  <c:v>7.760010101010101</c:v>
                </c:pt>
                <c:pt idx="394">
                  <c:v>7.760010101010101</c:v>
                </c:pt>
                <c:pt idx="395">
                  <c:v>7.760010101010101</c:v>
                </c:pt>
                <c:pt idx="396">
                  <c:v>7.760010101010101</c:v>
                </c:pt>
                <c:pt idx="397">
                  <c:v>7.760010101010101</c:v>
                </c:pt>
                <c:pt idx="398">
                  <c:v>7.760010101010101</c:v>
                </c:pt>
                <c:pt idx="399">
                  <c:v>7.760010101010101</c:v>
                </c:pt>
                <c:pt idx="400">
                  <c:v>7.760010101010101</c:v>
                </c:pt>
                <c:pt idx="401">
                  <c:v>7.760010101010101</c:v>
                </c:pt>
                <c:pt idx="402">
                  <c:v>7.760010101010101</c:v>
                </c:pt>
                <c:pt idx="403">
                  <c:v>7.760010101010101</c:v>
                </c:pt>
                <c:pt idx="404">
                  <c:v>7.760010101010101</c:v>
                </c:pt>
                <c:pt idx="405">
                  <c:v>7.760010101010101</c:v>
                </c:pt>
                <c:pt idx="406">
                  <c:v>7.760010101010101</c:v>
                </c:pt>
                <c:pt idx="407">
                  <c:v>7.760010101010101</c:v>
                </c:pt>
                <c:pt idx="408">
                  <c:v>7.760010101010101</c:v>
                </c:pt>
                <c:pt idx="409">
                  <c:v>7.760010101010101</c:v>
                </c:pt>
                <c:pt idx="410">
                  <c:v>7.760010101010101</c:v>
                </c:pt>
                <c:pt idx="411">
                  <c:v>7.760010101010101</c:v>
                </c:pt>
                <c:pt idx="412">
                  <c:v>7.760010101010101</c:v>
                </c:pt>
                <c:pt idx="413">
                  <c:v>7.760010101010101</c:v>
                </c:pt>
                <c:pt idx="414">
                  <c:v>7.760010101010101</c:v>
                </c:pt>
                <c:pt idx="415">
                  <c:v>7.760010101010101</c:v>
                </c:pt>
                <c:pt idx="416">
                  <c:v>7.760010101010101</c:v>
                </c:pt>
                <c:pt idx="417">
                  <c:v>7.760010101010101</c:v>
                </c:pt>
                <c:pt idx="418">
                  <c:v>7.760010101010101</c:v>
                </c:pt>
                <c:pt idx="419">
                  <c:v>7.760010101010101</c:v>
                </c:pt>
                <c:pt idx="420">
                  <c:v>7.760010101010101</c:v>
                </c:pt>
                <c:pt idx="421">
                  <c:v>7.760010101010101</c:v>
                </c:pt>
                <c:pt idx="422">
                  <c:v>7.760010101010101</c:v>
                </c:pt>
                <c:pt idx="423">
                  <c:v>7.760010101010101</c:v>
                </c:pt>
                <c:pt idx="424">
                  <c:v>7.760010101010101</c:v>
                </c:pt>
                <c:pt idx="425">
                  <c:v>7.760010101010101</c:v>
                </c:pt>
                <c:pt idx="426">
                  <c:v>7.760010101010101</c:v>
                </c:pt>
                <c:pt idx="427">
                  <c:v>7.760010101010101</c:v>
                </c:pt>
                <c:pt idx="428">
                  <c:v>7.760010101010101</c:v>
                </c:pt>
                <c:pt idx="429">
                  <c:v>7.760010101010101</c:v>
                </c:pt>
                <c:pt idx="430">
                  <c:v>7.760010101010101</c:v>
                </c:pt>
                <c:pt idx="431">
                  <c:v>7.760010101010101</c:v>
                </c:pt>
                <c:pt idx="432">
                  <c:v>7.760010101010101</c:v>
                </c:pt>
                <c:pt idx="433">
                  <c:v>7.760010101010101</c:v>
                </c:pt>
                <c:pt idx="434">
                  <c:v>7.760010101010101</c:v>
                </c:pt>
                <c:pt idx="435">
                  <c:v>7.760010101010101</c:v>
                </c:pt>
                <c:pt idx="436">
                  <c:v>7.760010101010101</c:v>
                </c:pt>
                <c:pt idx="437">
                  <c:v>7.760010101010101</c:v>
                </c:pt>
                <c:pt idx="438">
                  <c:v>7.760010101010101</c:v>
                </c:pt>
                <c:pt idx="439">
                  <c:v>7.760010101010101</c:v>
                </c:pt>
                <c:pt idx="440">
                  <c:v>7.760010101010101</c:v>
                </c:pt>
                <c:pt idx="441">
                  <c:v>7.760010101010101</c:v>
                </c:pt>
                <c:pt idx="442">
                  <c:v>7.760010101010101</c:v>
                </c:pt>
                <c:pt idx="443">
                  <c:v>7.760010101010101</c:v>
                </c:pt>
                <c:pt idx="444">
                  <c:v>7.760010101010101</c:v>
                </c:pt>
                <c:pt idx="445">
                  <c:v>7.760010101010101</c:v>
                </c:pt>
                <c:pt idx="446">
                  <c:v>7.760010101010101</c:v>
                </c:pt>
                <c:pt idx="447">
                  <c:v>7.760010101010101</c:v>
                </c:pt>
                <c:pt idx="448">
                  <c:v>7.760010101010101</c:v>
                </c:pt>
                <c:pt idx="449">
                  <c:v>7.760010101010101</c:v>
                </c:pt>
                <c:pt idx="450">
                  <c:v>7.760010101010101</c:v>
                </c:pt>
                <c:pt idx="451">
                  <c:v>7.760010101010101</c:v>
                </c:pt>
                <c:pt idx="452">
                  <c:v>7.760010101010101</c:v>
                </c:pt>
                <c:pt idx="453">
                  <c:v>7.760010101010101</c:v>
                </c:pt>
                <c:pt idx="454">
                  <c:v>7.760010101010101</c:v>
                </c:pt>
                <c:pt idx="455">
                  <c:v>7.760010101010101</c:v>
                </c:pt>
                <c:pt idx="456">
                  <c:v>7.760010101010101</c:v>
                </c:pt>
                <c:pt idx="457">
                  <c:v>7.760010101010101</c:v>
                </c:pt>
                <c:pt idx="458">
                  <c:v>7.760010101010101</c:v>
                </c:pt>
                <c:pt idx="459">
                  <c:v>7.760010101010101</c:v>
                </c:pt>
                <c:pt idx="460">
                  <c:v>7.760010101010101</c:v>
                </c:pt>
                <c:pt idx="461">
                  <c:v>7.760010101010101</c:v>
                </c:pt>
                <c:pt idx="462">
                  <c:v>7.760010101010101</c:v>
                </c:pt>
                <c:pt idx="463">
                  <c:v>7.760010101010101</c:v>
                </c:pt>
                <c:pt idx="464">
                  <c:v>7.760010101010101</c:v>
                </c:pt>
                <c:pt idx="465">
                  <c:v>7.760010101010101</c:v>
                </c:pt>
                <c:pt idx="466">
                  <c:v>7.760010101010101</c:v>
                </c:pt>
                <c:pt idx="467">
                  <c:v>7.760010101010101</c:v>
                </c:pt>
                <c:pt idx="468">
                  <c:v>7.760010101010101</c:v>
                </c:pt>
                <c:pt idx="469">
                  <c:v>7.760010101010101</c:v>
                </c:pt>
                <c:pt idx="470">
                  <c:v>7.760010101010101</c:v>
                </c:pt>
                <c:pt idx="471">
                  <c:v>7.760010101010101</c:v>
                </c:pt>
                <c:pt idx="472">
                  <c:v>7.760010101010101</c:v>
                </c:pt>
                <c:pt idx="473">
                  <c:v>7.760010101010101</c:v>
                </c:pt>
                <c:pt idx="474">
                  <c:v>7.760010101010101</c:v>
                </c:pt>
                <c:pt idx="475">
                  <c:v>7.760010101010101</c:v>
                </c:pt>
                <c:pt idx="476">
                  <c:v>7.760010101010101</c:v>
                </c:pt>
                <c:pt idx="477">
                  <c:v>7.760010101010101</c:v>
                </c:pt>
                <c:pt idx="478">
                  <c:v>7.760010101010101</c:v>
                </c:pt>
                <c:pt idx="479">
                  <c:v>7.760010101010101</c:v>
                </c:pt>
                <c:pt idx="480">
                  <c:v>7.760010101010101</c:v>
                </c:pt>
                <c:pt idx="481">
                  <c:v>7.760010101010101</c:v>
                </c:pt>
                <c:pt idx="482">
                  <c:v>7.760010101010101</c:v>
                </c:pt>
                <c:pt idx="483">
                  <c:v>7.760010101010101</c:v>
                </c:pt>
                <c:pt idx="484">
                  <c:v>7.760010101010101</c:v>
                </c:pt>
                <c:pt idx="485">
                  <c:v>7.760010101010101</c:v>
                </c:pt>
                <c:pt idx="486">
                  <c:v>7.760010101010101</c:v>
                </c:pt>
                <c:pt idx="487">
                  <c:v>7.760010101010101</c:v>
                </c:pt>
                <c:pt idx="488">
                  <c:v>7.760010101010101</c:v>
                </c:pt>
                <c:pt idx="489">
                  <c:v>7.760010101010101</c:v>
                </c:pt>
                <c:pt idx="490">
                  <c:v>7.760010101010101</c:v>
                </c:pt>
                <c:pt idx="491">
                  <c:v>7.760010101010101</c:v>
                </c:pt>
                <c:pt idx="492">
                  <c:v>7.760010101010101</c:v>
                </c:pt>
                <c:pt idx="493">
                  <c:v>7.760010101010101</c:v>
                </c:pt>
                <c:pt idx="494">
                  <c:v>7.760010101010101</c:v>
                </c:pt>
                <c:pt idx="495">
                  <c:v>7.760010101010101</c:v>
                </c:pt>
                <c:pt idx="496">
                  <c:v>7.760010101010101</c:v>
                </c:pt>
                <c:pt idx="497">
                  <c:v>7.760010101010101</c:v>
                </c:pt>
                <c:pt idx="498">
                  <c:v>7.760010101010101</c:v>
                </c:pt>
                <c:pt idx="499">
                  <c:v>7.760010101010101</c:v>
                </c:pt>
                <c:pt idx="500">
                  <c:v>7.760010101010101</c:v>
                </c:pt>
                <c:pt idx="501">
                  <c:v>7.760010101010101</c:v>
                </c:pt>
                <c:pt idx="502">
                  <c:v>7.760010101010101</c:v>
                </c:pt>
                <c:pt idx="503">
                  <c:v>7.760010101010101</c:v>
                </c:pt>
                <c:pt idx="504">
                  <c:v>7.760010101010101</c:v>
                </c:pt>
                <c:pt idx="505">
                  <c:v>7.760010101010101</c:v>
                </c:pt>
                <c:pt idx="506">
                  <c:v>7.760010101010101</c:v>
                </c:pt>
                <c:pt idx="507">
                  <c:v>7.760010101010101</c:v>
                </c:pt>
                <c:pt idx="508">
                  <c:v>7.760010101010101</c:v>
                </c:pt>
                <c:pt idx="509">
                  <c:v>7.760010101010101</c:v>
                </c:pt>
                <c:pt idx="510">
                  <c:v>7.760010101010101</c:v>
                </c:pt>
                <c:pt idx="511">
                  <c:v>7.760010101010101</c:v>
                </c:pt>
                <c:pt idx="512">
                  <c:v>7.760010101010101</c:v>
                </c:pt>
                <c:pt idx="513">
                  <c:v>7.760010101010101</c:v>
                </c:pt>
                <c:pt idx="514">
                  <c:v>7.760010101010101</c:v>
                </c:pt>
                <c:pt idx="515">
                  <c:v>7.760010101010101</c:v>
                </c:pt>
                <c:pt idx="516">
                  <c:v>7.760010101010101</c:v>
                </c:pt>
                <c:pt idx="517">
                  <c:v>7.760010101010101</c:v>
                </c:pt>
                <c:pt idx="518">
                  <c:v>7.760010101010101</c:v>
                </c:pt>
                <c:pt idx="519">
                  <c:v>7.760010101010101</c:v>
                </c:pt>
                <c:pt idx="520">
                  <c:v>7.760010101010101</c:v>
                </c:pt>
                <c:pt idx="521">
                  <c:v>7.760010101010101</c:v>
                </c:pt>
                <c:pt idx="522">
                  <c:v>7.760010101010101</c:v>
                </c:pt>
                <c:pt idx="523">
                  <c:v>7.760010101010101</c:v>
                </c:pt>
                <c:pt idx="524">
                  <c:v>7.760010101010101</c:v>
                </c:pt>
                <c:pt idx="525">
                  <c:v>7.760010101010101</c:v>
                </c:pt>
                <c:pt idx="526">
                  <c:v>7.760010101010101</c:v>
                </c:pt>
                <c:pt idx="527">
                  <c:v>7.760010101010101</c:v>
                </c:pt>
                <c:pt idx="528">
                  <c:v>7.760010101010101</c:v>
                </c:pt>
                <c:pt idx="529">
                  <c:v>7.760010101010101</c:v>
                </c:pt>
                <c:pt idx="530">
                  <c:v>7.760010101010101</c:v>
                </c:pt>
                <c:pt idx="531">
                  <c:v>7.760010101010101</c:v>
                </c:pt>
                <c:pt idx="532">
                  <c:v>7.760010101010101</c:v>
                </c:pt>
                <c:pt idx="533">
                  <c:v>7.760010101010101</c:v>
                </c:pt>
                <c:pt idx="534">
                  <c:v>7.760010101010101</c:v>
                </c:pt>
                <c:pt idx="535">
                  <c:v>7.760010101010101</c:v>
                </c:pt>
                <c:pt idx="536">
                  <c:v>7.760010101010101</c:v>
                </c:pt>
                <c:pt idx="537">
                  <c:v>7.760010101010101</c:v>
                </c:pt>
                <c:pt idx="538">
                  <c:v>7.760010101010101</c:v>
                </c:pt>
                <c:pt idx="539">
                  <c:v>7.760010101010101</c:v>
                </c:pt>
                <c:pt idx="540">
                  <c:v>7.760010101010101</c:v>
                </c:pt>
                <c:pt idx="541">
                  <c:v>7.760010101010101</c:v>
                </c:pt>
                <c:pt idx="542">
                  <c:v>7.760010101010101</c:v>
                </c:pt>
                <c:pt idx="543">
                  <c:v>7.760010101010101</c:v>
                </c:pt>
                <c:pt idx="544">
                  <c:v>7.760010101010101</c:v>
                </c:pt>
                <c:pt idx="545">
                  <c:v>7.760010101010101</c:v>
                </c:pt>
                <c:pt idx="546">
                  <c:v>7.760010101010101</c:v>
                </c:pt>
                <c:pt idx="547">
                  <c:v>7.760010101010101</c:v>
                </c:pt>
                <c:pt idx="548">
                  <c:v>7.760010101010101</c:v>
                </c:pt>
                <c:pt idx="549">
                  <c:v>7.760010101010101</c:v>
                </c:pt>
                <c:pt idx="550">
                  <c:v>7.760010101010101</c:v>
                </c:pt>
                <c:pt idx="551">
                  <c:v>7.760010101010101</c:v>
                </c:pt>
                <c:pt idx="552">
                  <c:v>7.760010101010101</c:v>
                </c:pt>
                <c:pt idx="553">
                  <c:v>7.760010101010101</c:v>
                </c:pt>
                <c:pt idx="554">
                  <c:v>7.760010101010101</c:v>
                </c:pt>
                <c:pt idx="555">
                  <c:v>7.760010101010101</c:v>
                </c:pt>
                <c:pt idx="556">
                  <c:v>7.760010101010101</c:v>
                </c:pt>
                <c:pt idx="557">
                  <c:v>7.760010101010101</c:v>
                </c:pt>
                <c:pt idx="558">
                  <c:v>7.760010101010101</c:v>
                </c:pt>
                <c:pt idx="559">
                  <c:v>7.760010101010101</c:v>
                </c:pt>
                <c:pt idx="560">
                  <c:v>7.760010101010101</c:v>
                </c:pt>
                <c:pt idx="561">
                  <c:v>7.760010101010101</c:v>
                </c:pt>
                <c:pt idx="562">
                  <c:v>7.760010101010101</c:v>
                </c:pt>
                <c:pt idx="563">
                  <c:v>7.760010101010101</c:v>
                </c:pt>
                <c:pt idx="564">
                  <c:v>7.760010101010101</c:v>
                </c:pt>
                <c:pt idx="565">
                  <c:v>7.760010101010101</c:v>
                </c:pt>
                <c:pt idx="566">
                  <c:v>7.760010101010101</c:v>
                </c:pt>
                <c:pt idx="567">
                  <c:v>7.760010101010101</c:v>
                </c:pt>
                <c:pt idx="568">
                  <c:v>7.760010101010101</c:v>
                </c:pt>
                <c:pt idx="569">
                  <c:v>7.760010101010101</c:v>
                </c:pt>
                <c:pt idx="570">
                  <c:v>7.760010101010101</c:v>
                </c:pt>
                <c:pt idx="571">
                  <c:v>7.760010101010101</c:v>
                </c:pt>
                <c:pt idx="572">
                  <c:v>7.760010101010101</c:v>
                </c:pt>
                <c:pt idx="573">
                  <c:v>7.760010101010101</c:v>
                </c:pt>
                <c:pt idx="574">
                  <c:v>7.760010101010101</c:v>
                </c:pt>
                <c:pt idx="575">
                  <c:v>7.760010101010101</c:v>
                </c:pt>
                <c:pt idx="576">
                  <c:v>7.760010101010101</c:v>
                </c:pt>
                <c:pt idx="577">
                  <c:v>7.760010101010101</c:v>
                </c:pt>
                <c:pt idx="578">
                  <c:v>7.760010101010101</c:v>
                </c:pt>
                <c:pt idx="579">
                  <c:v>7.760010101010101</c:v>
                </c:pt>
                <c:pt idx="580">
                  <c:v>7.760010101010101</c:v>
                </c:pt>
                <c:pt idx="581">
                  <c:v>7.760010101010101</c:v>
                </c:pt>
                <c:pt idx="582">
                  <c:v>7.760010101010101</c:v>
                </c:pt>
                <c:pt idx="583">
                  <c:v>7.760010101010101</c:v>
                </c:pt>
                <c:pt idx="584">
                  <c:v>7.760010101010101</c:v>
                </c:pt>
                <c:pt idx="585">
                  <c:v>7.760010101010101</c:v>
                </c:pt>
                <c:pt idx="586">
                  <c:v>7.760010101010101</c:v>
                </c:pt>
                <c:pt idx="587">
                  <c:v>7.760010101010101</c:v>
                </c:pt>
                <c:pt idx="588">
                  <c:v>7.760010101010101</c:v>
                </c:pt>
                <c:pt idx="589">
                  <c:v>7.760010101010101</c:v>
                </c:pt>
                <c:pt idx="590">
                  <c:v>7.760010101010101</c:v>
                </c:pt>
                <c:pt idx="591">
                  <c:v>7.760010101010101</c:v>
                </c:pt>
                <c:pt idx="592">
                  <c:v>7.760010101010101</c:v>
                </c:pt>
                <c:pt idx="593">
                  <c:v>7.760010101010101</c:v>
                </c:pt>
                <c:pt idx="594">
                  <c:v>7.760010101010101</c:v>
                </c:pt>
                <c:pt idx="595">
                  <c:v>7.760010101010101</c:v>
                </c:pt>
                <c:pt idx="596">
                  <c:v>7.760010101010101</c:v>
                </c:pt>
                <c:pt idx="597">
                  <c:v>7.760010101010101</c:v>
                </c:pt>
                <c:pt idx="598">
                  <c:v>7.760010101010101</c:v>
                </c:pt>
                <c:pt idx="599">
                  <c:v>7.760010101010101</c:v>
                </c:pt>
                <c:pt idx="600">
                  <c:v>7.760010101010101</c:v>
                </c:pt>
              </c:numCache>
            </c:numRef>
          </c:val>
          <c:smooth val="0"/>
          <c:extLst>
            <c:ext xmlns:c16="http://schemas.microsoft.com/office/drawing/2014/chart" uri="{C3380CC4-5D6E-409C-BE32-E72D297353CC}">
              <c16:uniqueId val="{00000002-89A3-4815-8565-99467BE27C1D}"/>
            </c:ext>
          </c:extLst>
        </c:ser>
        <c:dLbls>
          <c:showLegendKey val="0"/>
          <c:showVal val="0"/>
          <c:showCatName val="0"/>
          <c:showSerName val="0"/>
          <c:showPercent val="0"/>
          <c:showBubbleSize val="0"/>
        </c:dLbls>
        <c:smooth val="0"/>
        <c:axId val="1053597247"/>
        <c:axId val="1880520207"/>
      </c:lineChart>
      <c:catAx>
        <c:axId val="1053597247"/>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600"/>
                  <a:t>COP</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numFmt formatCode="0.00" sourceLinked="0"/>
        <c:majorTickMark val="cross"/>
        <c:minorTickMark val="out"/>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crossAx val="1880520207"/>
        <c:crosses val="autoZero"/>
        <c:auto val="1"/>
        <c:lblAlgn val="ctr"/>
        <c:lblOffset val="100"/>
        <c:tickLblSkip val="50"/>
        <c:tickMarkSkip val="50"/>
        <c:noMultiLvlLbl val="0"/>
      </c:catAx>
      <c:valAx>
        <c:axId val="1880520207"/>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600"/>
                  <a:t>CO</a:t>
                </a:r>
                <a:r>
                  <a:rPr lang="en-US" sz="1600" baseline="-25000"/>
                  <a:t>2</a:t>
                </a:r>
                <a:r>
                  <a:rPr lang="en-US" sz="1600"/>
                  <a:t> Emissions (lb/hr)</a:t>
                </a:r>
              </a:p>
            </c:rich>
          </c:tx>
          <c:layout>
            <c:manualLayout>
              <c:xMode val="edge"/>
              <c:yMode val="edge"/>
              <c:x val="8.1564345741186005E-3"/>
              <c:y val="0.3032338797676391"/>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crossAx val="10535972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r>
              <a:rPr lang="en-US" sz="2400"/>
              <a:t>Heat</a:t>
            </a:r>
            <a:r>
              <a:rPr lang="en-US" sz="2400" baseline="0"/>
              <a:t> Pump </a:t>
            </a:r>
            <a:r>
              <a:rPr lang="en-US" sz="2400"/>
              <a:t>COP</a:t>
            </a:r>
            <a:r>
              <a:rPr lang="en-US" sz="2400" baseline="0"/>
              <a:t> vs Cost</a:t>
            </a:r>
            <a:endParaRPr lang="en-US" sz="2400"/>
          </a:p>
        </c:rich>
      </c:tx>
      <c:overlay val="0"/>
      <c:spPr>
        <a:noFill/>
        <a:ln>
          <a:noFill/>
        </a:ln>
        <a:effectLst/>
      </c:spPr>
      <c:txPr>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8.7552104505123282E-2"/>
          <c:y val="0.13469629337080272"/>
          <c:w val="0.8885982026464444"/>
          <c:h val="0.71644317495511967"/>
        </c:manualLayout>
      </c:layout>
      <c:lineChart>
        <c:grouping val="standard"/>
        <c:varyColors val="0"/>
        <c:ser>
          <c:idx val="1"/>
          <c:order val="0"/>
          <c:tx>
            <c:strRef>
              <c:f>'Emissions and Cost'!$W$51</c:f>
              <c:strCache>
                <c:ptCount val="1"/>
                <c:pt idx="0">
                  <c:v>Heat Pump</c:v>
                </c:pt>
              </c:strCache>
            </c:strRef>
          </c:tx>
          <c:spPr>
            <a:ln w="31750" cap="rnd">
              <a:solidFill>
                <a:srgbClr val="00B0F0"/>
              </a:solidFill>
              <a:round/>
            </a:ln>
            <a:effectLst>
              <a:outerShdw blurRad="50800" dist="38100" dir="2700000" algn="tl" rotWithShape="0">
                <a:prstClr val="black">
                  <a:alpha val="40000"/>
                </a:prstClr>
              </a:outerShdw>
            </a:effectLst>
          </c:spPr>
          <c:marker>
            <c:symbol val="none"/>
          </c:marker>
          <c:cat>
            <c:numRef>
              <c:f>'Emissions and Cost'!$V$53:$V$653</c:f>
              <c:numCache>
                <c:formatCode>0.00</c:formatCode>
                <c:ptCount val="601"/>
                <c:pt idx="0">
                  <c:v>1</c:v>
                </c:pt>
                <c:pt idx="1">
                  <c:v>1.01</c:v>
                </c:pt>
                <c:pt idx="2">
                  <c:v>1.02</c:v>
                </c:pt>
                <c:pt idx="3">
                  <c:v>1.03</c:v>
                </c:pt>
                <c:pt idx="4">
                  <c:v>1.04</c:v>
                </c:pt>
                <c:pt idx="5">
                  <c:v>1.05</c:v>
                </c:pt>
                <c:pt idx="6">
                  <c:v>1.06</c:v>
                </c:pt>
                <c:pt idx="7">
                  <c:v>1.07</c:v>
                </c:pt>
                <c:pt idx="8">
                  <c:v>1.08</c:v>
                </c:pt>
                <c:pt idx="9">
                  <c:v>1.0900000000000001</c:v>
                </c:pt>
                <c:pt idx="10">
                  <c:v>1.1000000000000001</c:v>
                </c:pt>
                <c:pt idx="11">
                  <c:v>1.1100000000000001</c:v>
                </c:pt>
                <c:pt idx="12">
                  <c:v>1.1200000000000001</c:v>
                </c:pt>
                <c:pt idx="13">
                  <c:v>1.1300000000000001</c:v>
                </c:pt>
                <c:pt idx="14">
                  <c:v>1.1400000000000001</c:v>
                </c:pt>
                <c:pt idx="15">
                  <c:v>1.1500000000000001</c:v>
                </c:pt>
                <c:pt idx="16">
                  <c:v>1.1600000000000001</c:v>
                </c:pt>
                <c:pt idx="17">
                  <c:v>1.1700000000000002</c:v>
                </c:pt>
                <c:pt idx="18">
                  <c:v>1.1800000000000002</c:v>
                </c:pt>
                <c:pt idx="19">
                  <c:v>1.1900000000000002</c:v>
                </c:pt>
                <c:pt idx="20">
                  <c:v>1.2000000000000002</c:v>
                </c:pt>
                <c:pt idx="21">
                  <c:v>1.2100000000000002</c:v>
                </c:pt>
                <c:pt idx="22">
                  <c:v>1.2200000000000002</c:v>
                </c:pt>
                <c:pt idx="23">
                  <c:v>1.2300000000000002</c:v>
                </c:pt>
                <c:pt idx="24">
                  <c:v>1.2400000000000002</c:v>
                </c:pt>
                <c:pt idx="25">
                  <c:v>1.2500000000000002</c:v>
                </c:pt>
                <c:pt idx="26">
                  <c:v>1.2600000000000002</c:v>
                </c:pt>
                <c:pt idx="27">
                  <c:v>1.2700000000000002</c:v>
                </c:pt>
                <c:pt idx="28">
                  <c:v>1.2800000000000002</c:v>
                </c:pt>
                <c:pt idx="29">
                  <c:v>1.2900000000000003</c:v>
                </c:pt>
                <c:pt idx="30">
                  <c:v>1.3000000000000003</c:v>
                </c:pt>
                <c:pt idx="31">
                  <c:v>1.3100000000000003</c:v>
                </c:pt>
                <c:pt idx="32">
                  <c:v>1.3200000000000003</c:v>
                </c:pt>
                <c:pt idx="33">
                  <c:v>1.3300000000000003</c:v>
                </c:pt>
                <c:pt idx="34">
                  <c:v>1.3400000000000003</c:v>
                </c:pt>
                <c:pt idx="35">
                  <c:v>1.3500000000000003</c:v>
                </c:pt>
                <c:pt idx="36">
                  <c:v>1.3600000000000003</c:v>
                </c:pt>
                <c:pt idx="37">
                  <c:v>1.3700000000000003</c:v>
                </c:pt>
                <c:pt idx="38">
                  <c:v>1.3800000000000003</c:v>
                </c:pt>
                <c:pt idx="39">
                  <c:v>1.3900000000000003</c:v>
                </c:pt>
                <c:pt idx="40">
                  <c:v>1.4000000000000004</c:v>
                </c:pt>
                <c:pt idx="41">
                  <c:v>1.4100000000000004</c:v>
                </c:pt>
                <c:pt idx="42">
                  <c:v>1.4200000000000004</c:v>
                </c:pt>
                <c:pt idx="43">
                  <c:v>1.4300000000000004</c:v>
                </c:pt>
                <c:pt idx="44">
                  <c:v>1.4400000000000004</c:v>
                </c:pt>
                <c:pt idx="45">
                  <c:v>1.4500000000000004</c:v>
                </c:pt>
                <c:pt idx="46">
                  <c:v>1.4600000000000004</c:v>
                </c:pt>
                <c:pt idx="47">
                  <c:v>1.4700000000000004</c:v>
                </c:pt>
                <c:pt idx="48">
                  <c:v>1.4800000000000004</c:v>
                </c:pt>
                <c:pt idx="49">
                  <c:v>1.4900000000000004</c:v>
                </c:pt>
                <c:pt idx="50">
                  <c:v>1.5000000000000004</c:v>
                </c:pt>
                <c:pt idx="51">
                  <c:v>1.5100000000000005</c:v>
                </c:pt>
                <c:pt idx="52">
                  <c:v>1.5200000000000005</c:v>
                </c:pt>
                <c:pt idx="53">
                  <c:v>1.5300000000000005</c:v>
                </c:pt>
                <c:pt idx="54">
                  <c:v>1.5400000000000005</c:v>
                </c:pt>
                <c:pt idx="55">
                  <c:v>1.5500000000000005</c:v>
                </c:pt>
                <c:pt idx="56">
                  <c:v>1.5600000000000005</c:v>
                </c:pt>
                <c:pt idx="57">
                  <c:v>1.5700000000000005</c:v>
                </c:pt>
                <c:pt idx="58">
                  <c:v>1.5800000000000005</c:v>
                </c:pt>
                <c:pt idx="59">
                  <c:v>1.5900000000000005</c:v>
                </c:pt>
                <c:pt idx="60">
                  <c:v>1.6000000000000005</c:v>
                </c:pt>
                <c:pt idx="61">
                  <c:v>1.6100000000000005</c:v>
                </c:pt>
                <c:pt idx="62">
                  <c:v>1.6200000000000006</c:v>
                </c:pt>
                <c:pt idx="63">
                  <c:v>1.6300000000000006</c:v>
                </c:pt>
                <c:pt idx="64">
                  <c:v>1.6400000000000006</c:v>
                </c:pt>
                <c:pt idx="65">
                  <c:v>1.6500000000000006</c:v>
                </c:pt>
                <c:pt idx="66">
                  <c:v>1.6600000000000006</c:v>
                </c:pt>
                <c:pt idx="67">
                  <c:v>1.6700000000000006</c:v>
                </c:pt>
                <c:pt idx="68">
                  <c:v>1.6800000000000006</c:v>
                </c:pt>
                <c:pt idx="69">
                  <c:v>1.6900000000000006</c:v>
                </c:pt>
                <c:pt idx="70">
                  <c:v>1.7000000000000006</c:v>
                </c:pt>
                <c:pt idx="71">
                  <c:v>1.7100000000000006</c:v>
                </c:pt>
                <c:pt idx="72">
                  <c:v>1.7200000000000006</c:v>
                </c:pt>
                <c:pt idx="73">
                  <c:v>1.7300000000000006</c:v>
                </c:pt>
                <c:pt idx="74">
                  <c:v>1.7400000000000007</c:v>
                </c:pt>
                <c:pt idx="75">
                  <c:v>1.7500000000000007</c:v>
                </c:pt>
                <c:pt idx="76">
                  <c:v>1.7600000000000007</c:v>
                </c:pt>
                <c:pt idx="77">
                  <c:v>1.7700000000000007</c:v>
                </c:pt>
                <c:pt idx="78">
                  <c:v>1.7800000000000007</c:v>
                </c:pt>
                <c:pt idx="79">
                  <c:v>1.7900000000000007</c:v>
                </c:pt>
                <c:pt idx="80">
                  <c:v>1.8000000000000007</c:v>
                </c:pt>
                <c:pt idx="81">
                  <c:v>1.8100000000000007</c:v>
                </c:pt>
                <c:pt idx="82">
                  <c:v>1.8200000000000007</c:v>
                </c:pt>
                <c:pt idx="83">
                  <c:v>1.8300000000000007</c:v>
                </c:pt>
                <c:pt idx="84">
                  <c:v>1.8400000000000007</c:v>
                </c:pt>
                <c:pt idx="85">
                  <c:v>1.8500000000000008</c:v>
                </c:pt>
                <c:pt idx="86">
                  <c:v>1.8600000000000008</c:v>
                </c:pt>
                <c:pt idx="87">
                  <c:v>1.8700000000000008</c:v>
                </c:pt>
                <c:pt idx="88">
                  <c:v>1.8800000000000008</c:v>
                </c:pt>
                <c:pt idx="89">
                  <c:v>1.8900000000000008</c:v>
                </c:pt>
                <c:pt idx="90">
                  <c:v>1.9000000000000008</c:v>
                </c:pt>
                <c:pt idx="91">
                  <c:v>1.9100000000000008</c:v>
                </c:pt>
                <c:pt idx="92">
                  <c:v>1.9200000000000008</c:v>
                </c:pt>
                <c:pt idx="93">
                  <c:v>1.9300000000000008</c:v>
                </c:pt>
                <c:pt idx="94">
                  <c:v>1.9400000000000008</c:v>
                </c:pt>
                <c:pt idx="95">
                  <c:v>1.9500000000000008</c:v>
                </c:pt>
                <c:pt idx="96">
                  <c:v>1.9600000000000009</c:v>
                </c:pt>
                <c:pt idx="97">
                  <c:v>1.9700000000000009</c:v>
                </c:pt>
                <c:pt idx="98">
                  <c:v>1.9800000000000009</c:v>
                </c:pt>
                <c:pt idx="99">
                  <c:v>1.9900000000000009</c:v>
                </c:pt>
                <c:pt idx="100">
                  <c:v>2.0000000000000009</c:v>
                </c:pt>
                <c:pt idx="101">
                  <c:v>2.0100000000000007</c:v>
                </c:pt>
                <c:pt idx="102">
                  <c:v>2.0200000000000005</c:v>
                </c:pt>
                <c:pt idx="103">
                  <c:v>2.0300000000000002</c:v>
                </c:pt>
                <c:pt idx="104">
                  <c:v>2.04</c:v>
                </c:pt>
                <c:pt idx="105">
                  <c:v>2.0499999999999998</c:v>
                </c:pt>
                <c:pt idx="106">
                  <c:v>2.0599999999999996</c:v>
                </c:pt>
                <c:pt idx="107">
                  <c:v>2.0699999999999994</c:v>
                </c:pt>
                <c:pt idx="108">
                  <c:v>2.0799999999999992</c:v>
                </c:pt>
                <c:pt idx="109">
                  <c:v>2.089999999999999</c:v>
                </c:pt>
                <c:pt idx="110">
                  <c:v>2.0999999999999988</c:v>
                </c:pt>
                <c:pt idx="111">
                  <c:v>2.1099999999999985</c:v>
                </c:pt>
                <c:pt idx="112">
                  <c:v>2.1199999999999983</c:v>
                </c:pt>
                <c:pt idx="113">
                  <c:v>2.1299999999999981</c:v>
                </c:pt>
                <c:pt idx="114">
                  <c:v>2.1399999999999979</c:v>
                </c:pt>
                <c:pt idx="115">
                  <c:v>2.1499999999999977</c:v>
                </c:pt>
                <c:pt idx="116">
                  <c:v>2.1599999999999975</c:v>
                </c:pt>
                <c:pt idx="117">
                  <c:v>2.1699999999999973</c:v>
                </c:pt>
                <c:pt idx="118">
                  <c:v>2.1799999999999971</c:v>
                </c:pt>
                <c:pt idx="119">
                  <c:v>2.1899999999999968</c:v>
                </c:pt>
                <c:pt idx="120">
                  <c:v>2.1999999999999966</c:v>
                </c:pt>
                <c:pt idx="121">
                  <c:v>2.2099999999999964</c:v>
                </c:pt>
                <c:pt idx="122">
                  <c:v>2.2199999999999962</c:v>
                </c:pt>
                <c:pt idx="123">
                  <c:v>2.229999999999996</c:v>
                </c:pt>
                <c:pt idx="124">
                  <c:v>2.2399999999999958</c:v>
                </c:pt>
                <c:pt idx="125">
                  <c:v>2.2499999999999956</c:v>
                </c:pt>
                <c:pt idx="126">
                  <c:v>2.2599999999999953</c:v>
                </c:pt>
                <c:pt idx="127">
                  <c:v>2.2699999999999951</c:v>
                </c:pt>
                <c:pt idx="128">
                  <c:v>2.2799999999999949</c:v>
                </c:pt>
                <c:pt idx="129">
                  <c:v>2.2899999999999947</c:v>
                </c:pt>
                <c:pt idx="130">
                  <c:v>2.2999999999999945</c:v>
                </c:pt>
                <c:pt idx="131">
                  <c:v>2.3099999999999943</c:v>
                </c:pt>
                <c:pt idx="132">
                  <c:v>2.3199999999999941</c:v>
                </c:pt>
                <c:pt idx="133">
                  <c:v>2.3299999999999939</c:v>
                </c:pt>
                <c:pt idx="134">
                  <c:v>2.3399999999999936</c:v>
                </c:pt>
                <c:pt idx="135">
                  <c:v>2.3499999999999934</c:v>
                </c:pt>
                <c:pt idx="136">
                  <c:v>2.3599999999999932</c:v>
                </c:pt>
                <c:pt idx="137">
                  <c:v>2.369999999999993</c:v>
                </c:pt>
                <c:pt idx="138">
                  <c:v>2.3799999999999928</c:v>
                </c:pt>
                <c:pt idx="139">
                  <c:v>2.3899999999999926</c:v>
                </c:pt>
                <c:pt idx="140">
                  <c:v>2.3999999999999924</c:v>
                </c:pt>
                <c:pt idx="141">
                  <c:v>2.4099999999999921</c:v>
                </c:pt>
                <c:pt idx="142">
                  <c:v>2.4199999999999919</c:v>
                </c:pt>
                <c:pt idx="143">
                  <c:v>2.4299999999999917</c:v>
                </c:pt>
                <c:pt idx="144">
                  <c:v>2.4399999999999915</c:v>
                </c:pt>
                <c:pt idx="145">
                  <c:v>2.4499999999999913</c:v>
                </c:pt>
                <c:pt idx="146">
                  <c:v>2.4599999999999911</c:v>
                </c:pt>
                <c:pt idx="147">
                  <c:v>2.4699999999999909</c:v>
                </c:pt>
                <c:pt idx="148">
                  <c:v>2.4799999999999907</c:v>
                </c:pt>
                <c:pt idx="149">
                  <c:v>2.4899999999999904</c:v>
                </c:pt>
                <c:pt idx="150">
                  <c:v>2.4999999999999902</c:v>
                </c:pt>
                <c:pt idx="151">
                  <c:v>2.50999999999999</c:v>
                </c:pt>
                <c:pt idx="152">
                  <c:v>2.5199999999999898</c:v>
                </c:pt>
                <c:pt idx="153">
                  <c:v>2.5299999999999896</c:v>
                </c:pt>
                <c:pt idx="154">
                  <c:v>2.5399999999999894</c:v>
                </c:pt>
                <c:pt idx="155">
                  <c:v>2.5499999999999892</c:v>
                </c:pt>
                <c:pt idx="156">
                  <c:v>2.559999999999989</c:v>
                </c:pt>
                <c:pt idx="157">
                  <c:v>2.5699999999999887</c:v>
                </c:pt>
                <c:pt idx="158">
                  <c:v>2.5799999999999885</c:v>
                </c:pt>
                <c:pt idx="159">
                  <c:v>2.5899999999999883</c:v>
                </c:pt>
                <c:pt idx="160">
                  <c:v>2.5999999999999881</c:v>
                </c:pt>
                <c:pt idx="161">
                  <c:v>2.6099999999999879</c:v>
                </c:pt>
                <c:pt idx="162">
                  <c:v>2.6199999999999877</c:v>
                </c:pt>
                <c:pt idx="163">
                  <c:v>2.6299999999999875</c:v>
                </c:pt>
                <c:pt idx="164">
                  <c:v>2.6399999999999872</c:v>
                </c:pt>
                <c:pt idx="165">
                  <c:v>2.649999999999987</c:v>
                </c:pt>
                <c:pt idx="166">
                  <c:v>2.6599999999999868</c:v>
                </c:pt>
                <c:pt idx="167">
                  <c:v>2.6699999999999866</c:v>
                </c:pt>
                <c:pt idx="168">
                  <c:v>2.6799999999999864</c:v>
                </c:pt>
                <c:pt idx="169">
                  <c:v>2.6899999999999862</c:v>
                </c:pt>
                <c:pt idx="170">
                  <c:v>2.699999999999986</c:v>
                </c:pt>
                <c:pt idx="171">
                  <c:v>2.7099999999999858</c:v>
                </c:pt>
                <c:pt idx="172">
                  <c:v>2.7199999999999855</c:v>
                </c:pt>
                <c:pt idx="173">
                  <c:v>2.7299999999999853</c:v>
                </c:pt>
                <c:pt idx="174">
                  <c:v>2.7399999999999851</c:v>
                </c:pt>
                <c:pt idx="175">
                  <c:v>2.7499999999999849</c:v>
                </c:pt>
                <c:pt idx="176">
                  <c:v>2.7599999999999847</c:v>
                </c:pt>
                <c:pt idx="177">
                  <c:v>2.7699999999999845</c:v>
                </c:pt>
                <c:pt idx="178">
                  <c:v>2.7799999999999843</c:v>
                </c:pt>
                <c:pt idx="179">
                  <c:v>2.789999999999984</c:v>
                </c:pt>
                <c:pt idx="180">
                  <c:v>2.7999999999999838</c:v>
                </c:pt>
                <c:pt idx="181">
                  <c:v>2.8099999999999836</c:v>
                </c:pt>
                <c:pt idx="182">
                  <c:v>2.8199999999999834</c:v>
                </c:pt>
                <c:pt idx="183">
                  <c:v>2.8299999999999832</c:v>
                </c:pt>
                <c:pt idx="184">
                  <c:v>2.839999999999983</c:v>
                </c:pt>
                <c:pt idx="185">
                  <c:v>2.8499999999999828</c:v>
                </c:pt>
                <c:pt idx="186">
                  <c:v>2.8599999999999826</c:v>
                </c:pt>
                <c:pt idx="187">
                  <c:v>2.8699999999999823</c:v>
                </c:pt>
                <c:pt idx="188">
                  <c:v>2.8799999999999821</c:v>
                </c:pt>
                <c:pt idx="189">
                  <c:v>2.8899999999999819</c:v>
                </c:pt>
                <c:pt idx="190">
                  <c:v>2.8999999999999817</c:v>
                </c:pt>
                <c:pt idx="191">
                  <c:v>2.9099999999999815</c:v>
                </c:pt>
                <c:pt idx="192">
                  <c:v>2.9199999999999813</c:v>
                </c:pt>
                <c:pt idx="193">
                  <c:v>2.9299999999999811</c:v>
                </c:pt>
                <c:pt idx="194">
                  <c:v>2.9399999999999809</c:v>
                </c:pt>
                <c:pt idx="195">
                  <c:v>2.9499999999999806</c:v>
                </c:pt>
                <c:pt idx="196">
                  <c:v>2.9599999999999804</c:v>
                </c:pt>
                <c:pt idx="197">
                  <c:v>2.9699999999999802</c:v>
                </c:pt>
                <c:pt idx="198">
                  <c:v>2.97999999999998</c:v>
                </c:pt>
                <c:pt idx="199">
                  <c:v>2.9899999999999798</c:v>
                </c:pt>
                <c:pt idx="200">
                  <c:v>2.9999999999999796</c:v>
                </c:pt>
                <c:pt idx="201">
                  <c:v>3.0099999999999794</c:v>
                </c:pt>
                <c:pt idx="202">
                  <c:v>3.0199999999999791</c:v>
                </c:pt>
                <c:pt idx="203">
                  <c:v>3.0299999999999789</c:v>
                </c:pt>
                <c:pt idx="204">
                  <c:v>3.0399999999999787</c:v>
                </c:pt>
                <c:pt idx="205">
                  <c:v>3.0499999999999785</c:v>
                </c:pt>
                <c:pt idx="206">
                  <c:v>3.0599999999999783</c:v>
                </c:pt>
                <c:pt idx="207">
                  <c:v>3.0699999999999781</c:v>
                </c:pt>
                <c:pt idx="208">
                  <c:v>3.0799999999999779</c:v>
                </c:pt>
                <c:pt idx="209">
                  <c:v>3.0899999999999777</c:v>
                </c:pt>
                <c:pt idx="210">
                  <c:v>3.0999999999999774</c:v>
                </c:pt>
                <c:pt idx="211">
                  <c:v>3.1099999999999772</c:v>
                </c:pt>
                <c:pt idx="212">
                  <c:v>3.119999999999977</c:v>
                </c:pt>
                <c:pt idx="213">
                  <c:v>3.1299999999999768</c:v>
                </c:pt>
                <c:pt idx="214">
                  <c:v>3.1399999999999766</c:v>
                </c:pt>
                <c:pt idx="215">
                  <c:v>3.1499999999999764</c:v>
                </c:pt>
                <c:pt idx="216">
                  <c:v>3.1599999999999762</c:v>
                </c:pt>
                <c:pt idx="217">
                  <c:v>3.1699999999999759</c:v>
                </c:pt>
                <c:pt idx="218">
                  <c:v>3.1799999999999757</c:v>
                </c:pt>
                <c:pt idx="219">
                  <c:v>3.1899999999999755</c:v>
                </c:pt>
                <c:pt idx="220">
                  <c:v>3.1999999999999753</c:v>
                </c:pt>
                <c:pt idx="221">
                  <c:v>3.2099999999999751</c:v>
                </c:pt>
                <c:pt idx="222">
                  <c:v>3.2199999999999749</c:v>
                </c:pt>
                <c:pt idx="223">
                  <c:v>3.2299999999999747</c:v>
                </c:pt>
                <c:pt idx="224">
                  <c:v>3.2399999999999745</c:v>
                </c:pt>
                <c:pt idx="225">
                  <c:v>3.2499999999999742</c:v>
                </c:pt>
                <c:pt idx="226">
                  <c:v>3.259999999999974</c:v>
                </c:pt>
                <c:pt idx="227">
                  <c:v>3.2699999999999738</c:v>
                </c:pt>
                <c:pt idx="228">
                  <c:v>3.2799999999999736</c:v>
                </c:pt>
                <c:pt idx="229">
                  <c:v>3.2899999999999734</c:v>
                </c:pt>
                <c:pt idx="230">
                  <c:v>3.2999999999999732</c:v>
                </c:pt>
                <c:pt idx="231">
                  <c:v>3.309999999999973</c:v>
                </c:pt>
                <c:pt idx="232">
                  <c:v>3.3199999999999728</c:v>
                </c:pt>
                <c:pt idx="233">
                  <c:v>3.3299999999999725</c:v>
                </c:pt>
                <c:pt idx="234">
                  <c:v>3.3399999999999723</c:v>
                </c:pt>
                <c:pt idx="235">
                  <c:v>3.3499999999999721</c:v>
                </c:pt>
                <c:pt idx="236">
                  <c:v>3.3599999999999719</c:v>
                </c:pt>
                <c:pt idx="237">
                  <c:v>3.3699999999999717</c:v>
                </c:pt>
                <c:pt idx="238">
                  <c:v>3.3799999999999715</c:v>
                </c:pt>
                <c:pt idx="239">
                  <c:v>3.3899999999999713</c:v>
                </c:pt>
                <c:pt idx="240">
                  <c:v>3.399999999999971</c:v>
                </c:pt>
                <c:pt idx="241">
                  <c:v>3.4099999999999708</c:v>
                </c:pt>
                <c:pt idx="242">
                  <c:v>3.4199999999999706</c:v>
                </c:pt>
                <c:pt idx="243">
                  <c:v>3.4299999999999704</c:v>
                </c:pt>
                <c:pt idx="244">
                  <c:v>3.4399999999999702</c:v>
                </c:pt>
                <c:pt idx="245">
                  <c:v>3.44999999999997</c:v>
                </c:pt>
                <c:pt idx="246">
                  <c:v>3.4599999999999698</c:v>
                </c:pt>
                <c:pt idx="247">
                  <c:v>3.4699999999999696</c:v>
                </c:pt>
                <c:pt idx="248">
                  <c:v>3.4799999999999693</c:v>
                </c:pt>
                <c:pt idx="249">
                  <c:v>3.4899999999999691</c:v>
                </c:pt>
                <c:pt idx="250">
                  <c:v>3.4999999999999689</c:v>
                </c:pt>
                <c:pt idx="251">
                  <c:v>3.5099999999999687</c:v>
                </c:pt>
                <c:pt idx="252">
                  <c:v>3.5199999999999685</c:v>
                </c:pt>
                <c:pt idx="253">
                  <c:v>3.5299999999999683</c:v>
                </c:pt>
                <c:pt idx="254">
                  <c:v>3.5399999999999681</c:v>
                </c:pt>
                <c:pt idx="255">
                  <c:v>3.5499999999999678</c:v>
                </c:pt>
                <c:pt idx="256">
                  <c:v>3.5599999999999676</c:v>
                </c:pt>
                <c:pt idx="257">
                  <c:v>3.5699999999999674</c:v>
                </c:pt>
                <c:pt idx="258">
                  <c:v>3.5799999999999672</c:v>
                </c:pt>
                <c:pt idx="259">
                  <c:v>3.589999999999967</c:v>
                </c:pt>
                <c:pt idx="260">
                  <c:v>3.5999999999999668</c:v>
                </c:pt>
                <c:pt idx="261">
                  <c:v>3.6099999999999666</c:v>
                </c:pt>
                <c:pt idx="262">
                  <c:v>3.6199999999999664</c:v>
                </c:pt>
                <c:pt idx="263">
                  <c:v>3.6299999999999661</c:v>
                </c:pt>
                <c:pt idx="264">
                  <c:v>3.6399999999999659</c:v>
                </c:pt>
                <c:pt idx="265">
                  <c:v>3.6499999999999657</c:v>
                </c:pt>
                <c:pt idx="266">
                  <c:v>3.6599999999999655</c:v>
                </c:pt>
                <c:pt idx="267">
                  <c:v>3.6699999999999653</c:v>
                </c:pt>
                <c:pt idx="268">
                  <c:v>3.6799999999999651</c:v>
                </c:pt>
                <c:pt idx="269">
                  <c:v>3.6899999999999649</c:v>
                </c:pt>
                <c:pt idx="270">
                  <c:v>3.6999999999999647</c:v>
                </c:pt>
                <c:pt idx="271">
                  <c:v>3.7099999999999644</c:v>
                </c:pt>
                <c:pt idx="272">
                  <c:v>3.7199999999999642</c:v>
                </c:pt>
                <c:pt idx="273">
                  <c:v>3.729999999999964</c:v>
                </c:pt>
                <c:pt idx="274">
                  <c:v>3.7399999999999638</c:v>
                </c:pt>
                <c:pt idx="275">
                  <c:v>3.7499999999999636</c:v>
                </c:pt>
                <c:pt idx="276">
                  <c:v>3.7599999999999634</c:v>
                </c:pt>
                <c:pt idx="277">
                  <c:v>3.7699999999999632</c:v>
                </c:pt>
                <c:pt idx="278">
                  <c:v>3.7799999999999629</c:v>
                </c:pt>
                <c:pt idx="279">
                  <c:v>3.7899999999999627</c:v>
                </c:pt>
                <c:pt idx="280">
                  <c:v>3.7999999999999625</c:v>
                </c:pt>
                <c:pt idx="281">
                  <c:v>3.8099999999999623</c:v>
                </c:pt>
                <c:pt idx="282">
                  <c:v>3.8199999999999621</c:v>
                </c:pt>
                <c:pt idx="283">
                  <c:v>3.8299999999999619</c:v>
                </c:pt>
                <c:pt idx="284">
                  <c:v>3.8399999999999617</c:v>
                </c:pt>
                <c:pt idx="285">
                  <c:v>3.8499999999999615</c:v>
                </c:pt>
                <c:pt idx="286">
                  <c:v>3.8599999999999612</c:v>
                </c:pt>
                <c:pt idx="287">
                  <c:v>3.869999999999961</c:v>
                </c:pt>
                <c:pt idx="288">
                  <c:v>3.8799999999999608</c:v>
                </c:pt>
                <c:pt idx="289">
                  <c:v>3.8899999999999606</c:v>
                </c:pt>
                <c:pt idx="290">
                  <c:v>3.8999999999999604</c:v>
                </c:pt>
                <c:pt idx="291">
                  <c:v>3.9099999999999602</c:v>
                </c:pt>
                <c:pt idx="292">
                  <c:v>3.91999999999996</c:v>
                </c:pt>
                <c:pt idx="293">
                  <c:v>3.9299999999999597</c:v>
                </c:pt>
                <c:pt idx="294">
                  <c:v>3.9399999999999595</c:v>
                </c:pt>
                <c:pt idx="295">
                  <c:v>3.9499999999999593</c:v>
                </c:pt>
                <c:pt idx="296">
                  <c:v>3.9599999999999591</c:v>
                </c:pt>
                <c:pt idx="297">
                  <c:v>3.9699999999999589</c:v>
                </c:pt>
                <c:pt idx="298">
                  <c:v>3.9799999999999587</c:v>
                </c:pt>
                <c:pt idx="299">
                  <c:v>3.9899999999999585</c:v>
                </c:pt>
                <c:pt idx="300">
                  <c:v>3.9999999999999583</c:v>
                </c:pt>
                <c:pt idx="301">
                  <c:v>4.009999999999958</c:v>
                </c:pt>
                <c:pt idx="302">
                  <c:v>4.0199999999999578</c:v>
                </c:pt>
                <c:pt idx="303">
                  <c:v>4.0299999999999576</c:v>
                </c:pt>
                <c:pt idx="304">
                  <c:v>4.0399999999999574</c:v>
                </c:pt>
                <c:pt idx="305">
                  <c:v>4.0499999999999572</c:v>
                </c:pt>
                <c:pt idx="306">
                  <c:v>4.059999999999957</c:v>
                </c:pt>
                <c:pt idx="307">
                  <c:v>4.0699999999999568</c:v>
                </c:pt>
                <c:pt idx="308">
                  <c:v>4.0799999999999566</c:v>
                </c:pt>
                <c:pt idx="309">
                  <c:v>4.0899999999999563</c:v>
                </c:pt>
                <c:pt idx="310">
                  <c:v>4.0999999999999561</c:v>
                </c:pt>
                <c:pt idx="311">
                  <c:v>4.1099999999999559</c:v>
                </c:pt>
                <c:pt idx="312">
                  <c:v>4.1199999999999557</c:v>
                </c:pt>
                <c:pt idx="313">
                  <c:v>4.1299999999999555</c:v>
                </c:pt>
                <c:pt idx="314">
                  <c:v>4.1399999999999553</c:v>
                </c:pt>
                <c:pt idx="315">
                  <c:v>4.1499999999999551</c:v>
                </c:pt>
                <c:pt idx="316">
                  <c:v>4.1599999999999548</c:v>
                </c:pt>
                <c:pt idx="317">
                  <c:v>4.1699999999999546</c:v>
                </c:pt>
                <c:pt idx="318">
                  <c:v>4.1799999999999544</c:v>
                </c:pt>
                <c:pt idx="319">
                  <c:v>4.1899999999999542</c:v>
                </c:pt>
                <c:pt idx="320">
                  <c:v>4.199999999999954</c:v>
                </c:pt>
                <c:pt idx="321">
                  <c:v>4.2099999999999538</c:v>
                </c:pt>
                <c:pt idx="322">
                  <c:v>4.2199999999999536</c:v>
                </c:pt>
                <c:pt idx="323">
                  <c:v>4.2299999999999534</c:v>
                </c:pt>
                <c:pt idx="324">
                  <c:v>4.2399999999999531</c:v>
                </c:pt>
                <c:pt idx="325">
                  <c:v>4.2499999999999529</c:v>
                </c:pt>
                <c:pt idx="326">
                  <c:v>4.2599999999999527</c:v>
                </c:pt>
                <c:pt idx="327">
                  <c:v>4.2699999999999525</c:v>
                </c:pt>
                <c:pt idx="328">
                  <c:v>4.2799999999999523</c:v>
                </c:pt>
                <c:pt idx="329">
                  <c:v>4.2899999999999521</c:v>
                </c:pt>
                <c:pt idx="330">
                  <c:v>4.2999999999999519</c:v>
                </c:pt>
                <c:pt idx="331">
                  <c:v>4.3099999999999516</c:v>
                </c:pt>
                <c:pt idx="332">
                  <c:v>4.3199999999999514</c:v>
                </c:pt>
                <c:pt idx="333">
                  <c:v>4.3299999999999512</c:v>
                </c:pt>
                <c:pt idx="334">
                  <c:v>4.339999999999951</c:v>
                </c:pt>
                <c:pt idx="335">
                  <c:v>4.3499999999999508</c:v>
                </c:pt>
                <c:pt idx="336">
                  <c:v>4.3599999999999506</c:v>
                </c:pt>
                <c:pt idx="337">
                  <c:v>4.3699999999999504</c:v>
                </c:pt>
                <c:pt idx="338">
                  <c:v>4.3799999999999502</c:v>
                </c:pt>
                <c:pt idx="339">
                  <c:v>4.3899999999999499</c:v>
                </c:pt>
                <c:pt idx="340">
                  <c:v>4.3999999999999497</c:v>
                </c:pt>
                <c:pt idx="341">
                  <c:v>4.4099999999999495</c:v>
                </c:pt>
                <c:pt idx="342">
                  <c:v>4.4199999999999493</c:v>
                </c:pt>
                <c:pt idx="343">
                  <c:v>4.4299999999999491</c:v>
                </c:pt>
                <c:pt idx="344">
                  <c:v>4.4399999999999489</c:v>
                </c:pt>
                <c:pt idx="345">
                  <c:v>4.4499999999999487</c:v>
                </c:pt>
                <c:pt idx="346">
                  <c:v>4.4599999999999485</c:v>
                </c:pt>
                <c:pt idx="347">
                  <c:v>4.4699999999999482</c:v>
                </c:pt>
                <c:pt idx="348">
                  <c:v>4.479999999999948</c:v>
                </c:pt>
                <c:pt idx="349">
                  <c:v>4.4899999999999478</c:v>
                </c:pt>
                <c:pt idx="350">
                  <c:v>4.4999999999999476</c:v>
                </c:pt>
                <c:pt idx="351">
                  <c:v>4.5099999999999474</c:v>
                </c:pt>
                <c:pt idx="352">
                  <c:v>4.5199999999999472</c:v>
                </c:pt>
                <c:pt idx="353">
                  <c:v>4.529999999999947</c:v>
                </c:pt>
                <c:pt idx="354">
                  <c:v>4.5399999999999467</c:v>
                </c:pt>
                <c:pt idx="355">
                  <c:v>4.5499999999999465</c:v>
                </c:pt>
                <c:pt idx="356">
                  <c:v>4.5599999999999463</c:v>
                </c:pt>
                <c:pt idx="357">
                  <c:v>4.5699999999999461</c:v>
                </c:pt>
                <c:pt idx="358">
                  <c:v>4.5799999999999459</c:v>
                </c:pt>
                <c:pt idx="359">
                  <c:v>4.5899999999999457</c:v>
                </c:pt>
                <c:pt idx="360">
                  <c:v>4.5999999999999455</c:v>
                </c:pt>
                <c:pt idx="361">
                  <c:v>4.6099999999999453</c:v>
                </c:pt>
                <c:pt idx="362">
                  <c:v>4.619999999999945</c:v>
                </c:pt>
                <c:pt idx="363">
                  <c:v>4.6299999999999448</c:v>
                </c:pt>
                <c:pt idx="364">
                  <c:v>4.6399999999999446</c:v>
                </c:pt>
                <c:pt idx="365">
                  <c:v>4.6499999999999444</c:v>
                </c:pt>
                <c:pt idx="366">
                  <c:v>4.6599999999999442</c:v>
                </c:pt>
                <c:pt idx="367">
                  <c:v>4.669999999999944</c:v>
                </c:pt>
                <c:pt idx="368">
                  <c:v>4.6799999999999438</c:v>
                </c:pt>
                <c:pt idx="369">
                  <c:v>4.6899999999999435</c:v>
                </c:pt>
                <c:pt idx="370">
                  <c:v>4.6999999999999433</c:v>
                </c:pt>
                <c:pt idx="371">
                  <c:v>4.7099999999999431</c:v>
                </c:pt>
                <c:pt idx="372">
                  <c:v>4.7199999999999429</c:v>
                </c:pt>
                <c:pt idx="373">
                  <c:v>4.7299999999999427</c:v>
                </c:pt>
                <c:pt idx="374">
                  <c:v>4.7399999999999425</c:v>
                </c:pt>
                <c:pt idx="375">
                  <c:v>4.7499999999999423</c:v>
                </c:pt>
                <c:pt idx="376">
                  <c:v>4.7599999999999421</c:v>
                </c:pt>
                <c:pt idx="377">
                  <c:v>4.7699999999999418</c:v>
                </c:pt>
                <c:pt idx="378">
                  <c:v>4.7799999999999416</c:v>
                </c:pt>
                <c:pt idx="379">
                  <c:v>4.7899999999999414</c:v>
                </c:pt>
                <c:pt idx="380">
                  <c:v>4.7999999999999412</c:v>
                </c:pt>
                <c:pt idx="381">
                  <c:v>4.809999999999941</c:v>
                </c:pt>
                <c:pt idx="382">
                  <c:v>4.8199999999999408</c:v>
                </c:pt>
                <c:pt idx="383">
                  <c:v>4.8299999999999406</c:v>
                </c:pt>
                <c:pt idx="384">
                  <c:v>4.8399999999999403</c:v>
                </c:pt>
                <c:pt idx="385">
                  <c:v>4.8499999999999401</c:v>
                </c:pt>
                <c:pt idx="386">
                  <c:v>4.8599999999999399</c:v>
                </c:pt>
                <c:pt idx="387">
                  <c:v>4.8699999999999397</c:v>
                </c:pt>
                <c:pt idx="388">
                  <c:v>4.8799999999999395</c:v>
                </c:pt>
                <c:pt idx="389">
                  <c:v>4.8899999999999393</c:v>
                </c:pt>
                <c:pt idx="390">
                  <c:v>4.8999999999999391</c:v>
                </c:pt>
                <c:pt idx="391">
                  <c:v>4.9099999999999389</c:v>
                </c:pt>
                <c:pt idx="392">
                  <c:v>4.9199999999999386</c:v>
                </c:pt>
                <c:pt idx="393">
                  <c:v>4.9299999999999384</c:v>
                </c:pt>
                <c:pt idx="394">
                  <c:v>4.9399999999999382</c:v>
                </c:pt>
                <c:pt idx="395">
                  <c:v>4.949999999999938</c:v>
                </c:pt>
                <c:pt idx="396">
                  <c:v>4.9599999999999378</c:v>
                </c:pt>
                <c:pt idx="397">
                  <c:v>4.9699999999999376</c:v>
                </c:pt>
                <c:pt idx="398">
                  <c:v>4.9799999999999374</c:v>
                </c:pt>
                <c:pt idx="399">
                  <c:v>4.9899999999999372</c:v>
                </c:pt>
                <c:pt idx="400">
                  <c:v>4.9999999999999369</c:v>
                </c:pt>
                <c:pt idx="401">
                  <c:v>5.0099999999999367</c:v>
                </c:pt>
                <c:pt idx="402">
                  <c:v>5.0199999999999365</c:v>
                </c:pt>
                <c:pt idx="403">
                  <c:v>5.0299999999999363</c:v>
                </c:pt>
                <c:pt idx="404">
                  <c:v>5.0399999999999361</c:v>
                </c:pt>
                <c:pt idx="405">
                  <c:v>5.0499999999999359</c:v>
                </c:pt>
                <c:pt idx="406">
                  <c:v>5.0599999999999357</c:v>
                </c:pt>
                <c:pt idx="407">
                  <c:v>5.0699999999999354</c:v>
                </c:pt>
                <c:pt idx="408">
                  <c:v>5.0799999999999352</c:v>
                </c:pt>
                <c:pt idx="409">
                  <c:v>5.089999999999935</c:v>
                </c:pt>
                <c:pt idx="410">
                  <c:v>5.0999999999999348</c:v>
                </c:pt>
                <c:pt idx="411">
                  <c:v>5.1099999999999346</c:v>
                </c:pt>
                <c:pt idx="412">
                  <c:v>5.1199999999999344</c:v>
                </c:pt>
                <c:pt idx="413">
                  <c:v>5.1299999999999342</c:v>
                </c:pt>
                <c:pt idx="414">
                  <c:v>5.139999999999934</c:v>
                </c:pt>
                <c:pt idx="415">
                  <c:v>5.1499999999999337</c:v>
                </c:pt>
                <c:pt idx="416">
                  <c:v>5.1599999999999335</c:v>
                </c:pt>
                <c:pt idx="417">
                  <c:v>5.1699999999999333</c:v>
                </c:pt>
                <c:pt idx="418">
                  <c:v>5.1799999999999331</c:v>
                </c:pt>
                <c:pt idx="419">
                  <c:v>5.1899999999999329</c:v>
                </c:pt>
                <c:pt idx="420">
                  <c:v>5.1999999999999327</c:v>
                </c:pt>
                <c:pt idx="421">
                  <c:v>5.2099999999999325</c:v>
                </c:pt>
                <c:pt idx="422">
                  <c:v>5.2199999999999322</c:v>
                </c:pt>
                <c:pt idx="423">
                  <c:v>5.229999999999932</c:v>
                </c:pt>
                <c:pt idx="424">
                  <c:v>5.2399999999999318</c:v>
                </c:pt>
                <c:pt idx="425">
                  <c:v>5.2499999999999316</c:v>
                </c:pt>
                <c:pt idx="426">
                  <c:v>5.2599999999999314</c:v>
                </c:pt>
                <c:pt idx="427">
                  <c:v>5.2699999999999312</c:v>
                </c:pt>
                <c:pt idx="428">
                  <c:v>5.279999999999931</c:v>
                </c:pt>
                <c:pt idx="429">
                  <c:v>5.2899999999999308</c:v>
                </c:pt>
                <c:pt idx="430">
                  <c:v>5.2999999999999305</c:v>
                </c:pt>
                <c:pt idx="431">
                  <c:v>5.3099999999999303</c:v>
                </c:pt>
                <c:pt idx="432">
                  <c:v>5.3199999999999301</c:v>
                </c:pt>
                <c:pt idx="433">
                  <c:v>5.3299999999999299</c:v>
                </c:pt>
                <c:pt idx="434">
                  <c:v>5.3399999999999297</c:v>
                </c:pt>
                <c:pt idx="435">
                  <c:v>5.3499999999999295</c:v>
                </c:pt>
                <c:pt idx="436">
                  <c:v>5.3599999999999293</c:v>
                </c:pt>
                <c:pt idx="437">
                  <c:v>5.3699999999999291</c:v>
                </c:pt>
                <c:pt idx="438">
                  <c:v>5.3799999999999288</c:v>
                </c:pt>
                <c:pt idx="439">
                  <c:v>5.3899999999999286</c:v>
                </c:pt>
                <c:pt idx="440">
                  <c:v>5.3999999999999284</c:v>
                </c:pt>
                <c:pt idx="441">
                  <c:v>5.4099999999999282</c:v>
                </c:pt>
                <c:pt idx="442">
                  <c:v>5.419999999999928</c:v>
                </c:pt>
                <c:pt idx="443">
                  <c:v>5.4299999999999278</c:v>
                </c:pt>
                <c:pt idx="444">
                  <c:v>5.4399999999999276</c:v>
                </c:pt>
                <c:pt idx="445">
                  <c:v>5.4499999999999273</c:v>
                </c:pt>
                <c:pt idx="446">
                  <c:v>5.4599999999999271</c:v>
                </c:pt>
                <c:pt idx="447">
                  <c:v>5.4699999999999269</c:v>
                </c:pt>
                <c:pt idx="448">
                  <c:v>5.4799999999999267</c:v>
                </c:pt>
                <c:pt idx="449">
                  <c:v>5.4899999999999265</c:v>
                </c:pt>
                <c:pt idx="450">
                  <c:v>5.4999999999999263</c:v>
                </c:pt>
                <c:pt idx="451">
                  <c:v>5.5099999999999261</c:v>
                </c:pt>
                <c:pt idx="452">
                  <c:v>5.5199999999999259</c:v>
                </c:pt>
                <c:pt idx="453">
                  <c:v>5.5299999999999256</c:v>
                </c:pt>
                <c:pt idx="454">
                  <c:v>5.5399999999999254</c:v>
                </c:pt>
                <c:pt idx="455">
                  <c:v>5.5499999999999252</c:v>
                </c:pt>
                <c:pt idx="456">
                  <c:v>5.559999999999925</c:v>
                </c:pt>
                <c:pt idx="457">
                  <c:v>5.5699999999999248</c:v>
                </c:pt>
                <c:pt idx="458">
                  <c:v>5.5799999999999246</c:v>
                </c:pt>
                <c:pt idx="459">
                  <c:v>5.5899999999999244</c:v>
                </c:pt>
                <c:pt idx="460">
                  <c:v>5.5999999999999241</c:v>
                </c:pt>
                <c:pt idx="461">
                  <c:v>5.6099999999999239</c:v>
                </c:pt>
                <c:pt idx="462">
                  <c:v>5.6199999999999237</c:v>
                </c:pt>
                <c:pt idx="463">
                  <c:v>5.6299999999999235</c:v>
                </c:pt>
                <c:pt idx="464">
                  <c:v>5.6399999999999233</c:v>
                </c:pt>
                <c:pt idx="465">
                  <c:v>5.6499999999999231</c:v>
                </c:pt>
                <c:pt idx="466">
                  <c:v>5.6599999999999229</c:v>
                </c:pt>
                <c:pt idx="467">
                  <c:v>5.6699999999999227</c:v>
                </c:pt>
                <c:pt idx="468">
                  <c:v>5.6799999999999224</c:v>
                </c:pt>
                <c:pt idx="469">
                  <c:v>5.6899999999999222</c:v>
                </c:pt>
                <c:pt idx="470">
                  <c:v>5.699999999999922</c:v>
                </c:pt>
                <c:pt idx="471">
                  <c:v>5.7099999999999218</c:v>
                </c:pt>
                <c:pt idx="472">
                  <c:v>5.7199999999999216</c:v>
                </c:pt>
                <c:pt idx="473">
                  <c:v>5.7299999999999214</c:v>
                </c:pt>
                <c:pt idx="474">
                  <c:v>5.7399999999999212</c:v>
                </c:pt>
                <c:pt idx="475">
                  <c:v>5.749999999999921</c:v>
                </c:pt>
                <c:pt idx="476">
                  <c:v>5.7599999999999207</c:v>
                </c:pt>
                <c:pt idx="477">
                  <c:v>5.7699999999999205</c:v>
                </c:pt>
                <c:pt idx="478">
                  <c:v>5.7799999999999203</c:v>
                </c:pt>
                <c:pt idx="479">
                  <c:v>5.7899999999999201</c:v>
                </c:pt>
                <c:pt idx="480">
                  <c:v>5.7999999999999199</c:v>
                </c:pt>
                <c:pt idx="481">
                  <c:v>5.8099999999999197</c:v>
                </c:pt>
                <c:pt idx="482">
                  <c:v>5.8199999999999195</c:v>
                </c:pt>
                <c:pt idx="483">
                  <c:v>5.8299999999999192</c:v>
                </c:pt>
                <c:pt idx="484">
                  <c:v>5.839999999999919</c:v>
                </c:pt>
                <c:pt idx="485">
                  <c:v>5.8499999999999188</c:v>
                </c:pt>
                <c:pt idx="486">
                  <c:v>5.8599999999999186</c:v>
                </c:pt>
                <c:pt idx="487">
                  <c:v>5.8699999999999184</c:v>
                </c:pt>
                <c:pt idx="488">
                  <c:v>5.8799999999999182</c:v>
                </c:pt>
                <c:pt idx="489">
                  <c:v>5.889999999999918</c:v>
                </c:pt>
                <c:pt idx="490">
                  <c:v>5.8999999999999178</c:v>
                </c:pt>
                <c:pt idx="491">
                  <c:v>5.9099999999999175</c:v>
                </c:pt>
                <c:pt idx="492">
                  <c:v>5.9199999999999173</c:v>
                </c:pt>
                <c:pt idx="493">
                  <c:v>5.9299999999999171</c:v>
                </c:pt>
                <c:pt idx="494">
                  <c:v>5.9399999999999169</c:v>
                </c:pt>
                <c:pt idx="495">
                  <c:v>5.9499999999999167</c:v>
                </c:pt>
                <c:pt idx="496">
                  <c:v>5.9599999999999165</c:v>
                </c:pt>
                <c:pt idx="497">
                  <c:v>5.9699999999999163</c:v>
                </c:pt>
                <c:pt idx="498">
                  <c:v>5.979999999999916</c:v>
                </c:pt>
                <c:pt idx="499">
                  <c:v>5.9899999999999158</c:v>
                </c:pt>
                <c:pt idx="500">
                  <c:v>5.9999999999999156</c:v>
                </c:pt>
                <c:pt idx="501">
                  <c:v>6.0099999999999154</c:v>
                </c:pt>
                <c:pt idx="502">
                  <c:v>6.0199999999999152</c:v>
                </c:pt>
                <c:pt idx="503">
                  <c:v>6.029999999999915</c:v>
                </c:pt>
                <c:pt idx="504">
                  <c:v>6.0399999999999148</c:v>
                </c:pt>
                <c:pt idx="505">
                  <c:v>6.0499999999999146</c:v>
                </c:pt>
                <c:pt idx="506">
                  <c:v>6.0599999999999143</c:v>
                </c:pt>
                <c:pt idx="507">
                  <c:v>6.0699999999999141</c:v>
                </c:pt>
                <c:pt idx="508">
                  <c:v>6.0799999999999139</c:v>
                </c:pt>
                <c:pt idx="509">
                  <c:v>6.0899999999999137</c:v>
                </c:pt>
                <c:pt idx="510">
                  <c:v>6.0999999999999135</c:v>
                </c:pt>
                <c:pt idx="511">
                  <c:v>6.1099999999999133</c:v>
                </c:pt>
                <c:pt idx="512">
                  <c:v>6.1199999999999131</c:v>
                </c:pt>
                <c:pt idx="513">
                  <c:v>6.1299999999999129</c:v>
                </c:pt>
                <c:pt idx="514">
                  <c:v>6.1399999999999126</c:v>
                </c:pt>
                <c:pt idx="515">
                  <c:v>6.1499999999999124</c:v>
                </c:pt>
                <c:pt idx="516">
                  <c:v>6.1599999999999122</c:v>
                </c:pt>
                <c:pt idx="517">
                  <c:v>6.169999999999912</c:v>
                </c:pt>
                <c:pt idx="518">
                  <c:v>6.1799999999999118</c:v>
                </c:pt>
                <c:pt idx="519">
                  <c:v>6.1899999999999116</c:v>
                </c:pt>
                <c:pt idx="520">
                  <c:v>6.1999999999999114</c:v>
                </c:pt>
                <c:pt idx="521">
                  <c:v>6.2099999999999111</c:v>
                </c:pt>
                <c:pt idx="522">
                  <c:v>6.2199999999999109</c:v>
                </c:pt>
                <c:pt idx="523">
                  <c:v>6.2299999999999107</c:v>
                </c:pt>
                <c:pt idx="524">
                  <c:v>6.2399999999999105</c:v>
                </c:pt>
                <c:pt idx="525">
                  <c:v>6.2499999999999103</c:v>
                </c:pt>
                <c:pt idx="526">
                  <c:v>6.2599999999999101</c:v>
                </c:pt>
                <c:pt idx="527">
                  <c:v>6.2699999999999099</c:v>
                </c:pt>
                <c:pt idx="528">
                  <c:v>6.2799999999999097</c:v>
                </c:pt>
                <c:pt idx="529">
                  <c:v>6.2899999999999094</c:v>
                </c:pt>
                <c:pt idx="530">
                  <c:v>6.2999999999999092</c:v>
                </c:pt>
                <c:pt idx="531">
                  <c:v>6.309999999999909</c:v>
                </c:pt>
                <c:pt idx="532">
                  <c:v>6.3199999999999088</c:v>
                </c:pt>
                <c:pt idx="533">
                  <c:v>6.3299999999999086</c:v>
                </c:pt>
                <c:pt idx="534">
                  <c:v>6.3399999999999084</c:v>
                </c:pt>
                <c:pt idx="535">
                  <c:v>6.3499999999999082</c:v>
                </c:pt>
                <c:pt idx="536">
                  <c:v>6.3599999999999079</c:v>
                </c:pt>
                <c:pt idx="537">
                  <c:v>6.3699999999999077</c:v>
                </c:pt>
                <c:pt idx="538">
                  <c:v>6.3799999999999075</c:v>
                </c:pt>
                <c:pt idx="539">
                  <c:v>6.3899999999999073</c:v>
                </c:pt>
                <c:pt idx="540">
                  <c:v>6.3999999999999071</c:v>
                </c:pt>
                <c:pt idx="541">
                  <c:v>6.4099999999999069</c:v>
                </c:pt>
                <c:pt idx="542">
                  <c:v>6.4199999999999067</c:v>
                </c:pt>
                <c:pt idx="543">
                  <c:v>6.4299999999999065</c:v>
                </c:pt>
                <c:pt idx="544">
                  <c:v>6.4399999999999062</c:v>
                </c:pt>
                <c:pt idx="545">
                  <c:v>6.449999999999906</c:v>
                </c:pt>
                <c:pt idx="546">
                  <c:v>6.4599999999999058</c:v>
                </c:pt>
                <c:pt idx="547">
                  <c:v>6.4699999999999056</c:v>
                </c:pt>
                <c:pt idx="548">
                  <c:v>6.4799999999999054</c:v>
                </c:pt>
                <c:pt idx="549">
                  <c:v>6.4899999999999052</c:v>
                </c:pt>
                <c:pt idx="550">
                  <c:v>6.499999999999905</c:v>
                </c:pt>
                <c:pt idx="551">
                  <c:v>6.5099999999999048</c:v>
                </c:pt>
                <c:pt idx="552">
                  <c:v>6.5199999999999045</c:v>
                </c:pt>
                <c:pt idx="553">
                  <c:v>6.5299999999999043</c:v>
                </c:pt>
                <c:pt idx="554">
                  <c:v>6.5399999999999041</c:v>
                </c:pt>
                <c:pt idx="555">
                  <c:v>6.5499999999999039</c:v>
                </c:pt>
                <c:pt idx="556">
                  <c:v>6.5599999999999037</c:v>
                </c:pt>
                <c:pt idx="557">
                  <c:v>6.5699999999999035</c:v>
                </c:pt>
                <c:pt idx="558">
                  <c:v>6.5799999999999033</c:v>
                </c:pt>
                <c:pt idx="559">
                  <c:v>6.589999999999903</c:v>
                </c:pt>
                <c:pt idx="560">
                  <c:v>6.5999999999999028</c:v>
                </c:pt>
                <c:pt idx="561">
                  <c:v>6.6099999999999026</c:v>
                </c:pt>
                <c:pt idx="562">
                  <c:v>6.6199999999999024</c:v>
                </c:pt>
                <c:pt idx="563">
                  <c:v>6.6299999999999022</c:v>
                </c:pt>
                <c:pt idx="564">
                  <c:v>6.639999999999902</c:v>
                </c:pt>
                <c:pt idx="565">
                  <c:v>6.6499999999999018</c:v>
                </c:pt>
                <c:pt idx="566">
                  <c:v>6.6599999999999016</c:v>
                </c:pt>
                <c:pt idx="567">
                  <c:v>6.6699999999999013</c:v>
                </c:pt>
                <c:pt idx="568">
                  <c:v>6.6799999999999011</c:v>
                </c:pt>
                <c:pt idx="569">
                  <c:v>6.6899999999999009</c:v>
                </c:pt>
                <c:pt idx="570">
                  <c:v>6.6999999999999007</c:v>
                </c:pt>
                <c:pt idx="571">
                  <c:v>6.7099999999999005</c:v>
                </c:pt>
                <c:pt idx="572">
                  <c:v>6.7199999999999003</c:v>
                </c:pt>
                <c:pt idx="573">
                  <c:v>6.7299999999999001</c:v>
                </c:pt>
                <c:pt idx="574">
                  <c:v>6.7399999999998998</c:v>
                </c:pt>
                <c:pt idx="575">
                  <c:v>6.7499999999998996</c:v>
                </c:pt>
                <c:pt idx="576">
                  <c:v>6.7599999999998994</c:v>
                </c:pt>
                <c:pt idx="577">
                  <c:v>6.7699999999998992</c:v>
                </c:pt>
                <c:pt idx="578">
                  <c:v>6.779999999999899</c:v>
                </c:pt>
                <c:pt idx="579">
                  <c:v>6.7899999999998988</c:v>
                </c:pt>
                <c:pt idx="580">
                  <c:v>6.7999999999998986</c:v>
                </c:pt>
                <c:pt idx="581">
                  <c:v>6.8099999999998984</c:v>
                </c:pt>
                <c:pt idx="582">
                  <c:v>6.8199999999998981</c:v>
                </c:pt>
                <c:pt idx="583">
                  <c:v>6.8299999999998979</c:v>
                </c:pt>
                <c:pt idx="584">
                  <c:v>6.8399999999998977</c:v>
                </c:pt>
                <c:pt idx="585">
                  <c:v>6.8499999999998975</c:v>
                </c:pt>
                <c:pt idx="586">
                  <c:v>6.8599999999998973</c:v>
                </c:pt>
                <c:pt idx="587">
                  <c:v>6.8699999999998971</c:v>
                </c:pt>
                <c:pt idx="588">
                  <c:v>6.8799999999998969</c:v>
                </c:pt>
                <c:pt idx="589">
                  <c:v>6.8899999999998967</c:v>
                </c:pt>
                <c:pt idx="590">
                  <c:v>6.8999999999998964</c:v>
                </c:pt>
                <c:pt idx="591">
                  <c:v>6.9099999999998962</c:v>
                </c:pt>
                <c:pt idx="592">
                  <c:v>6.919999999999896</c:v>
                </c:pt>
                <c:pt idx="593">
                  <c:v>6.9299999999998958</c:v>
                </c:pt>
                <c:pt idx="594">
                  <c:v>6.9399999999998956</c:v>
                </c:pt>
                <c:pt idx="595">
                  <c:v>6.9499999999998954</c:v>
                </c:pt>
                <c:pt idx="596">
                  <c:v>6.9599999999998952</c:v>
                </c:pt>
                <c:pt idx="597">
                  <c:v>6.9699999999998949</c:v>
                </c:pt>
                <c:pt idx="598">
                  <c:v>6.9799999999998947</c:v>
                </c:pt>
                <c:pt idx="599">
                  <c:v>6.9899999999998945</c:v>
                </c:pt>
                <c:pt idx="600">
                  <c:v>6.9999999999998943</c:v>
                </c:pt>
              </c:numCache>
            </c:numRef>
          </c:cat>
          <c:val>
            <c:numRef>
              <c:f>'Emissions and Cost'!$Z$53:$Z$653</c:f>
              <c:numCache>
                <c:formatCode>0.00</c:formatCode>
                <c:ptCount val="601"/>
                <c:pt idx="0">
                  <c:v>1.1949999999999998</c:v>
                </c:pt>
                <c:pt idx="1">
                  <c:v>1.1831683168316831</c:v>
                </c:pt>
                <c:pt idx="2">
                  <c:v>1.1715686274509804</c:v>
                </c:pt>
                <c:pt idx="3">
                  <c:v>1.1601941747572815</c:v>
                </c:pt>
                <c:pt idx="4">
                  <c:v>1.1490384615384615</c:v>
                </c:pt>
                <c:pt idx="5">
                  <c:v>1.138095238095238</c:v>
                </c:pt>
                <c:pt idx="6">
                  <c:v>1.1273584905660377</c:v>
                </c:pt>
                <c:pt idx="7">
                  <c:v>1.1168224299065421</c:v>
                </c:pt>
                <c:pt idx="8">
                  <c:v>1.1064814814814814</c:v>
                </c:pt>
                <c:pt idx="9">
                  <c:v>1.0963302752293578</c:v>
                </c:pt>
                <c:pt idx="10">
                  <c:v>1.0863636363636362</c:v>
                </c:pt>
                <c:pt idx="11">
                  <c:v>1.0765765765765765</c:v>
                </c:pt>
                <c:pt idx="12">
                  <c:v>1.0669642857142856</c:v>
                </c:pt>
                <c:pt idx="13">
                  <c:v>1.0575221238938053</c:v>
                </c:pt>
                <c:pt idx="14">
                  <c:v>1.0482456140350875</c:v>
                </c:pt>
                <c:pt idx="15">
                  <c:v>1.0391304347826087</c:v>
                </c:pt>
                <c:pt idx="16">
                  <c:v>1.0301724137931032</c:v>
                </c:pt>
                <c:pt idx="17">
                  <c:v>1.0213675213675211</c:v>
                </c:pt>
                <c:pt idx="18">
                  <c:v>1.0127118644067794</c:v>
                </c:pt>
                <c:pt idx="19">
                  <c:v>1.0042016806722687</c:v>
                </c:pt>
                <c:pt idx="20">
                  <c:v>0.99583333333333313</c:v>
                </c:pt>
                <c:pt idx="21">
                  <c:v>0.98760330578512379</c:v>
                </c:pt>
                <c:pt idx="22">
                  <c:v>0.9795081967213114</c:v>
                </c:pt>
                <c:pt idx="23">
                  <c:v>0.97154471544715426</c:v>
                </c:pt>
                <c:pt idx="24">
                  <c:v>0.96370967741935454</c:v>
                </c:pt>
                <c:pt idx="25">
                  <c:v>0.95599999999999974</c:v>
                </c:pt>
                <c:pt idx="26">
                  <c:v>0.94841269841269815</c:v>
                </c:pt>
                <c:pt idx="27">
                  <c:v>0.94094488188976355</c:v>
                </c:pt>
                <c:pt idx="28">
                  <c:v>0.93359374999999978</c:v>
                </c:pt>
                <c:pt idx="29">
                  <c:v>0.92635658914728658</c:v>
                </c:pt>
                <c:pt idx="30">
                  <c:v>0.91923076923076896</c:v>
                </c:pt>
                <c:pt idx="31">
                  <c:v>0.91221374045801507</c:v>
                </c:pt>
                <c:pt idx="32">
                  <c:v>0.90530303030303005</c:v>
                </c:pt>
                <c:pt idx="33">
                  <c:v>0.89849624060150346</c:v>
                </c:pt>
                <c:pt idx="34">
                  <c:v>0.89179104477611915</c:v>
                </c:pt>
                <c:pt idx="35">
                  <c:v>0.88518518518518496</c:v>
                </c:pt>
                <c:pt idx="36">
                  <c:v>0.87867647058823495</c:v>
                </c:pt>
                <c:pt idx="37">
                  <c:v>0.8722627737226275</c:v>
                </c:pt>
                <c:pt idx="38">
                  <c:v>0.86594202898550698</c:v>
                </c:pt>
                <c:pt idx="39">
                  <c:v>0.8597122302158271</c:v>
                </c:pt>
                <c:pt idx="40">
                  <c:v>0.85357142857142831</c:v>
                </c:pt>
                <c:pt idx="41">
                  <c:v>0.84751773049645363</c:v>
                </c:pt>
                <c:pt idx="42">
                  <c:v>0.84154929577464754</c:v>
                </c:pt>
                <c:pt idx="43">
                  <c:v>0.83566433566433551</c:v>
                </c:pt>
                <c:pt idx="44">
                  <c:v>0.82986111111111094</c:v>
                </c:pt>
                <c:pt idx="45">
                  <c:v>0.82413793103448241</c:v>
                </c:pt>
                <c:pt idx="46">
                  <c:v>0.81849315068493123</c:v>
                </c:pt>
                <c:pt idx="47">
                  <c:v>0.81292517006802689</c:v>
                </c:pt>
                <c:pt idx="48">
                  <c:v>0.80743243243243223</c:v>
                </c:pt>
                <c:pt idx="49">
                  <c:v>0.80201342281879173</c:v>
                </c:pt>
                <c:pt idx="50">
                  <c:v>0.7966666666666663</c:v>
                </c:pt>
                <c:pt idx="51">
                  <c:v>0.7913907284768209</c:v>
                </c:pt>
                <c:pt idx="52">
                  <c:v>0.78618421052631549</c:v>
                </c:pt>
                <c:pt idx="53">
                  <c:v>0.78104575163398671</c:v>
                </c:pt>
                <c:pt idx="54">
                  <c:v>0.77597402597402576</c:v>
                </c:pt>
                <c:pt idx="55">
                  <c:v>0.77096774193548356</c:v>
                </c:pt>
                <c:pt idx="56">
                  <c:v>0.76602564102564075</c:v>
                </c:pt>
                <c:pt idx="57">
                  <c:v>0.76114649681528634</c:v>
                </c:pt>
                <c:pt idx="58">
                  <c:v>0.75632911392405033</c:v>
                </c:pt>
                <c:pt idx="59">
                  <c:v>0.75157232704402488</c:v>
                </c:pt>
                <c:pt idx="60">
                  <c:v>0.74687499999999973</c:v>
                </c:pt>
                <c:pt idx="61">
                  <c:v>0.74223602484472018</c:v>
                </c:pt>
                <c:pt idx="62">
                  <c:v>0.73765432098765404</c:v>
                </c:pt>
                <c:pt idx="63">
                  <c:v>0.73312883435582799</c:v>
                </c:pt>
                <c:pt idx="64">
                  <c:v>0.72865853658536561</c:v>
                </c:pt>
                <c:pt idx="65">
                  <c:v>0.72424242424242402</c:v>
                </c:pt>
                <c:pt idx="66">
                  <c:v>0.71987951807228889</c:v>
                </c:pt>
                <c:pt idx="67">
                  <c:v>0.7155688622754488</c:v>
                </c:pt>
                <c:pt idx="68">
                  <c:v>0.7113095238095235</c:v>
                </c:pt>
                <c:pt idx="69">
                  <c:v>0.70710059171597606</c:v>
                </c:pt>
                <c:pt idx="70">
                  <c:v>0.70294117647058796</c:v>
                </c:pt>
                <c:pt idx="71">
                  <c:v>0.6988304093567248</c:v>
                </c:pt>
                <c:pt idx="72">
                  <c:v>0.6947674418604648</c:v>
                </c:pt>
                <c:pt idx="73">
                  <c:v>0.69075144508670483</c:v>
                </c:pt>
                <c:pt idx="74">
                  <c:v>0.68678160919540199</c:v>
                </c:pt>
                <c:pt idx="75">
                  <c:v>0.6828571428571425</c:v>
                </c:pt>
                <c:pt idx="76">
                  <c:v>0.67897727272727249</c:v>
                </c:pt>
                <c:pt idx="77">
                  <c:v>0.67514124293785283</c:v>
                </c:pt>
                <c:pt idx="78">
                  <c:v>0.67134831460674127</c:v>
                </c:pt>
                <c:pt idx="79">
                  <c:v>0.6675977653631282</c:v>
                </c:pt>
                <c:pt idx="80">
                  <c:v>0.66388888888888864</c:v>
                </c:pt>
                <c:pt idx="81">
                  <c:v>0.66022099447513782</c:v>
                </c:pt>
                <c:pt idx="82">
                  <c:v>0.65659340659340637</c:v>
                </c:pt>
                <c:pt idx="83">
                  <c:v>0.65300546448087404</c:v>
                </c:pt>
                <c:pt idx="84">
                  <c:v>0.64945652173913015</c:v>
                </c:pt>
                <c:pt idx="85">
                  <c:v>0.64594594594594568</c:v>
                </c:pt>
                <c:pt idx="86">
                  <c:v>0.64247311827956965</c:v>
                </c:pt>
                <c:pt idx="87">
                  <c:v>0.63903743315507988</c:v>
                </c:pt>
                <c:pt idx="88">
                  <c:v>0.63563829787234016</c:v>
                </c:pt>
                <c:pt idx="89">
                  <c:v>0.63227513227513199</c:v>
                </c:pt>
                <c:pt idx="90">
                  <c:v>0.62894736842105237</c:v>
                </c:pt>
                <c:pt idx="91">
                  <c:v>0.62565445026177979</c:v>
                </c:pt>
                <c:pt idx="92">
                  <c:v>0.62239583333333304</c:v>
                </c:pt>
                <c:pt idx="93">
                  <c:v>0.61917098445595831</c:v>
                </c:pt>
                <c:pt idx="94">
                  <c:v>0.61597938144329867</c:v>
                </c:pt>
                <c:pt idx="95">
                  <c:v>0.61282051282051253</c:v>
                </c:pt>
                <c:pt idx="96">
                  <c:v>0.60969387755102011</c:v>
                </c:pt>
                <c:pt idx="97">
                  <c:v>0.60659898477157326</c:v>
                </c:pt>
                <c:pt idx="98">
                  <c:v>0.60353535353535326</c:v>
                </c:pt>
                <c:pt idx="99">
                  <c:v>0.60050251256281373</c:v>
                </c:pt>
                <c:pt idx="100">
                  <c:v>0.59749999999999981</c:v>
                </c:pt>
                <c:pt idx="101">
                  <c:v>0.59452736318407939</c:v>
                </c:pt>
                <c:pt idx="102">
                  <c:v>0.59158415841584144</c:v>
                </c:pt>
                <c:pt idx="103">
                  <c:v>0.58866995073891615</c:v>
                </c:pt>
                <c:pt idx="104">
                  <c:v>0.58578431372549022</c:v>
                </c:pt>
                <c:pt idx="105">
                  <c:v>0.58292682926829276</c:v>
                </c:pt>
                <c:pt idx="106">
                  <c:v>0.58009708737864085</c:v>
                </c:pt>
                <c:pt idx="107">
                  <c:v>0.57729468599033829</c:v>
                </c:pt>
                <c:pt idx="108">
                  <c:v>0.57451923076923095</c:v>
                </c:pt>
                <c:pt idx="109">
                  <c:v>0.57177033492822993</c:v>
                </c:pt>
                <c:pt idx="110">
                  <c:v>0.56904761904761936</c:v>
                </c:pt>
                <c:pt idx="111">
                  <c:v>0.5663507109004744</c:v>
                </c:pt>
                <c:pt idx="112">
                  <c:v>0.56367924528301927</c:v>
                </c:pt>
                <c:pt idx="113">
                  <c:v>0.5610328638497657</c:v>
                </c:pt>
                <c:pt idx="114">
                  <c:v>0.55841121495327151</c:v>
                </c:pt>
                <c:pt idx="115">
                  <c:v>0.55581395348837259</c:v>
                </c:pt>
                <c:pt idx="116">
                  <c:v>0.55324074074074137</c:v>
                </c:pt>
                <c:pt idx="117">
                  <c:v>0.55069124423963201</c:v>
                </c:pt>
                <c:pt idx="118">
                  <c:v>0.54816513761467967</c:v>
                </c:pt>
                <c:pt idx="119">
                  <c:v>0.54566210045662178</c:v>
                </c:pt>
                <c:pt idx="120">
                  <c:v>0.54318181818181899</c:v>
                </c:pt>
                <c:pt idx="121">
                  <c:v>0.54072398190045334</c:v>
                </c:pt>
                <c:pt idx="122">
                  <c:v>0.53828828828828912</c:v>
                </c:pt>
                <c:pt idx="123">
                  <c:v>0.5358744394618844</c:v>
                </c:pt>
                <c:pt idx="124">
                  <c:v>0.53348214285714379</c:v>
                </c:pt>
                <c:pt idx="125">
                  <c:v>0.5311111111111122</c:v>
                </c:pt>
                <c:pt idx="126">
                  <c:v>0.52876106194690375</c:v>
                </c:pt>
                <c:pt idx="127">
                  <c:v>0.5264317180616751</c:v>
                </c:pt>
                <c:pt idx="128">
                  <c:v>0.52412280701754499</c:v>
                </c:pt>
                <c:pt idx="129">
                  <c:v>0.52183406113537234</c:v>
                </c:pt>
                <c:pt idx="130">
                  <c:v>0.51956521739130557</c:v>
                </c:pt>
                <c:pt idx="131">
                  <c:v>0.51731601731601862</c:v>
                </c:pt>
                <c:pt idx="132">
                  <c:v>0.51508620689655304</c:v>
                </c:pt>
                <c:pt idx="133">
                  <c:v>0.51287553648068807</c:v>
                </c:pt>
                <c:pt idx="134">
                  <c:v>0.51068376068376198</c:v>
                </c:pt>
                <c:pt idx="135">
                  <c:v>0.50851063829787368</c:v>
                </c:pt>
                <c:pt idx="136">
                  <c:v>0.50635593220339126</c:v>
                </c:pt>
                <c:pt idx="137">
                  <c:v>0.50421940928270192</c:v>
                </c:pt>
                <c:pt idx="138">
                  <c:v>0.50210084033613589</c:v>
                </c:pt>
                <c:pt idx="139">
                  <c:v>0.50000000000000155</c:v>
                </c:pt>
                <c:pt idx="140">
                  <c:v>0.49791666666666828</c:v>
                </c:pt>
                <c:pt idx="141">
                  <c:v>0.49585062240664063</c:v>
                </c:pt>
                <c:pt idx="142">
                  <c:v>0.49380165289256361</c:v>
                </c:pt>
                <c:pt idx="143">
                  <c:v>0.49176954732510453</c:v>
                </c:pt>
                <c:pt idx="144">
                  <c:v>0.48975409836065736</c:v>
                </c:pt>
                <c:pt idx="145">
                  <c:v>0.48775510204081801</c:v>
                </c:pt>
                <c:pt idx="146">
                  <c:v>0.48577235772357896</c:v>
                </c:pt>
                <c:pt idx="147">
                  <c:v>0.48380566801619612</c:v>
                </c:pt>
                <c:pt idx="148">
                  <c:v>0.48185483870967921</c:v>
                </c:pt>
                <c:pt idx="149">
                  <c:v>0.47991967871486124</c:v>
                </c:pt>
                <c:pt idx="150">
                  <c:v>0.47800000000000187</c:v>
                </c:pt>
                <c:pt idx="151">
                  <c:v>0.47609561752988239</c:v>
                </c:pt>
                <c:pt idx="152">
                  <c:v>0.47420634920635113</c:v>
                </c:pt>
                <c:pt idx="153">
                  <c:v>0.47233201581027862</c:v>
                </c:pt>
                <c:pt idx="154">
                  <c:v>0.47047244094488383</c:v>
                </c:pt>
                <c:pt idx="155">
                  <c:v>0.46862745098039416</c:v>
                </c:pt>
                <c:pt idx="156">
                  <c:v>0.466796875000002</c:v>
                </c:pt>
                <c:pt idx="157">
                  <c:v>0.46498054474708378</c:v>
                </c:pt>
                <c:pt idx="158">
                  <c:v>0.46317829457364545</c:v>
                </c:pt>
                <c:pt idx="159">
                  <c:v>0.46138996138996347</c:v>
                </c:pt>
                <c:pt idx="160">
                  <c:v>0.4596153846153867</c:v>
                </c:pt>
                <c:pt idx="161">
                  <c:v>0.45785440613027029</c:v>
                </c:pt>
                <c:pt idx="162">
                  <c:v>0.45610687022900975</c:v>
                </c:pt>
                <c:pt idx="163">
                  <c:v>0.45437262357414665</c:v>
                </c:pt>
                <c:pt idx="164">
                  <c:v>0.45265151515151736</c:v>
                </c:pt>
                <c:pt idx="165">
                  <c:v>0.45094339622641727</c:v>
                </c:pt>
                <c:pt idx="166">
                  <c:v>0.44924812030075412</c:v>
                </c:pt>
                <c:pt idx="167">
                  <c:v>0.44756554307116331</c:v>
                </c:pt>
                <c:pt idx="168">
                  <c:v>0.4458955223880619</c:v>
                </c:pt>
                <c:pt idx="169">
                  <c:v>0.44423791821561565</c:v>
                </c:pt>
                <c:pt idx="170">
                  <c:v>0.44259259259259487</c:v>
                </c:pt>
                <c:pt idx="171">
                  <c:v>0.44095940959409824</c:v>
                </c:pt>
                <c:pt idx="172">
                  <c:v>0.43933823529411992</c:v>
                </c:pt>
                <c:pt idx="173">
                  <c:v>0.43772893772894006</c:v>
                </c:pt>
                <c:pt idx="174">
                  <c:v>0.43613138686131625</c:v>
                </c:pt>
                <c:pt idx="175">
                  <c:v>0.4345454545454569</c:v>
                </c:pt>
                <c:pt idx="176">
                  <c:v>0.43297101449275599</c:v>
                </c:pt>
                <c:pt idx="177">
                  <c:v>0.43140794223826956</c:v>
                </c:pt>
                <c:pt idx="178">
                  <c:v>0.42985611510791605</c:v>
                </c:pt>
                <c:pt idx="179">
                  <c:v>0.42831541218638236</c:v>
                </c:pt>
                <c:pt idx="180">
                  <c:v>0.42678571428571671</c:v>
                </c:pt>
                <c:pt idx="181">
                  <c:v>0.42526690391459321</c:v>
                </c:pt>
                <c:pt idx="182">
                  <c:v>0.42375886524822942</c:v>
                </c:pt>
                <c:pt idx="183">
                  <c:v>0.42226148409894243</c:v>
                </c:pt>
                <c:pt idx="184">
                  <c:v>0.42077464788732644</c:v>
                </c:pt>
                <c:pt idx="185">
                  <c:v>0.41929824561403761</c:v>
                </c:pt>
                <c:pt idx="186">
                  <c:v>0.41783216783217036</c:v>
                </c:pt>
                <c:pt idx="187">
                  <c:v>0.41637630662021163</c:v>
                </c:pt>
                <c:pt idx="188">
                  <c:v>0.41493055555555808</c:v>
                </c:pt>
                <c:pt idx="189">
                  <c:v>0.41349480968858388</c:v>
                </c:pt>
                <c:pt idx="190">
                  <c:v>0.41206896551724392</c:v>
                </c:pt>
                <c:pt idx="191">
                  <c:v>0.41065292096220191</c:v>
                </c:pt>
                <c:pt idx="192">
                  <c:v>0.40924657534246839</c:v>
                </c:pt>
                <c:pt idx="193">
                  <c:v>0.40784982935153846</c:v>
                </c:pt>
                <c:pt idx="194">
                  <c:v>0.40646258503401622</c:v>
                </c:pt>
                <c:pt idx="195">
                  <c:v>0.40508474576271447</c:v>
                </c:pt>
                <c:pt idx="196">
                  <c:v>0.40371621621621889</c:v>
                </c:pt>
                <c:pt idx="197">
                  <c:v>0.40235690235690502</c:v>
                </c:pt>
                <c:pt idx="198">
                  <c:v>0.40100671140939864</c:v>
                </c:pt>
                <c:pt idx="199">
                  <c:v>0.39966555183946756</c:v>
                </c:pt>
                <c:pt idx="200">
                  <c:v>0.39833333333333604</c:v>
                </c:pt>
                <c:pt idx="201">
                  <c:v>0.39700996677741135</c:v>
                </c:pt>
                <c:pt idx="202">
                  <c:v>0.39569536423841328</c:v>
                </c:pt>
                <c:pt idx="203">
                  <c:v>0.39438943894389711</c:v>
                </c:pt>
                <c:pt idx="204">
                  <c:v>0.39309210526316063</c:v>
                </c:pt>
                <c:pt idx="205">
                  <c:v>0.39180327868852732</c:v>
                </c:pt>
                <c:pt idx="206">
                  <c:v>0.39052287581699618</c:v>
                </c:pt>
                <c:pt idx="207">
                  <c:v>0.38925081433225034</c:v>
                </c:pt>
                <c:pt idx="208">
                  <c:v>0.38798701298701577</c:v>
                </c:pt>
                <c:pt idx="209">
                  <c:v>0.38673139158576331</c:v>
                </c:pt>
                <c:pt idx="210">
                  <c:v>0.38548387096774472</c:v>
                </c:pt>
                <c:pt idx="211">
                  <c:v>0.38424437299035646</c:v>
                </c:pt>
                <c:pt idx="212">
                  <c:v>0.38301282051282332</c:v>
                </c:pt>
                <c:pt idx="213">
                  <c:v>0.38178913738019449</c:v>
                </c:pt>
                <c:pt idx="214">
                  <c:v>0.38057324840764611</c:v>
                </c:pt>
                <c:pt idx="215">
                  <c:v>0.37936507936508218</c:v>
                </c:pt>
                <c:pt idx="216">
                  <c:v>0.37816455696202816</c:v>
                </c:pt>
                <c:pt idx="217">
                  <c:v>0.37697160883281039</c:v>
                </c:pt>
                <c:pt idx="218">
                  <c:v>0.37578616352201544</c:v>
                </c:pt>
                <c:pt idx="219">
                  <c:v>0.37460815047022228</c:v>
                </c:pt>
                <c:pt idx="220">
                  <c:v>0.37343750000000286</c:v>
                </c:pt>
                <c:pt idx="221">
                  <c:v>0.37227414330218356</c:v>
                </c:pt>
                <c:pt idx="222">
                  <c:v>0.37111801242236309</c:v>
                </c:pt>
                <c:pt idx="223">
                  <c:v>0.3699690402476809</c:v>
                </c:pt>
                <c:pt idx="224">
                  <c:v>0.36882716049383008</c:v>
                </c:pt>
                <c:pt idx="225">
                  <c:v>0.36769230769231059</c:v>
                </c:pt>
                <c:pt idx="226">
                  <c:v>0.36656441717791705</c:v>
                </c:pt>
                <c:pt idx="227">
                  <c:v>0.3654434250764555</c:v>
                </c:pt>
                <c:pt idx="228">
                  <c:v>0.36432926829268586</c:v>
                </c:pt>
                <c:pt idx="229">
                  <c:v>0.36322188449848319</c:v>
                </c:pt>
                <c:pt idx="230">
                  <c:v>0.36212121212121506</c:v>
                </c:pt>
                <c:pt idx="231">
                  <c:v>0.36102719033232922</c:v>
                </c:pt>
                <c:pt idx="232">
                  <c:v>0.3599397590361475</c:v>
                </c:pt>
                <c:pt idx="233">
                  <c:v>0.35885885885886182</c:v>
                </c:pt>
                <c:pt idx="234">
                  <c:v>0.35778443113772751</c:v>
                </c:pt>
                <c:pt idx="235">
                  <c:v>0.35671641791045072</c:v>
                </c:pt>
                <c:pt idx="236">
                  <c:v>0.35565476190476486</c:v>
                </c:pt>
                <c:pt idx="237">
                  <c:v>0.35459940652819283</c:v>
                </c:pt>
                <c:pt idx="238">
                  <c:v>0.35355029585799114</c:v>
                </c:pt>
                <c:pt idx="239">
                  <c:v>0.35250737463127141</c:v>
                </c:pt>
                <c:pt idx="240">
                  <c:v>0.35147058823529709</c:v>
                </c:pt>
                <c:pt idx="241">
                  <c:v>0.35043988269795018</c:v>
                </c:pt>
                <c:pt idx="242">
                  <c:v>0.34941520467836557</c:v>
                </c:pt>
                <c:pt idx="243">
                  <c:v>0.34839650145772894</c:v>
                </c:pt>
                <c:pt idx="244">
                  <c:v>0.34738372093023556</c:v>
                </c:pt>
                <c:pt idx="245">
                  <c:v>0.34637681159420591</c:v>
                </c:pt>
                <c:pt idx="246">
                  <c:v>0.34537572254335563</c:v>
                </c:pt>
                <c:pt idx="247">
                  <c:v>0.34438040345821624</c:v>
                </c:pt>
                <c:pt idx="248">
                  <c:v>0.34339080459770416</c:v>
                </c:pt>
                <c:pt idx="249">
                  <c:v>0.34240687679083398</c:v>
                </c:pt>
                <c:pt idx="250">
                  <c:v>0.34142857142857447</c:v>
                </c:pt>
                <c:pt idx="251">
                  <c:v>0.34045584045584348</c:v>
                </c:pt>
                <c:pt idx="252">
                  <c:v>0.33948863636363935</c:v>
                </c:pt>
                <c:pt idx="253">
                  <c:v>0.33852691218130615</c:v>
                </c:pt>
                <c:pt idx="254">
                  <c:v>0.33757062146892958</c:v>
                </c:pt>
                <c:pt idx="255">
                  <c:v>0.3366197183098622</c:v>
                </c:pt>
                <c:pt idx="256">
                  <c:v>0.3356741573033738</c:v>
                </c:pt>
                <c:pt idx="257">
                  <c:v>0.334733893557426</c:v>
                </c:pt>
                <c:pt idx="258">
                  <c:v>0.33379888268156732</c:v>
                </c:pt>
                <c:pt idx="259">
                  <c:v>0.33286908077994731</c:v>
                </c:pt>
                <c:pt idx="260">
                  <c:v>0.33194444444444748</c:v>
                </c:pt>
                <c:pt idx="261">
                  <c:v>0.33102493074792549</c:v>
                </c:pt>
                <c:pt idx="262">
                  <c:v>0.33011049723757213</c:v>
                </c:pt>
                <c:pt idx="263">
                  <c:v>0.3292011019283777</c:v>
                </c:pt>
                <c:pt idx="264">
                  <c:v>0.32829670329670635</c:v>
                </c:pt>
                <c:pt idx="265">
                  <c:v>0.32739726027397564</c:v>
                </c:pt>
                <c:pt idx="266">
                  <c:v>0.32650273224044024</c:v>
                </c:pt>
                <c:pt idx="267">
                  <c:v>0.3256130790190766</c:v>
                </c:pt>
                <c:pt idx="268">
                  <c:v>0.3247282608695683</c:v>
                </c:pt>
                <c:pt idx="269">
                  <c:v>0.32384823848238792</c:v>
                </c:pt>
                <c:pt idx="270">
                  <c:v>0.322972972972976</c:v>
                </c:pt>
                <c:pt idx="271">
                  <c:v>0.32210242587601384</c:v>
                </c:pt>
                <c:pt idx="272">
                  <c:v>0.32123655913978805</c:v>
                </c:pt>
                <c:pt idx="273">
                  <c:v>0.32037533512064648</c:v>
                </c:pt>
                <c:pt idx="274">
                  <c:v>0.31951871657754316</c:v>
                </c:pt>
                <c:pt idx="275">
                  <c:v>0.31866666666666976</c:v>
                </c:pt>
                <c:pt idx="276">
                  <c:v>0.31781914893617325</c:v>
                </c:pt>
                <c:pt idx="277">
                  <c:v>0.31697612732095798</c:v>
                </c:pt>
                <c:pt idx="278">
                  <c:v>0.31613756613756921</c:v>
                </c:pt>
                <c:pt idx="279">
                  <c:v>0.31530343007915879</c:v>
                </c:pt>
                <c:pt idx="280">
                  <c:v>0.3144736842105294</c:v>
                </c:pt>
                <c:pt idx="281">
                  <c:v>0.31364829396325766</c:v>
                </c:pt>
                <c:pt idx="282">
                  <c:v>0.31282722513089317</c:v>
                </c:pt>
                <c:pt idx="283">
                  <c:v>0.31201044386423282</c:v>
                </c:pt>
                <c:pt idx="284">
                  <c:v>0.31119791666666979</c:v>
                </c:pt>
                <c:pt idx="285">
                  <c:v>0.31038961038961349</c:v>
                </c:pt>
                <c:pt idx="286">
                  <c:v>0.30958549222798237</c:v>
                </c:pt>
                <c:pt idx="287">
                  <c:v>0.30878552971576539</c:v>
                </c:pt>
                <c:pt idx="288">
                  <c:v>0.30798969072165255</c:v>
                </c:pt>
                <c:pt idx="289">
                  <c:v>0.30719794344473317</c:v>
                </c:pt>
                <c:pt idx="290">
                  <c:v>0.30641025641025949</c:v>
                </c:pt>
                <c:pt idx="291">
                  <c:v>0.3056265984654763</c:v>
                </c:pt>
                <c:pt idx="292">
                  <c:v>0.30484693877551333</c:v>
                </c:pt>
                <c:pt idx="293">
                  <c:v>0.3040712468193415</c:v>
                </c:pt>
                <c:pt idx="294">
                  <c:v>0.3032994923857899</c:v>
                </c:pt>
                <c:pt idx="295">
                  <c:v>0.30253164556962336</c:v>
                </c:pt>
                <c:pt idx="296">
                  <c:v>0.30176767676767985</c:v>
                </c:pt>
                <c:pt idx="297">
                  <c:v>0.30100755667506607</c:v>
                </c:pt>
                <c:pt idx="298">
                  <c:v>0.30025125628141014</c:v>
                </c:pt>
                <c:pt idx="299">
                  <c:v>0.29949874686717104</c:v>
                </c:pt>
                <c:pt idx="300">
                  <c:v>0.29875000000000312</c:v>
                </c:pt>
                <c:pt idx="301">
                  <c:v>0.29800498753117521</c:v>
                </c:pt>
                <c:pt idx="302">
                  <c:v>0.29726368159204292</c:v>
                </c:pt>
                <c:pt idx="303">
                  <c:v>0.29652605459057385</c:v>
                </c:pt>
                <c:pt idx="304">
                  <c:v>0.29579207920792389</c:v>
                </c:pt>
                <c:pt idx="305">
                  <c:v>0.29506172839506484</c:v>
                </c:pt>
                <c:pt idx="306">
                  <c:v>0.29433497536946124</c:v>
                </c:pt>
                <c:pt idx="307">
                  <c:v>0.29361179361179673</c:v>
                </c:pt>
                <c:pt idx="308">
                  <c:v>0.29289215686274817</c:v>
                </c:pt>
                <c:pt idx="309">
                  <c:v>0.2921760391198075</c:v>
                </c:pt>
                <c:pt idx="310">
                  <c:v>0.29146341463414943</c:v>
                </c:pt>
                <c:pt idx="311">
                  <c:v>0.29075425790754567</c:v>
                </c:pt>
                <c:pt idx="312">
                  <c:v>0.29004854368932348</c:v>
                </c:pt>
                <c:pt idx="313">
                  <c:v>0.28934624697336875</c:v>
                </c:pt>
                <c:pt idx="314">
                  <c:v>0.2886473429951722</c:v>
                </c:pt>
                <c:pt idx="315">
                  <c:v>0.28795180722891878</c:v>
                </c:pt>
                <c:pt idx="316">
                  <c:v>0.28725961538461847</c:v>
                </c:pt>
                <c:pt idx="317">
                  <c:v>0.28657074340527888</c:v>
                </c:pt>
                <c:pt idx="318">
                  <c:v>0.28588516746411796</c:v>
                </c:pt>
                <c:pt idx="319">
                  <c:v>0.28520286396181693</c:v>
                </c:pt>
                <c:pt idx="320">
                  <c:v>0.28452380952381262</c:v>
                </c:pt>
                <c:pt idx="321">
                  <c:v>0.28384798099762781</c:v>
                </c:pt>
                <c:pt idx="322">
                  <c:v>0.28317535545024008</c:v>
                </c:pt>
                <c:pt idx="323">
                  <c:v>0.28250591016548776</c:v>
                </c:pt>
                <c:pt idx="324">
                  <c:v>0.28183962264151252</c:v>
                </c:pt>
                <c:pt idx="325">
                  <c:v>0.28117647058823841</c:v>
                </c:pt>
                <c:pt idx="326">
                  <c:v>0.28051643192488573</c:v>
                </c:pt>
                <c:pt idx="327">
                  <c:v>0.27985948477752065</c:v>
                </c:pt>
                <c:pt idx="328">
                  <c:v>0.27920560747663864</c:v>
                </c:pt>
                <c:pt idx="329">
                  <c:v>0.27855477855478161</c:v>
                </c:pt>
                <c:pt idx="330">
                  <c:v>0.27790697674418913</c:v>
                </c:pt>
                <c:pt idx="331">
                  <c:v>0.27726218097448108</c:v>
                </c:pt>
                <c:pt idx="332">
                  <c:v>0.27662037037037346</c:v>
                </c:pt>
                <c:pt idx="333">
                  <c:v>0.27598152424942574</c:v>
                </c:pt>
                <c:pt idx="334">
                  <c:v>0.27534562211981878</c:v>
                </c:pt>
                <c:pt idx="335">
                  <c:v>0.274712643678164</c:v>
                </c:pt>
                <c:pt idx="336">
                  <c:v>0.27408256880734255</c:v>
                </c:pt>
                <c:pt idx="337">
                  <c:v>0.27345537757437377</c:v>
                </c:pt>
                <c:pt idx="338">
                  <c:v>0.27283105022831355</c:v>
                </c:pt>
                <c:pt idx="339">
                  <c:v>0.27220956719818079</c:v>
                </c:pt>
                <c:pt idx="340">
                  <c:v>0.27159090909091216</c:v>
                </c:pt>
                <c:pt idx="341">
                  <c:v>0.27097505668934546</c:v>
                </c:pt>
                <c:pt idx="342">
                  <c:v>0.27036199095022934</c:v>
                </c:pt>
                <c:pt idx="343">
                  <c:v>0.26975169300226043</c:v>
                </c:pt>
                <c:pt idx="344">
                  <c:v>0.26914414414414722</c:v>
                </c:pt>
                <c:pt idx="345">
                  <c:v>0.26853932584269974</c:v>
                </c:pt>
                <c:pt idx="346">
                  <c:v>0.26793721973094481</c:v>
                </c:pt>
                <c:pt idx="347">
                  <c:v>0.26733780760626707</c:v>
                </c:pt>
                <c:pt idx="348">
                  <c:v>0.26674107142857451</c:v>
                </c:pt>
                <c:pt idx="349">
                  <c:v>0.26614699331848857</c:v>
                </c:pt>
                <c:pt idx="350">
                  <c:v>0.26555555555555865</c:v>
                </c:pt>
                <c:pt idx="351">
                  <c:v>0.26496674057649972</c:v>
                </c:pt>
                <c:pt idx="352">
                  <c:v>0.26438053097345438</c:v>
                </c:pt>
                <c:pt idx="353">
                  <c:v>0.2637969094922768</c:v>
                </c:pt>
                <c:pt idx="354">
                  <c:v>0.2632158590308401</c:v>
                </c:pt>
                <c:pt idx="355">
                  <c:v>0.2626373626373657</c:v>
                </c:pt>
                <c:pt idx="356">
                  <c:v>0.26206140350877499</c:v>
                </c:pt>
                <c:pt idx="357">
                  <c:v>0.26148796498906218</c:v>
                </c:pt>
                <c:pt idx="358">
                  <c:v>0.26091703056768867</c:v>
                </c:pt>
                <c:pt idx="359">
                  <c:v>0.2603485838779987</c:v>
                </c:pt>
                <c:pt idx="360">
                  <c:v>0.25978260869565523</c:v>
                </c:pt>
                <c:pt idx="361">
                  <c:v>0.25921908893709633</c:v>
                </c:pt>
                <c:pt idx="362">
                  <c:v>0.2586580086580117</c:v>
                </c:pt>
                <c:pt idx="363">
                  <c:v>0.25809935205183893</c:v>
                </c:pt>
                <c:pt idx="364">
                  <c:v>0.25754310344827891</c:v>
                </c:pt>
                <c:pt idx="365">
                  <c:v>0.25698924731183098</c:v>
                </c:pt>
                <c:pt idx="366">
                  <c:v>0.25643776824034642</c:v>
                </c:pt>
                <c:pt idx="367">
                  <c:v>0.25588865096360047</c:v>
                </c:pt>
                <c:pt idx="368">
                  <c:v>0.25534188034188343</c:v>
                </c:pt>
                <c:pt idx="369">
                  <c:v>0.25479744136460863</c:v>
                </c:pt>
                <c:pt idx="370">
                  <c:v>0.25425531914893923</c:v>
                </c:pt>
                <c:pt idx="371">
                  <c:v>0.25371549893843193</c:v>
                </c:pt>
                <c:pt idx="372">
                  <c:v>0.25317796610169796</c:v>
                </c:pt>
                <c:pt idx="373">
                  <c:v>0.25264270613108131</c:v>
                </c:pt>
                <c:pt idx="374">
                  <c:v>0.25210970464135329</c:v>
                </c:pt>
                <c:pt idx="375">
                  <c:v>0.25157894736842412</c:v>
                </c:pt>
                <c:pt idx="376">
                  <c:v>0.25105042016807028</c:v>
                </c:pt>
                <c:pt idx="377">
                  <c:v>0.25052410901467809</c:v>
                </c:pt>
                <c:pt idx="378">
                  <c:v>0.25000000000000305</c:v>
                </c:pt>
                <c:pt idx="379">
                  <c:v>0.24947807933194457</c:v>
                </c:pt>
                <c:pt idx="380">
                  <c:v>0.24895833333333636</c:v>
                </c:pt>
                <c:pt idx="381">
                  <c:v>0.24844074844075148</c:v>
                </c:pt>
                <c:pt idx="382">
                  <c:v>0.24792531120332253</c:v>
                </c:pt>
                <c:pt idx="383">
                  <c:v>0.24741200828157653</c:v>
                </c:pt>
                <c:pt idx="384">
                  <c:v>0.24690082644628403</c:v>
                </c:pt>
                <c:pt idx="385">
                  <c:v>0.24639175257732263</c:v>
                </c:pt>
                <c:pt idx="386">
                  <c:v>0.24588477366255446</c:v>
                </c:pt>
                <c:pt idx="387">
                  <c:v>0.24537987679671763</c:v>
                </c:pt>
                <c:pt idx="388">
                  <c:v>0.24487704918033093</c:v>
                </c:pt>
                <c:pt idx="389">
                  <c:v>0.24437627811861243</c:v>
                </c:pt>
                <c:pt idx="390">
                  <c:v>0.24387755102041117</c:v>
                </c:pt>
                <c:pt idx="391">
                  <c:v>0.24338085539715168</c:v>
                </c:pt>
                <c:pt idx="392">
                  <c:v>0.24288617886179165</c:v>
                </c:pt>
                <c:pt idx="393">
                  <c:v>0.24239350912779206</c:v>
                </c:pt>
                <c:pt idx="394">
                  <c:v>0.24190283400810017</c:v>
                </c:pt>
                <c:pt idx="395">
                  <c:v>0.24141414141414444</c:v>
                </c:pt>
                <c:pt idx="396">
                  <c:v>0.24092741935484172</c:v>
                </c:pt>
                <c:pt idx="397">
                  <c:v>0.24044265593561667</c:v>
                </c:pt>
                <c:pt idx="398">
                  <c:v>0.23995983935743276</c:v>
                </c:pt>
                <c:pt idx="399">
                  <c:v>0.23947895791583465</c:v>
                </c:pt>
                <c:pt idx="400">
                  <c:v>0.23900000000000302</c:v>
                </c:pt>
                <c:pt idx="401">
                  <c:v>0.23852295409181937</c:v>
                </c:pt>
                <c:pt idx="402">
                  <c:v>0.23804780876494322</c:v>
                </c:pt>
                <c:pt idx="403">
                  <c:v>0.23757455268389963</c:v>
                </c:pt>
                <c:pt idx="404">
                  <c:v>0.23710317460317759</c:v>
                </c:pt>
                <c:pt idx="405">
                  <c:v>0.23663366336633962</c:v>
                </c:pt>
                <c:pt idx="406">
                  <c:v>0.23616600790514133</c:v>
                </c:pt>
                <c:pt idx="407">
                  <c:v>0.23570019723866178</c:v>
                </c:pt>
                <c:pt idx="408">
                  <c:v>0.23523622047244394</c:v>
                </c:pt>
                <c:pt idx="409">
                  <c:v>0.23477406679764543</c:v>
                </c:pt>
                <c:pt idx="410">
                  <c:v>0.23431372549019905</c:v>
                </c:pt>
                <c:pt idx="411">
                  <c:v>0.23385518590998342</c:v>
                </c:pt>
                <c:pt idx="412">
                  <c:v>0.233398437500003</c:v>
                </c:pt>
                <c:pt idx="413">
                  <c:v>0.23294346978557803</c:v>
                </c:pt>
                <c:pt idx="414">
                  <c:v>0.23249027237354383</c:v>
                </c:pt>
                <c:pt idx="415">
                  <c:v>0.23203883495145927</c:v>
                </c:pt>
                <c:pt idx="416">
                  <c:v>0.23158914728682467</c:v>
                </c:pt>
                <c:pt idx="417">
                  <c:v>0.23114119922630857</c:v>
                </c:pt>
                <c:pt idx="418">
                  <c:v>0.23069498069498368</c:v>
                </c:pt>
                <c:pt idx="419">
                  <c:v>0.23025048169557136</c:v>
                </c:pt>
                <c:pt idx="420">
                  <c:v>0.22980769230769527</c:v>
                </c:pt>
                <c:pt idx="421">
                  <c:v>0.22936660268714307</c:v>
                </c:pt>
                <c:pt idx="422">
                  <c:v>0.22892720306513706</c:v>
                </c:pt>
                <c:pt idx="423">
                  <c:v>0.22848948374761288</c:v>
                </c:pt>
                <c:pt idx="424">
                  <c:v>0.22805343511450679</c:v>
                </c:pt>
                <c:pt idx="425">
                  <c:v>0.22761904761905058</c:v>
                </c:pt>
                <c:pt idx="426">
                  <c:v>0.22718631178707518</c:v>
                </c:pt>
                <c:pt idx="427">
                  <c:v>0.22675521821632175</c:v>
                </c:pt>
                <c:pt idx="428">
                  <c:v>0.22632575757576051</c:v>
                </c:pt>
                <c:pt idx="429">
                  <c:v>0.22589792060491787</c:v>
                </c:pt>
                <c:pt idx="430">
                  <c:v>0.22547169811321049</c:v>
                </c:pt>
                <c:pt idx="431">
                  <c:v>0.22504708097928733</c:v>
                </c:pt>
                <c:pt idx="432">
                  <c:v>0.22462406015037889</c:v>
                </c:pt>
                <c:pt idx="433">
                  <c:v>0.22420262664165397</c:v>
                </c:pt>
                <c:pt idx="434">
                  <c:v>0.22378277153558346</c:v>
                </c:pt>
                <c:pt idx="435">
                  <c:v>0.22336448598131134</c:v>
                </c:pt>
                <c:pt idx="436">
                  <c:v>0.22294776119403278</c:v>
                </c:pt>
                <c:pt idx="437">
                  <c:v>0.22253258845437909</c:v>
                </c:pt>
                <c:pt idx="438">
                  <c:v>0.22211895910780963</c:v>
                </c:pt>
                <c:pt idx="439">
                  <c:v>0.22170686456401034</c:v>
                </c:pt>
                <c:pt idx="440">
                  <c:v>0.22129629629629924</c:v>
                </c:pt>
                <c:pt idx="441">
                  <c:v>0.22088724584103803</c:v>
                </c:pt>
                <c:pt idx="442">
                  <c:v>0.2204797047970509</c:v>
                </c:pt>
                <c:pt idx="443">
                  <c:v>0.22007366482504895</c:v>
                </c:pt>
                <c:pt idx="444">
                  <c:v>0.21966911764706176</c:v>
                </c:pt>
                <c:pt idx="445">
                  <c:v>0.21926605504587449</c:v>
                </c:pt>
                <c:pt idx="446">
                  <c:v>0.21886446886447178</c:v>
                </c:pt>
                <c:pt idx="447">
                  <c:v>0.21846435100548736</c:v>
                </c:pt>
                <c:pt idx="448">
                  <c:v>0.21806569343065985</c:v>
                </c:pt>
                <c:pt idx="449">
                  <c:v>0.21766848816029435</c:v>
                </c:pt>
                <c:pt idx="450">
                  <c:v>0.21727272727273017</c:v>
                </c:pt>
                <c:pt idx="451">
                  <c:v>0.21687840290381416</c:v>
                </c:pt>
                <c:pt idx="452">
                  <c:v>0.21648550724637969</c:v>
                </c:pt>
                <c:pt idx="453">
                  <c:v>0.21609403254973164</c:v>
                </c:pt>
                <c:pt idx="454">
                  <c:v>0.21570397111913647</c:v>
                </c:pt>
                <c:pt idx="455">
                  <c:v>0.2153153153153182</c:v>
                </c:pt>
                <c:pt idx="456">
                  <c:v>0.21492805755395974</c:v>
                </c:pt>
                <c:pt idx="457">
                  <c:v>0.21454219030520935</c:v>
                </c:pt>
                <c:pt idx="458">
                  <c:v>0.21415770609319285</c:v>
                </c:pt>
                <c:pt idx="459">
                  <c:v>0.2137745974955306</c:v>
                </c:pt>
                <c:pt idx="460">
                  <c:v>0.21339285714286005</c:v>
                </c:pt>
                <c:pt idx="461">
                  <c:v>0.21301247771836296</c:v>
                </c:pt>
                <c:pt idx="462">
                  <c:v>0.21263345195729827</c:v>
                </c:pt>
                <c:pt idx="463">
                  <c:v>0.2122557726465393</c:v>
                </c:pt>
                <c:pt idx="464">
                  <c:v>0.21187943262411635</c:v>
                </c:pt>
                <c:pt idx="465">
                  <c:v>0.21150442477876394</c:v>
                </c:pt>
                <c:pt idx="466">
                  <c:v>0.21113074204947282</c:v>
                </c:pt>
                <c:pt idx="467">
                  <c:v>0.21075837742504697</c:v>
                </c:pt>
                <c:pt idx="468">
                  <c:v>0.21038732394366483</c:v>
                </c:pt>
                <c:pt idx="469">
                  <c:v>0.21001757469244572</c:v>
                </c:pt>
                <c:pt idx="470">
                  <c:v>0.20964912280702042</c:v>
                </c:pt>
                <c:pt idx="471">
                  <c:v>0.2092819614711062</c:v>
                </c:pt>
                <c:pt idx="472">
                  <c:v>0.20891608391608679</c:v>
                </c:pt>
                <c:pt idx="473">
                  <c:v>0.20855148342059623</c:v>
                </c:pt>
                <c:pt idx="474">
                  <c:v>0.20818815331010737</c:v>
                </c:pt>
                <c:pt idx="475">
                  <c:v>0.2078260869565246</c:v>
                </c:pt>
                <c:pt idx="476">
                  <c:v>0.20746527777778062</c:v>
                </c:pt>
                <c:pt idx="477">
                  <c:v>0.20710571923743784</c:v>
                </c:pt>
                <c:pt idx="478">
                  <c:v>0.20674740484429349</c:v>
                </c:pt>
                <c:pt idx="479">
                  <c:v>0.20639032815198902</c:v>
                </c:pt>
                <c:pt idx="480">
                  <c:v>0.20603448275862354</c:v>
                </c:pt>
                <c:pt idx="481">
                  <c:v>0.20567986230637117</c:v>
                </c:pt>
                <c:pt idx="482">
                  <c:v>0.20532646048110251</c:v>
                </c:pt>
                <c:pt idx="483">
                  <c:v>0.20497427101200968</c:v>
                </c:pt>
                <c:pt idx="484">
                  <c:v>0.20462328767123569</c:v>
                </c:pt>
                <c:pt idx="485">
                  <c:v>0.2042735042735071</c:v>
                </c:pt>
                <c:pt idx="486">
                  <c:v>0.20392491467577073</c:v>
                </c:pt>
                <c:pt idx="487">
                  <c:v>0.20357751277683417</c:v>
                </c:pt>
                <c:pt idx="488">
                  <c:v>0.20323129251700961</c:v>
                </c:pt>
                <c:pt idx="489">
                  <c:v>0.20288624787776172</c:v>
                </c:pt>
                <c:pt idx="490">
                  <c:v>0.20254237288135876</c:v>
                </c:pt>
                <c:pt idx="491">
                  <c:v>0.20219966159052735</c:v>
                </c:pt>
                <c:pt idx="492">
                  <c:v>0.20185810810811092</c:v>
                </c:pt>
                <c:pt idx="493">
                  <c:v>0.20151770657673129</c:v>
                </c:pt>
                <c:pt idx="494">
                  <c:v>0.20117845117845398</c:v>
                </c:pt>
                <c:pt idx="495">
                  <c:v>0.20084033613445659</c:v>
                </c:pt>
                <c:pt idx="496">
                  <c:v>0.20050335570470079</c:v>
                </c:pt>
                <c:pt idx="497">
                  <c:v>0.20016750418760748</c:v>
                </c:pt>
                <c:pt idx="498">
                  <c:v>0.19983277591973525</c:v>
                </c:pt>
                <c:pt idx="499">
                  <c:v>0.19949916527546191</c:v>
                </c:pt>
                <c:pt idx="500">
                  <c:v>0.19916666666666946</c:v>
                </c:pt>
                <c:pt idx="501">
                  <c:v>0.19883527454243208</c:v>
                </c:pt>
                <c:pt idx="502">
                  <c:v>0.19850498338870709</c:v>
                </c:pt>
                <c:pt idx="503">
                  <c:v>0.19817578772802932</c:v>
                </c:pt>
                <c:pt idx="504">
                  <c:v>0.19784768211920808</c:v>
                </c:pt>
                <c:pt idx="505">
                  <c:v>0.19752066115702757</c:v>
                </c:pt>
                <c:pt idx="506">
                  <c:v>0.19719471947194997</c:v>
                </c:pt>
                <c:pt idx="507">
                  <c:v>0.19686985172982158</c:v>
                </c:pt>
                <c:pt idx="508">
                  <c:v>0.1965460526315817</c:v>
                </c:pt>
                <c:pt idx="509">
                  <c:v>0.19622331691297487</c:v>
                </c:pt>
                <c:pt idx="510">
                  <c:v>0.19590163934426508</c:v>
                </c:pt>
                <c:pt idx="511">
                  <c:v>0.19558101472995368</c:v>
                </c:pt>
                <c:pt idx="512">
                  <c:v>0.19526143790849951</c:v>
                </c:pt>
                <c:pt idx="513">
                  <c:v>0.19494290375204193</c:v>
                </c:pt>
                <c:pt idx="514">
                  <c:v>0.19462540716612653</c:v>
                </c:pt>
                <c:pt idx="515">
                  <c:v>0.19430894308943364</c:v>
                </c:pt>
                <c:pt idx="516">
                  <c:v>0.19399350649350924</c:v>
                </c:pt>
                <c:pt idx="517">
                  <c:v>0.1936790923824987</c:v>
                </c:pt>
                <c:pt idx="518">
                  <c:v>0.19336569579288301</c:v>
                </c:pt>
                <c:pt idx="519">
                  <c:v>0.19305331179321761</c:v>
                </c:pt>
                <c:pt idx="520">
                  <c:v>0.19274193548387369</c:v>
                </c:pt>
                <c:pt idx="521">
                  <c:v>0.19243156199678216</c:v>
                </c:pt>
                <c:pt idx="522">
                  <c:v>0.19212218649517959</c:v>
                </c:pt>
                <c:pt idx="523">
                  <c:v>0.19181380417335747</c:v>
                </c:pt>
                <c:pt idx="524">
                  <c:v>0.19150641025641299</c:v>
                </c:pt>
                <c:pt idx="525">
                  <c:v>0.19120000000000273</c:v>
                </c:pt>
                <c:pt idx="526">
                  <c:v>0.19089456869009858</c:v>
                </c:pt>
                <c:pt idx="527">
                  <c:v>0.19059011164274595</c:v>
                </c:pt>
                <c:pt idx="528">
                  <c:v>0.19028662420382439</c:v>
                </c:pt>
                <c:pt idx="529">
                  <c:v>0.18998410174881036</c:v>
                </c:pt>
                <c:pt idx="530">
                  <c:v>0.18968253968254239</c:v>
                </c:pt>
                <c:pt idx="531">
                  <c:v>0.18938193343898846</c:v>
                </c:pt>
                <c:pt idx="532">
                  <c:v>0.18908227848101539</c:v>
                </c:pt>
                <c:pt idx="533">
                  <c:v>0.18878357030016071</c:v>
                </c:pt>
                <c:pt idx="534">
                  <c:v>0.1884858044164065</c:v>
                </c:pt>
                <c:pt idx="535">
                  <c:v>0.18818897637795545</c:v>
                </c:pt>
                <c:pt idx="536">
                  <c:v>0.187893081761009</c:v>
                </c:pt>
                <c:pt idx="537">
                  <c:v>0.18759811616954744</c:v>
                </c:pt>
                <c:pt idx="538">
                  <c:v>0.18730407523511242</c:v>
                </c:pt>
                <c:pt idx="539">
                  <c:v>0.18701095461659115</c:v>
                </c:pt>
                <c:pt idx="540">
                  <c:v>0.18671875000000271</c:v>
                </c:pt>
                <c:pt idx="541">
                  <c:v>0.18642745709828662</c:v>
                </c:pt>
                <c:pt idx="542">
                  <c:v>0.18613707165109303</c:v>
                </c:pt>
                <c:pt idx="543">
                  <c:v>0.18584758942457502</c:v>
                </c:pt>
                <c:pt idx="544">
                  <c:v>0.18555900621118282</c:v>
                </c:pt>
                <c:pt idx="545">
                  <c:v>0.18527131782946005</c:v>
                </c:pt>
                <c:pt idx="546">
                  <c:v>0.1849845201238417</c:v>
                </c:pt>
                <c:pt idx="547">
                  <c:v>0.184698608964454</c:v>
                </c:pt>
                <c:pt idx="548">
                  <c:v>0.18441358024691629</c:v>
                </c:pt>
                <c:pt idx="549">
                  <c:v>0.18412942989214443</c:v>
                </c:pt>
                <c:pt idx="550">
                  <c:v>0.18384615384615652</c:v>
                </c:pt>
                <c:pt idx="551">
                  <c:v>0.1835637480798798</c:v>
                </c:pt>
                <c:pt idx="552">
                  <c:v>0.18328220858895974</c:v>
                </c:pt>
                <c:pt idx="553">
                  <c:v>0.18300153139357084</c:v>
                </c:pt>
                <c:pt idx="554">
                  <c:v>0.18272171253822897</c:v>
                </c:pt>
                <c:pt idx="555">
                  <c:v>0.18244274809160571</c:v>
                </c:pt>
                <c:pt idx="556">
                  <c:v>0.18216463414634415</c:v>
                </c:pt>
                <c:pt idx="557">
                  <c:v>0.18188736681887632</c:v>
                </c:pt>
                <c:pt idx="558">
                  <c:v>0.18161094224924279</c:v>
                </c:pt>
                <c:pt idx="559">
                  <c:v>0.18133535660091313</c:v>
                </c:pt>
                <c:pt idx="560">
                  <c:v>0.18106060606060873</c:v>
                </c:pt>
                <c:pt idx="561">
                  <c:v>0.18078668683812671</c:v>
                </c:pt>
                <c:pt idx="562">
                  <c:v>0.1805135951661658</c:v>
                </c:pt>
                <c:pt idx="563">
                  <c:v>0.18024132730015346</c:v>
                </c:pt>
                <c:pt idx="564">
                  <c:v>0.17996987951807494</c:v>
                </c:pt>
                <c:pt idx="565">
                  <c:v>0.17969924812030338</c:v>
                </c:pt>
                <c:pt idx="566">
                  <c:v>0.17942942942943207</c:v>
                </c:pt>
                <c:pt idx="567">
                  <c:v>0.17916041979010758</c:v>
                </c:pt>
                <c:pt idx="568">
                  <c:v>0.17889221556886492</c:v>
                </c:pt>
                <c:pt idx="569">
                  <c:v>0.17862481315396378</c:v>
                </c:pt>
                <c:pt idx="570">
                  <c:v>0.1783582089552265</c:v>
                </c:pt>
                <c:pt idx="571">
                  <c:v>0.17809239940387744</c:v>
                </c:pt>
                <c:pt idx="572">
                  <c:v>0.17782738095238357</c:v>
                </c:pt>
                <c:pt idx="573">
                  <c:v>0.17756315007429682</c:v>
                </c:pt>
                <c:pt idx="574">
                  <c:v>0.17729970326409761</c:v>
                </c:pt>
                <c:pt idx="575">
                  <c:v>0.17703703703703969</c:v>
                </c:pt>
                <c:pt idx="576">
                  <c:v>0.17677514792899671</c:v>
                </c:pt>
                <c:pt idx="577">
                  <c:v>0.17651403249630987</c:v>
                </c:pt>
                <c:pt idx="578">
                  <c:v>0.17625368731563684</c:v>
                </c:pt>
                <c:pt idx="579">
                  <c:v>0.1759941089838023</c:v>
                </c:pt>
                <c:pt idx="580">
                  <c:v>0.17573529411764965</c:v>
                </c:pt>
                <c:pt idx="581">
                  <c:v>0.17547723935389395</c:v>
                </c:pt>
                <c:pt idx="582">
                  <c:v>0.1752199413489762</c:v>
                </c:pt>
                <c:pt idx="583">
                  <c:v>0.17496339677891914</c:v>
                </c:pt>
                <c:pt idx="584">
                  <c:v>0.17470760233918389</c:v>
                </c:pt>
                <c:pt idx="585">
                  <c:v>0.17445255474452814</c:v>
                </c:pt>
                <c:pt idx="586">
                  <c:v>0.17419825072886558</c:v>
                </c:pt>
                <c:pt idx="587">
                  <c:v>0.17394468704512631</c:v>
                </c:pt>
                <c:pt idx="588">
                  <c:v>0.17369186046511886</c:v>
                </c:pt>
                <c:pt idx="589">
                  <c:v>0.17343976777939302</c:v>
                </c:pt>
                <c:pt idx="590">
                  <c:v>0.17318840579710404</c:v>
                </c:pt>
                <c:pt idx="591">
                  <c:v>0.17293777134587812</c:v>
                </c:pt>
                <c:pt idx="592">
                  <c:v>0.1726878612716789</c:v>
                </c:pt>
                <c:pt idx="593">
                  <c:v>0.172438672438675</c:v>
                </c:pt>
                <c:pt idx="594">
                  <c:v>0.1721902017291092</c:v>
                </c:pt>
                <c:pt idx="595">
                  <c:v>0.17194244604316805</c:v>
                </c:pt>
                <c:pt idx="596">
                  <c:v>0.17169540229885316</c:v>
                </c:pt>
                <c:pt idx="597">
                  <c:v>0.17144906743185337</c:v>
                </c:pt>
                <c:pt idx="598">
                  <c:v>0.17120343839541804</c:v>
                </c:pt>
                <c:pt idx="599">
                  <c:v>0.17095851216023147</c:v>
                </c:pt>
                <c:pt idx="600">
                  <c:v>0.17071428571428829</c:v>
                </c:pt>
              </c:numCache>
            </c:numRef>
          </c:val>
          <c:smooth val="0"/>
          <c:extLst>
            <c:ext xmlns:c16="http://schemas.microsoft.com/office/drawing/2014/chart" uri="{C3380CC4-5D6E-409C-BE32-E72D297353CC}">
              <c16:uniqueId val="{00000000-4C0B-4D83-B7BC-5544FC7E2A8C}"/>
            </c:ext>
          </c:extLst>
        </c:ser>
        <c:ser>
          <c:idx val="2"/>
          <c:order val="1"/>
          <c:tx>
            <c:strRef>
              <c:f>'Emissions and Cost'!$X$51</c:f>
              <c:strCache>
                <c:ptCount val="1"/>
                <c:pt idx="0">
                  <c:v>Gas</c:v>
                </c:pt>
              </c:strCache>
            </c:strRef>
          </c:tx>
          <c:spPr>
            <a:ln w="31750" cap="rnd">
              <a:solidFill>
                <a:schemeClr val="accent5">
                  <a:lumMod val="60000"/>
                  <a:lumOff val="40000"/>
                </a:schemeClr>
              </a:solidFill>
              <a:round/>
            </a:ln>
            <a:effectLst/>
          </c:spPr>
          <c:marker>
            <c:symbol val="none"/>
          </c:marker>
          <c:cat>
            <c:numRef>
              <c:f>'Emissions and Cost'!$V$53:$V$653</c:f>
              <c:numCache>
                <c:formatCode>0.00</c:formatCode>
                <c:ptCount val="601"/>
                <c:pt idx="0">
                  <c:v>1</c:v>
                </c:pt>
                <c:pt idx="1">
                  <c:v>1.01</c:v>
                </c:pt>
                <c:pt idx="2">
                  <c:v>1.02</c:v>
                </c:pt>
                <c:pt idx="3">
                  <c:v>1.03</c:v>
                </c:pt>
                <c:pt idx="4">
                  <c:v>1.04</c:v>
                </c:pt>
                <c:pt idx="5">
                  <c:v>1.05</c:v>
                </c:pt>
                <c:pt idx="6">
                  <c:v>1.06</c:v>
                </c:pt>
                <c:pt idx="7">
                  <c:v>1.07</c:v>
                </c:pt>
                <c:pt idx="8">
                  <c:v>1.08</c:v>
                </c:pt>
                <c:pt idx="9">
                  <c:v>1.0900000000000001</c:v>
                </c:pt>
                <c:pt idx="10">
                  <c:v>1.1000000000000001</c:v>
                </c:pt>
                <c:pt idx="11">
                  <c:v>1.1100000000000001</c:v>
                </c:pt>
                <c:pt idx="12">
                  <c:v>1.1200000000000001</c:v>
                </c:pt>
                <c:pt idx="13">
                  <c:v>1.1300000000000001</c:v>
                </c:pt>
                <c:pt idx="14">
                  <c:v>1.1400000000000001</c:v>
                </c:pt>
                <c:pt idx="15">
                  <c:v>1.1500000000000001</c:v>
                </c:pt>
                <c:pt idx="16">
                  <c:v>1.1600000000000001</c:v>
                </c:pt>
                <c:pt idx="17">
                  <c:v>1.1700000000000002</c:v>
                </c:pt>
                <c:pt idx="18">
                  <c:v>1.1800000000000002</c:v>
                </c:pt>
                <c:pt idx="19">
                  <c:v>1.1900000000000002</c:v>
                </c:pt>
                <c:pt idx="20">
                  <c:v>1.2000000000000002</c:v>
                </c:pt>
                <c:pt idx="21">
                  <c:v>1.2100000000000002</c:v>
                </c:pt>
                <c:pt idx="22">
                  <c:v>1.2200000000000002</c:v>
                </c:pt>
                <c:pt idx="23">
                  <c:v>1.2300000000000002</c:v>
                </c:pt>
                <c:pt idx="24">
                  <c:v>1.2400000000000002</c:v>
                </c:pt>
                <c:pt idx="25">
                  <c:v>1.2500000000000002</c:v>
                </c:pt>
                <c:pt idx="26">
                  <c:v>1.2600000000000002</c:v>
                </c:pt>
                <c:pt idx="27">
                  <c:v>1.2700000000000002</c:v>
                </c:pt>
                <c:pt idx="28">
                  <c:v>1.2800000000000002</c:v>
                </c:pt>
                <c:pt idx="29">
                  <c:v>1.2900000000000003</c:v>
                </c:pt>
                <c:pt idx="30">
                  <c:v>1.3000000000000003</c:v>
                </c:pt>
                <c:pt idx="31">
                  <c:v>1.3100000000000003</c:v>
                </c:pt>
                <c:pt idx="32">
                  <c:v>1.3200000000000003</c:v>
                </c:pt>
                <c:pt idx="33">
                  <c:v>1.3300000000000003</c:v>
                </c:pt>
                <c:pt idx="34">
                  <c:v>1.3400000000000003</c:v>
                </c:pt>
                <c:pt idx="35">
                  <c:v>1.3500000000000003</c:v>
                </c:pt>
                <c:pt idx="36">
                  <c:v>1.3600000000000003</c:v>
                </c:pt>
                <c:pt idx="37">
                  <c:v>1.3700000000000003</c:v>
                </c:pt>
                <c:pt idx="38">
                  <c:v>1.3800000000000003</c:v>
                </c:pt>
                <c:pt idx="39">
                  <c:v>1.3900000000000003</c:v>
                </c:pt>
                <c:pt idx="40">
                  <c:v>1.4000000000000004</c:v>
                </c:pt>
                <c:pt idx="41">
                  <c:v>1.4100000000000004</c:v>
                </c:pt>
                <c:pt idx="42">
                  <c:v>1.4200000000000004</c:v>
                </c:pt>
                <c:pt idx="43">
                  <c:v>1.4300000000000004</c:v>
                </c:pt>
                <c:pt idx="44">
                  <c:v>1.4400000000000004</c:v>
                </c:pt>
                <c:pt idx="45">
                  <c:v>1.4500000000000004</c:v>
                </c:pt>
                <c:pt idx="46">
                  <c:v>1.4600000000000004</c:v>
                </c:pt>
                <c:pt idx="47">
                  <c:v>1.4700000000000004</c:v>
                </c:pt>
                <c:pt idx="48">
                  <c:v>1.4800000000000004</c:v>
                </c:pt>
                <c:pt idx="49">
                  <c:v>1.4900000000000004</c:v>
                </c:pt>
                <c:pt idx="50">
                  <c:v>1.5000000000000004</c:v>
                </c:pt>
                <c:pt idx="51">
                  <c:v>1.5100000000000005</c:v>
                </c:pt>
                <c:pt idx="52">
                  <c:v>1.5200000000000005</c:v>
                </c:pt>
                <c:pt idx="53">
                  <c:v>1.5300000000000005</c:v>
                </c:pt>
                <c:pt idx="54">
                  <c:v>1.5400000000000005</c:v>
                </c:pt>
                <c:pt idx="55">
                  <c:v>1.5500000000000005</c:v>
                </c:pt>
                <c:pt idx="56">
                  <c:v>1.5600000000000005</c:v>
                </c:pt>
                <c:pt idx="57">
                  <c:v>1.5700000000000005</c:v>
                </c:pt>
                <c:pt idx="58">
                  <c:v>1.5800000000000005</c:v>
                </c:pt>
                <c:pt idx="59">
                  <c:v>1.5900000000000005</c:v>
                </c:pt>
                <c:pt idx="60">
                  <c:v>1.6000000000000005</c:v>
                </c:pt>
                <c:pt idx="61">
                  <c:v>1.6100000000000005</c:v>
                </c:pt>
                <c:pt idx="62">
                  <c:v>1.6200000000000006</c:v>
                </c:pt>
                <c:pt idx="63">
                  <c:v>1.6300000000000006</c:v>
                </c:pt>
                <c:pt idx="64">
                  <c:v>1.6400000000000006</c:v>
                </c:pt>
                <c:pt idx="65">
                  <c:v>1.6500000000000006</c:v>
                </c:pt>
                <c:pt idx="66">
                  <c:v>1.6600000000000006</c:v>
                </c:pt>
                <c:pt idx="67">
                  <c:v>1.6700000000000006</c:v>
                </c:pt>
                <c:pt idx="68">
                  <c:v>1.6800000000000006</c:v>
                </c:pt>
                <c:pt idx="69">
                  <c:v>1.6900000000000006</c:v>
                </c:pt>
                <c:pt idx="70">
                  <c:v>1.7000000000000006</c:v>
                </c:pt>
                <c:pt idx="71">
                  <c:v>1.7100000000000006</c:v>
                </c:pt>
                <c:pt idx="72">
                  <c:v>1.7200000000000006</c:v>
                </c:pt>
                <c:pt idx="73">
                  <c:v>1.7300000000000006</c:v>
                </c:pt>
                <c:pt idx="74">
                  <c:v>1.7400000000000007</c:v>
                </c:pt>
                <c:pt idx="75">
                  <c:v>1.7500000000000007</c:v>
                </c:pt>
                <c:pt idx="76">
                  <c:v>1.7600000000000007</c:v>
                </c:pt>
                <c:pt idx="77">
                  <c:v>1.7700000000000007</c:v>
                </c:pt>
                <c:pt idx="78">
                  <c:v>1.7800000000000007</c:v>
                </c:pt>
                <c:pt idx="79">
                  <c:v>1.7900000000000007</c:v>
                </c:pt>
                <c:pt idx="80">
                  <c:v>1.8000000000000007</c:v>
                </c:pt>
                <c:pt idx="81">
                  <c:v>1.8100000000000007</c:v>
                </c:pt>
                <c:pt idx="82">
                  <c:v>1.8200000000000007</c:v>
                </c:pt>
                <c:pt idx="83">
                  <c:v>1.8300000000000007</c:v>
                </c:pt>
                <c:pt idx="84">
                  <c:v>1.8400000000000007</c:v>
                </c:pt>
                <c:pt idx="85">
                  <c:v>1.8500000000000008</c:v>
                </c:pt>
                <c:pt idx="86">
                  <c:v>1.8600000000000008</c:v>
                </c:pt>
                <c:pt idx="87">
                  <c:v>1.8700000000000008</c:v>
                </c:pt>
                <c:pt idx="88">
                  <c:v>1.8800000000000008</c:v>
                </c:pt>
                <c:pt idx="89">
                  <c:v>1.8900000000000008</c:v>
                </c:pt>
                <c:pt idx="90">
                  <c:v>1.9000000000000008</c:v>
                </c:pt>
                <c:pt idx="91">
                  <c:v>1.9100000000000008</c:v>
                </c:pt>
                <c:pt idx="92">
                  <c:v>1.9200000000000008</c:v>
                </c:pt>
                <c:pt idx="93">
                  <c:v>1.9300000000000008</c:v>
                </c:pt>
                <c:pt idx="94">
                  <c:v>1.9400000000000008</c:v>
                </c:pt>
                <c:pt idx="95">
                  <c:v>1.9500000000000008</c:v>
                </c:pt>
                <c:pt idx="96">
                  <c:v>1.9600000000000009</c:v>
                </c:pt>
                <c:pt idx="97">
                  <c:v>1.9700000000000009</c:v>
                </c:pt>
                <c:pt idx="98">
                  <c:v>1.9800000000000009</c:v>
                </c:pt>
                <c:pt idx="99">
                  <c:v>1.9900000000000009</c:v>
                </c:pt>
                <c:pt idx="100">
                  <c:v>2.0000000000000009</c:v>
                </c:pt>
                <c:pt idx="101">
                  <c:v>2.0100000000000007</c:v>
                </c:pt>
                <c:pt idx="102">
                  <c:v>2.0200000000000005</c:v>
                </c:pt>
                <c:pt idx="103">
                  <c:v>2.0300000000000002</c:v>
                </c:pt>
                <c:pt idx="104">
                  <c:v>2.04</c:v>
                </c:pt>
                <c:pt idx="105">
                  <c:v>2.0499999999999998</c:v>
                </c:pt>
                <c:pt idx="106">
                  <c:v>2.0599999999999996</c:v>
                </c:pt>
                <c:pt idx="107">
                  <c:v>2.0699999999999994</c:v>
                </c:pt>
                <c:pt idx="108">
                  <c:v>2.0799999999999992</c:v>
                </c:pt>
                <c:pt idx="109">
                  <c:v>2.089999999999999</c:v>
                </c:pt>
                <c:pt idx="110">
                  <c:v>2.0999999999999988</c:v>
                </c:pt>
                <c:pt idx="111">
                  <c:v>2.1099999999999985</c:v>
                </c:pt>
                <c:pt idx="112">
                  <c:v>2.1199999999999983</c:v>
                </c:pt>
                <c:pt idx="113">
                  <c:v>2.1299999999999981</c:v>
                </c:pt>
                <c:pt idx="114">
                  <c:v>2.1399999999999979</c:v>
                </c:pt>
                <c:pt idx="115">
                  <c:v>2.1499999999999977</c:v>
                </c:pt>
                <c:pt idx="116">
                  <c:v>2.1599999999999975</c:v>
                </c:pt>
                <c:pt idx="117">
                  <c:v>2.1699999999999973</c:v>
                </c:pt>
                <c:pt idx="118">
                  <c:v>2.1799999999999971</c:v>
                </c:pt>
                <c:pt idx="119">
                  <c:v>2.1899999999999968</c:v>
                </c:pt>
                <c:pt idx="120">
                  <c:v>2.1999999999999966</c:v>
                </c:pt>
                <c:pt idx="121">
                  <c:v>2.2099999999999964</c:v>
                </c:pt>
                <c:pt idx="122">
                  <c:v>2.2199999999999962</c:v>
                </c:pt>
                <c:pt idx="123">
                  <c:v>2.229999999999996</c:v>
                </c:pt>
                <c:pt idx="124">
                  <c:v>2.2399999999999958</c:v>
                </c:pt>
                <c:pt idx="125">
                  <c:v>2.2499999999999956</c:v>
                </c:pt>
                <c:pt idx="126">
                  <c:v>2.2599999999999953</c:v>
                </c:pt>
                <c:pt idx="127">
                  <c:v>2.2699999999999951</c:v>
                </c:pt>
                <c:pt idx="128">
                  <c:v>2.2799999999999949</c:v>
                </c:pt>
                <c:pt idx="129">
                  <c:v>2.2899999999999947</c:v>
                </c:pt>
                <c:pt idx="130">
                  <c:v>2.2999999999999945</c:v>
                </c:pt>
                <c:pt idx="131">
                  <c:v>2.3099999999999943</c:v>
                </c:pt>
                <c:pt idx="132">
                  <c:v>2.3199999999999941</c:v>
                </c:pt>
                <c:pt idx="133">
                  <c:v>2.3299999999999939</c:v>
                </c:pt>
                <c:pt idx="134">
                  <c:v>2.3399999999999936</c:v>
                </c:pt>
                <c:pt idx="135">
                  <c:v>2.3499999999999934</c:v>
                </c:pt>
                <c:pt idx="136">
                  <c:v>2.3599999999999932</c:v>
                </c:pt>
                <c:pt idx="137">
                  <c:v>2.369999999999993</c:v>
                </c:pt>
                <c:pt idx="138">
                  <c:v>2.3799999999999928</c:v>
                </c:pt>
                <c:pt idx="139">
                  <c:v>2.3899999999999926</c:v>
                </c:pt>
                <c:pt idx="140">
                  <c:v>2.3999999999999924</c:v>
                </c:pt>
                <c:pt idx="141">
                  <c:v>2.4099999999999921</c:v>
                </c:pt>
                <c:pt idx="142">
                  <c:v>2.4199999999999919</c:v>
                </c:pt>
                <c:pt idx="143">
                  <c:v>2.4299999999999917</c:v>
                </c:pt>
                <c:pt idx="144">
                  <c:v>2.4399999999999915</c:v>
                </c:pt>
                <c:pt idx="145">
                  <c:v>2.4499999999999913</c:v>
                </c:pt>
                <c:pt idx="146">
                  <c:v>2.4599999999999911</c:v>
                </c:pt>
                <c:pt idx="147">
                  <c:v>2.4699999999999909</c:v>
                </c:pt>
                <c:pt idx="148">
                  <c:v>2.4799999999999907</c:v>
                </c:pt>
                <c:pt idx="149">
                  <c:v>2.4899999999999904</c:v>
                </c:pt>
                <c:pt idx="150">
                  <c:v>2.4999999999999902</c:v>
                </c:pt>
                <c:pt idx="151">
                  <c:v>2.50999999999999</c:v>
                </c:pt>
                <c:pt idx="152">
                  <c:v>2.5199999999999898</c:v>
                </c:pt>
                <c:pt idx="153">
                  <c:v>2.5299999999999896</c:v>
                </c:pt>
                <c:pt idx="154">
                  <c:v>2.5399999999999894</c:v>
                </c:pt>
                <c:pt idx="155">
                  <c:v>2.5499999999999892</c:v>
                </c:pt>
                <c:pt idx="156">
                  <c:v>2.559999999999989</c:v>
                </c:pt>
                <c:pt idx="157">
                  <c:v>2.5699999999999887</c:v>
                </c:pt>
                <c:pt idx="158">
                  <c:v>2.5799999999999885</c:v>
                </c:pt>
                <c:pt idx="159">
                  <c:v>2.5899999999999883</c:v>
                </c:pt>
                <c:pt idx="160">
                  <c:v>2.5999999999999881</c:v>
                </c:pt>
                <c:pt idx="161">
                  <c:v>2.6099999999999879</c:v>
                </c:pt>
                <c:pt idx="162">
                  <c:v>2.6199999999999877</c:v>
                </c:pt>
                <c:pt idx="163">
                  <c:v>2.6299999999999875</c:v>
                </c:pt>
                <c:pt idx="164">
                  <c:v>2.6399999999999872</c:v>
                </c:pt>
                <c:pt idx="165">
                  <c:v>2.649999999999987</c:v>
                </c:pt>
                <c:pt idx="166">
                  <c:v>2.6599999999999868</c:v>
                </c:pt>
                <c:pt idx="167">
                  <c:v>2.6699999999999866</c:v>
                </c:pt>
                <c:pt idx="168">
                  <c:v>2.6799999999999864</c:v>
                </c:pt>
                <c:pt idx="169">
                  <c:v>2.6899999999999862</c:v>
                </c:pt>
                <c:pt idx="170">
                  <c:v>2.699999999999986</c:v>
                </c:pt>
                <c:pt idx="171">
                  <c:v>2.7099999999999858</c:v>
                </c:pt>
                <c:pt idx="172">
                  <c:v>2.7199999999999855</c:v>
                </c:pt>
                <c:pt idx="173">
                  <c:v>2.7299999999999853</c:v>
                </c:pt>
                <c:pt idx="174">
                  <c:v>2.7399999999999851</c:v>
                </c:pt>
                <c:pt idx="175">
                  <c:v>2.7499999999999849</c:v>
                </c:pt>
                <c:pt idx="176">
                  <c:v>2.7599999999999847</c:v>
                </c:pt>
                <c:pt idx="177">
                  <c:v>2.7699999999999845</c:v>
                </c:pt>
                <c:pt idx="178">
                  <c:v>2.7799999999999843</c:v>
                </c:pt>
                <c:pt idx="179">
                  <c:v>2.789999999999984</c:v>
                </c:pt>
                <c:pt idx="180">
                  <c:v>2.7999999999999838</c:v>
                </c:pt>
                <c:pt idx="181">
                  <c:v>2.8099999999999836</c:v>
                </c:pt>
                <c:pt idx="182">
                  <c:v>2.8199999999999834</c:v>
                </c:pt>
                <c:pt idx="183">
                  <c:v>2.8299999999999832</c:v>
                </c:pt>
                <c:pt idx="184">
                  <c:v>2.839999999999983</c:v>
                </c:pt>
                <c:pt idx="185">
                  <c:v>2.8499999999999828</c:v>
                </c:pt>
                <c:pt idx="186">
                  <c:v>2.8599999999999826</c:v>
                </c:pt>
                <c:pt idx="187">
                  <c:v>2.8699999999999823</c:v>
                </c:pt>
                <c:pt idx="188">
                  <c:v>2.8799999999999821</c:v>
                </c:pt>
                <c:pt idx="189">
                  <c:v>2.8899999999999819</c:v>
                </c:pt>
                <c:pt idx="190">
                  <c:v>2.8999999999999817</c:v>
                </c:pt>
                <c:pt idx="191">
                  <c:v>2.9099999999999815</c:v>
                </c:pt>
                <c:pt idx="192">
                  <c:v>2.9199999999999813</c:v>
                </c:pt>
                <c:pt idx="193">
                  <c:v>2.9299999999999811</c:v>
                </c:pt>
                <c:pt idx="194">
                  <c:v>2.9399999999999809</c:v>
                </c:pt>
                <c:pt idx="195">
                  <c:v>2.9499999999999806</c:v>
                </c:pt>
                <c:pt idx="196">
                  <c:v>2.9599999999999804</c:v>
                </c:pt>
                <c:pt idx="197">
                  <c:v>2.9699999999999802</c:v>
                </c:pt>
                <c:pt idx="198">
                  <c:v>2.97999999999998</c:v>
                </c:pt>
                <c:pt idx="199">
                  <c:v>2.9899999999999798</c:v>
                </c:pt>
                <c:pt idx="200">
                  <c:v>2.9999999999999796</c:v>
                </c:pt>
                <c:pt idx="201">
                  <c:v>3.0099999999999794</c:v>
                </c:pt>
                <c:pt idx="202">
                  <c:v>3.0199999999999791</c:v>
                </c:pt>
                <c:pt idx="203">
                  <c:v>3.0299999999999789</c:v>
                </c:pt>
                <c:pt idx="204">
                  <c:v>3.0399999999999787</c:v>
                </c:pt>
                <c:pt idx="205">
                  <c:v>3.0499999999999785</c:v>
                </c:pt>
                <c:pt idx="206">
                  <c:v>3.0599999999999783</c:v>
                </c:pt>
                <c:pt idx="207">
                  <c:v>3.0699999999999781</c:v>
                </c:pt>
                <c:pt idx="208">
                  <c:v>3.0799999999999779</c:v>
                </c:pt>
                <c:pt idx="209">
                  <c:v>3.0899999999999777</c:v>
                </c:pt>
                <c:pt idx="210">
                  <c:v>3.0999999999999774</c:v>
                </c:pt>
                <c:pt idx="211">
                  <c:v>3.1099999999999772</c:v>
                </c:pt>
                <c:pt idx="212">
                  <c:v>3.119999999999977</c:v>
                </c:pt>
                <c:pt idx="213">
                  <c:v>3.1299999999999768</c:v>
                </c:pt>
                <c:pt idx="214">
                  <c:v>3.1399999999999766</c:v>
                </c:pt>
                <c:pt idx="215">
                  <c:v>3.1499999999999764</c:v>
                </c:pt>
                <c:pt idx="216">
                  <c:v>3.1599999999999762</c:v>
                </c:pt>
                <c:pt idx="217">
                  <c:v>3.1699999999999759</c:v>
                </c:pt>
                <c:pt idx="218">
                  <c:v>3.1799999999999757</c:v>
                </c:pt>
                <c:pt idx="219">
                  <c:v>3.1899999999999755</c:v>
                </c:pt>
                <c:pt idx="220">
                  <c:v>3.1999999999999753</c:v>
                </c:pt>
                <c:pt idx="221">
                  <c:v>3.2099999999999751</c:v>
                </c:pt>
                <c:pt idx="222">
                  <c:v>3.2199999999999749</c:v>
                </c:pt>
                <c:pt idx="223">
                  <c:v>3.2299999999999747</c:v>
                </c:pt>
                <c:pt idx="224">
                  <c:v>3.2399999999999745</c:v>
                </c:pt>
                <c:pt idx="225">
                  <c:v>3.2499999999999742</c:v>
                </c:pt>
                <c:pt idx="226">
                  <c:v>3.259999999999974</c:v>
                </c:pt>
                <c:pt idx="227">
                  <c:v>3.2699999999999738</c:v>
                </c:pt>
                <c:pt idx="228">
                  <c:v>3.2799999999999736</c:v>
                </c:pt>
                <c:pt idx="229">
                  <c:v>3.2899999999999734</c:v>
                </c:pt>
                <c:pt idx="230">
                  <c:v>3.2999999999999732</c:v>
                </c:pt>
                <c:pt idx="231">
                  <c:v>3.309999999999973</c:v>
                </c:pt>
                <c:pt idx="232">
                  <c:v>3.3199999999999728</c:v>
                </c:pt>
                <c:pt idx="233">
                  <c:v>3.3299999999999725</c:v>
                </c:pt>
                <c:pt idx="234">
                  <c:v>3.3399999999999723</c:v>
                </c:pt>
                <c:pt idx="235">
                  <c:v>3.3499999999999721</c:v>
                </c:pt>
                <c:pt idx="236">
                  <c:v>3.3599999999999719</c:v>
                </c:pt>
                <c:pt idx="237">
                  <c:v>3.3699999999999717</c:v>
                </c:pt>
                <c:pt idx="238">
                  <c:v>3.3799999999999715</c:v>
                </c:pt>
                <c:pt idx="239">
                  <c:v>3.3899999999999713</c:v>
                </c:pt>
                <c:pt idx="240">
                  <c:v>3.399999999999971</c:v>
                </c:pt>
                <c:pt idx="241">
                  <c:v>3.4099999999999708</c:v>
                </c:pt>
                <c:pt idx="242">
                  <c:v>3.4199999999999706</c:v>
                </c:pt>
                <c:pt idx="243">
                  <c:v>3.4299999999999704</c:v>
                </c:pt>
                <c:pt idx="244">
                  <c:v>3.4399999999999702</c:v>
                </c:pt>
                <c:pt idx="245">
                  <c:v>3.44999999999997</c:v>
                </c:pt>
                <c:pt idx="246">
                  <c:v>3.4599999999999698</c:v>
                </c:pt>
                <c:pt idx="247">
                  <c:v>3.4699999999999696</c:v>
                </c:pt>
                <c:pt idx="248">
                  <c:v>3.4799999999999693</c:v>
                </c:pt>
                <c:pt idx="249">
                  <c:v>3.4899999999999691</c:v>
                </c:pt>
                <c:pt idx="250">
                  <c:v>3.4999999999999689</c:v>
                </c:pt>
                <c:pt idx="251">
                  <c:v>3.5099999999999687</c:v>
                </c:pt>
                <c:pt idx="252">
                  <c:v>3.5199999999999685</c:v>
                </c:pt>
                <c:pt idx="253">
                  <c:v>3.5299999999999683</c:v>
                </c:pt>
                <c:pt idx="254">
                  <c:v>3.5399999999999681</c:v>
                </c:pt>
                <c:pt idx="255">
                  <c:v>3.5499999999999678</c:v>
                </c:pt>
                <c:pt idx="256">
                  <c:v>3.5599999999999676</c:v>
                </c:pt>
                <c:pt idx="257">
                  <c:v>3.5699999999999674</c:v>
                </c:pt>
                <c:pt idx="258">
                  <c:v>3.5799999999999672</c:v>
                </c:pt>
                <c:pt idx="259">
                  <c:v>3.589999999999967</c:v>
                </c:pt>
                <c:pt idx="260">
                  <c:v>3.5999999999999668</c:v>
                </c:pt>
                <c:pt idx="261">
                  <c:v>3.6099999999999666</c:v>
                </c:pt>
                <c:pt idx="262">
                  <c:v>3.6199999999999664</c:v>
                </c:pt>
                <c:pt idx="263">
                  <c:v>3.6299999999999661</c:v>
                </c:pt>
                <c:pt idx="264">
                  <c:v>3.6399999999999659</c:v>
                </c:pt>
                <c:pt idx="265">
                  <c:v>3.6499999999999657</c:v>
                </c:pt>
                <c:pt idx="266">
                  <c:v>3.6599999999999655</c:v>
                </c:pt>
                <c:pt idx="267">
                  <c:v>3.6699999999999653</c:v>
                </c:pt>
                <c:pt idx="268">
                  <c:v>3.6799999999999651</c:v>
                </c:pt>
                <c:pt idx="269">
                  <c:v>3.6899999999999649</c:v>
                </c:pt>
                <c:pt idx="270">
                  <c:v>3.6999999999999647</c:v>
                </c:pt>
                <c:pt idx="271">
                  <c:v>3.7099999999999644</c:v>
                </c:pt>
                <c:pt idx="272">
                  <c:v>3.7199999999999642</c:v>
                </c:pt>
                <c:pt idx="273">
                  <c:v>3.729999999999964</c:v>
                </c:pt>
                <c:pt idx="274">
                  <c:v>3.7399999999999638</c:v>
                </c:pt>
                <c:pt idx="275">
                  <c:v>3.7499999999999636</c:v>
                </c:pt>
                <c:pt idx="276">
                  <c:v>3.7599999999999634</c:v>
                </c:pt>
                <c:pt idx="277">
                  <c:v>3.7699999999999632</c:v>
                </c:pt>
                <c:pt idx="278">
                  <c:v>3.7799999999999629</c:v>
                </c:pt>
                <c:pt idx="279">
                  <c:v>3.7899999999999627</c:v>
                </c:pt>
                <c:pt idx="280">
                  <c:v>3.7999999999999625</c:v>
                </c:pt>
                <c:pt idx="281">
                  <c:v>3.8099999999999623</c:v>
                </c:pt>
                <c:pt idx="282">
                  <c:v>3.8199999999999621</c:v>
                </c:pt>
                <c:pt idx="283">
                  <c:v>3.8299999999999619</c:v>
                </c:pt>
                <c:pt idx="284">
                  <c:v>3.8399999999999617</c:v>
                </c:pt>
                <c:pt idx="285">
                  <c:v>3.8499999999999615</c:v>
                </c:pt>
                <c:pt idx="286">
                  <c:v>3.8599999999999612</c:v>
                </c:pt>
                <c:pt idx="287">
                  <c:v>3.869999999999961</c:v>
                </c:pt>
                <c:pt idx="288">
                  <c:v>3.8799999999999608</c:v>
                </c:pt>
                <c:pt idx="289">
                  <c:v>3.8899999999999606</c:v>
                </c:pt>
                <c:pt idx="290">
                  <c:v>3.8999999999999604</c:v>
                </c:pt>
                <c:pt idx="291">
                  <c:v>3.9099999999999602</c:v>
                </c:pt>
                <c:pt idx="292">
                  <c:v>3.91999999999996</c:v>
                </c:pt>
                <c:pt idx="293">
                  <c:v>3.9299999999999597</c:v>
                </c:pt>
                <c:pt idx="294">
                  <c:v>3.9399999999999595</c:v>
                </c:pt>
                <c:pt idx="295">
                  <c:v>3.9499999999999593</c:v>
                </c:pt>
                <c:pt idx="296">
                  <c:v>3.9599999999999591</c:v>
                </c:pt>
                <c:pt idx="297">
                  <c:v>3.9699999999999589</c:v>
                </c:pt>
                <c:pt idx="298">
                  <c:v>3.9799999999999587</c:v>
                </c:pt>
                <c:pt idx="299">
                  <c:v>3.9899999999999585</c:v>
                </c:pt>
                <c:pt idx="300">
                  <c:v>3.9999999999999583</c:v>
                </c:pt>
                <c:pt idx="301">
                  <c:v>4.009999999999958</c:v>
                </c:pt>
                <c:pt idx="302">
                  <c:v>4.0199999999999578</c:v>
                </c:pt>
                <c:pt idx="303">
                  <c:v>4.0299999999999576</c:v>
                </c:pt>
                <c:pt idx="304">
                  <c:v>4.0399999999999574</c:v>
                </c:pt>
                <c:pt idx="305">
                  <c:v>4.0499999999999572</c:v>
                </c:pt>
                <c:pt idx="306">
                  <c:v>4.059999999999957</c:v>
                </c:pt>
                <c:pt idx="307">
                  <c:v>4.0699999999999568</c:v>
                </c:pt>
                <c:pt idx="308">
                  <c:v>4.0799999999999566</c:v>
                </c:pt>
                <c:pt idx="309">
                  <c:v>4.0899999999999563</c:v>
                </c:pt>
                <c:pt idx="310">
                  <c:v>4.0999999999999561</c:v>
                </c:pt>
                <c:pt idx="311">
                  <c:v>4.1099999999999559</c:v>
                </c:pt>
                <c:pt idx="312">
                  <c:v>4.1199999999999557</c:v>
                </c:pt>
                <c:pt idx="313">
                  <c:v>4.1299999999999555</c:v>
                </c:pt>
                <c:pt idx="314">
                  <c:v>4.1399999999999553</c:v>
                </c:pt>
                <c:pt idx="315">
                  <c:v>4.1499999999999551</c:v>
                </c:pt>
                <c:pt idx="316">
                  <c:v>4.1599999999999548</c:v>
                </c:pt>
                <c:pt idx="317">
                  <c:v>4.1699999999999546</c:v>
                </c:pt>
                <c:pt idx="318">
                  <c:v>4.1799999999999544</c:v>
                </c:pt>
                <c:pt idx="319">
                  <c:v>4.1899999999999542</c:v>
                </c:pt>
                <c:pt idx="320">
                  <c:v>4.199999999999954</c:v>
                </c:pt>
                <c:pt idx="321">
                  <c:v>4.2099999999999538</c:v>
                </c:pt>
                <c:pt idx="322">
                  <c:v>4.2199999999999536</c:v>
                </c:pt>
                <c:pt idx="323">
                  <c:v>4.2299999999999534</c:v>
                </c:pt>
                <c:pt idx="324">
                  <c:v>4.2399999999999531</c:v>
                </c:pt>
                <c:pt idx="325">
                  <c:v>4.2499999999999529</c:v>
                </c:pt>
                <c:pt idx="326">
                  <c:v>4.2599999999999527</c:v>
                </c:pt>
                <c:pt idx="327">
                  <c:v>4.2699999999999525</c:v>
                </c:pt>
                <c:pt idx="328">
                  <c:v>4.2799999999999523</c:v>
                </c:pt>
                <c:pt idx="329">
                  <c:v>4.2899999999999521</c:v>
                </c:pt>
                <c:pt idx="330">
                  <c:v>4.2999999999999519</c:v>
                </c:pt>
                <c:pt idx="331">
                  <c:v>4.3099999999999516</c:v>
                </c:pt>
                <c:pt idx="332">
                  <c:v>4.3199999999999514</c:v>
                </c:pt>
                <c:pt idx="333">
                  <c:v>4.3299999999999512</c:v>
                </c:pt>
                <c:pt idx="334">
                  <c:v>4.339999999999951</c:v>
                </c:pt>
                <c:pt idx="335">
                  <c:v>4.3499999999999508</c:v>
                </c:pt>
                <c:pt idx="336">
                  <c:v>4.3599999999999506</c:v>
                </c:pt>
                <c:pt idx="337">
                  <c:v>4.3699999999999504</c:v>
                </c:pt>
                <c:pt idx="338">
                  <c:v>4.3799999999999502</c:v>
                </c:pt>
                <c:pt idx="339">
                  <c:v>4.3899999999999499</c:v>
                </c:pt>
                <c:pt idx="340">
                  <c:v>4.3999999999999497</c:v>
                </c:pt>
                <c:pt idx="341">
                  <c:v>4.4099999999999495</c:v>
                </c:pt>
                <c:pt idx="342">
                  <c:v>4.4199999999999493</c:v>
                </c:pt>
                <c:pt idx="343">
                  <c:v>4.4299999999999491</c:v>
                </c:pt>
                <c:pt idx="344">
                  <c:v>4.4399999999999489</c:v>
                </c:pt>
                <c:pt idx="345">
                  <c:v>4.4499999999999487</c:v>
                </c:pt>
                <c:pt idx="346">
                  <c:v>4.4599999999999485</c:v>
                </c:pt>
                <c:pt idx="347">
                  <c:v>4.4699999999999482</c:v>
                </c:pt>
                <c:pt idx="348">
                  <c:v>4.479999999999948</c:v>
                </c:pt>
                <c:pt idx="349">
                  <c:v>4.4899999999999478</c:v>
                </c:pt>
                <c:pt idx="350">
                  <c:v>4.4999999999999476</c:v>
                </c:pt>
                <c:pt idx="351">
                  <c:v>4.5099999999999474</c:v>
                </c:pt>
                <c:pt idx="352">
                  <c:v>4.5199999999999472</c:v>
                </c:pt>
                <c:pt idx="353">
                  <c:v>4.529999999999947</c:v>
                </c:pt>
                <c:pt idx="354">
                  <c:v>4.5399999999999467</c:v>
                </c:pt>
                <c:pt idx="355">
                  <c:v>4.5499999999999465</c:v>
                </c:pt>
                <c:pt idx="356">
                  <c:v>4.5599999999999463</c:v>
                </c:pt>
                <c:pt idx="357">
                  <c:v>4.5699999999999461</c:v>
                </c:pt>
                <c:pt idx="358">
                  <c:v>4.5799999999999459</c:v>
                </c:pt>
                <c:pt idx="359">
                  <c:v>4.5899999999999457</c:v>
                </c:pt>
                <c:pt idx="360">
                  <c:v>4.5999999999999455</c:v>
                </c:pt>
                <c:pt idx="361">
                  <c:v>4.6099999999999453</c:v>
                </c:pt>
                <c:pt idx="362">
                  <c:v>4.619999999999945</c:v>
                </c:pt>
                <c:pt idx="363">
                  <c:v>4.6299999999999448</c:v>
                </c:pt>
                <c:pt idx="364">
                  <c:v>4.6399999999999446</c:v>
                </c:pt>
                <c:pt idx="365">
                  <c:v>4.6499999999999444</c:v>
                </c:pt>
                <c:pt idx="366">
                  <c:v>4.6599999999999442</c:v>
                </c:pt>
                <c:pt idx="367">
                  <c:v>4.669999999999944</c:v>
                </c:pt>
                <c:pt idx="368">
                  <c:v>4.6799999999999438</c:v>
                </c:pt>
                <c:pt idx="369">
                  <c:v>4.6899999999999435</c:v>
                </c:pt>
                <c:pt idx="370">
                  <c:v>4.6999999999999433</c:v>
                </c:pt>
                <c:pt idx="371">
                  <c:v>4.7099999999999431</c:v>
                </c:pt>
                <c:pt idx="372">
                  <c:v>4.7199999999999429</c:v>
                </c:pt>
                <c:pt idx="373">
                  <c:v>4.7299999999999427</c:v>
                </c:pt>
                <c:pt idx="374">
                  <c:v>4.7399999999999425</c:v>
                </c:pt>
                <c:pt idx="375">
                  <c:v>4.7499999999999423</c:v>
                </c:pt>
                <c:pt idx="376">
                  <c:v>4.7599999999999421</c:v>
                </c:pt>
                <c:pt idx="377">
                  <c:v>4.7699999999999418</c:v>
                </c:pt>
                <c:pt idx="378">
                  <c:v>4.7799999999999416</c:v>
                </c:pt>
                <c:pt idx="379">
                  <c:v>4.7899999999999414</c:v>
                </c:pt>
                <c:pt idx="380">
                  <c:v>4.7999999999999412</c:v>
                </c:pt>
                <c:pt idx="381">
                  <c:v>4.809999999999941</c:v>
                </c:pt>
                <c:pt idx="382">
                  <c:v>4.8199999999999408</c:v>
                </c:pt>
                <c:pt idx="383">
                  <c:v>4.8299999999999406</c:v>
                </c:pt>
                <c:pt idx="384">
                  <c:v>4.8399999999999403</c:v>
                </c:pt>
                <c:pt idx="385">
                  <c:v>4.8499999999999401</c:v>
                </c:pt>
                <c:pt idx="386">
                  <c:v>4.8599999999999399</c:v>
                </c:pt>
                <c:pt idx="387">
                  <c:v>4.8699999999999397</c:v>
                </c:pt>
                <c:pt idx="388">
                  <c:v>4.8799999999999395</c:v>
                </c:pt>
                <c:pt idx="389">
                  <c:v>4.8899999999999393</c:v>
                </c:pt>
                <c:pt idx="390">
                  <c:v>4.8999999999999391</c:v>
                </c:pt>
                <c:pt idx="391">
                  <c:v>4.9099999999999389</c:v>
                </c:pt>
                <c:pt idx="392">
                  <c:v>4.9199999999999386</c:v>
                </c:pt>
                <c:pt idx="393">
                  <c:v>4.9299999999999384</c:v>
                </c:pt>
                <c:pt idx="394">
                  <c:v>4.9399999999999382</c:v>
                </c:pt>
                <c:pt idx="395">
                  <c:v>4.949999999999938</c:v>
                </c:pt>
                <c:pt idx="396">
                  <c:v>4.9599999999999378</c:v>
                </c:pt>
                <c:pt idx="397">
                  <c:v>4.9699999999999376</c:v>
                </c:pt>
                <c:pt idx="398">
                  <c:v>4.9799999999999374</c:v>
                </c:pt>
                <c:pt idx="399">
                  <c:v>4.9899999999999372</c:v>
                </c:pt>
                <c:pt idx="400">
                  <c:v>4.9999999999999369</c:v>
                </c:pt>
                <c:pt idx="401">
                  <c:v>5.0099999999999367</c:v>
                </c:pt>
                <c:pt idx="402">
                  <c:v>5.0199999999999365</c:v>
                </c:pt>
                <c:pt idx="403">
                  <c:v>5.0299999999999363</c:v>
                </c:pt>
                <c:pt idx="404">
                  <c:v>5.0399999999999361</c:v>
                </c:pt>
                <c:pt idx="405">
                  <c:v>5.0499999999999359</c:v>
                </c:pt>
                <c:pt idx="406">
                  <c:v>5.0599999999999357</c:v>
                </c:pt>
                <c:pt idx="407">
                  <c:v>5.0699999999999354</c:v>
                </c:pt>
                <c:pt idx="408">
                  <c:v>5.0799999999999352</c:v>
                </c:pt>
                <c:pt idx="409">
                  <c:v>5.089999999999935</c:v>
                </c:pt>
                <c:pt idx="410">
                  <c:v>5.0999999999999348</c:v>
                </c:pt>
                <c:pt idx="411">
                  <c:v>5.1099999999999346</c:v>
                </c:pt>
                <c:pt idx="412">
                  <c:v>5.1199999999999344</c:v>
                </c:pt>
                <c:pt idx="413">
                  <c:v>5.1299999999999342</c:v>
                </c:pt>
                <c:pt idx="414">
                  <c:v>5.139999999999934</c:v>
                </c:pt>
                <c:pt idx="415">
                  <c:v>5.1499999999999337</c:v>
                </c:pt>
                <c:pt idx="416">
                  <c:v>5.1599999999999335</c:v>
                </c:pt>
                <c:pt idx="417">
                  <c:v>5.1699999999999333</c:v>
                </c:pt>
                <c:pt idx="418">
                  <c:v>5.1799999999999331</c:v>
                </c:pt>
                <c:pt idx="419">
                  <c:v>5.1899999999999329</c:v>
                </c:pt>
                <c:pt idx="420">
                  <c:v>5.1999999999999327</c:v>
                </c:pt>
                <c:pt idx="421">
                  <c:v>5.2099999999999325</c:v>
                </c:pt>
                <c:pt idx="422">
                  <c:v>5.2199999999999322</c:v>
                </c:pt>
                <c:pt idx="423">
                  <c:v>5.229999999999932</c:v>
                </c:pt>
                <c:pt idx="424">
                  <c:v>5.2399999999999318</c:v>
                </c:pt>
                <c:pt idx="425">
                  <c:v>5.2499999999999316</c:v>
                </c:pt>
                <c:pt idx="426">
                  <c:v>5.2599999999999314</c:v>
                </c:pt>
                <c:pt idx="427">
                  <c:v>5.2699999999999312</c:v>
                </c:pt>
                <c:pt idx="428">
                  <c:v>5.279999999999931</c:v>
                </c:pt>
                <c:pt idx="429">
                  <c:v>5.2899999999999308</c:v>
                </c:pt>
                <c:pt idx="430">
                  <c:v>5.2999999999999305</c:v>
                </c:pt>
                <c:pt idx="431">
                  <c:v>5.3099999999999303</c:v>
                </c:pt>
                <c:pt idx="432">
                  <c:v>5.3199999999999301</c:v>
                </c:pt>
                <c:pt idx="433">
                  <c:v>5.3299999999999299</c:v>
                </c:pt>
                <c:pt idx="434">
                  <c:v>5.3399999999999297</c:v>
                </c:pt>
                <c:pt idx="435">
                  <c:v>5.3499999999999295</c:v>
                </c:pt>
                <c:pt idx="436">
                  <c:v>5.3599999999999293</c:v>
                </c:pt>
                <c:pt idx="437">
                  <c:v>5.3699999999999291</c:v>
                </c:pt>
                <c:pt idx="438">
                  <c:v>5.3799999999999288</c:v>
                </c:pt>
                <c:pt idx="439">
                  <c:v>5.3899999999999286</c:v>
                </c:pt>
                <c:pt idx="440">
                  <c:v>5.3999999999999284</c:v>
                </c:pt>
                <c:pt idx="441">
                  <c:v>5.4099999999999282</c:v>
                </c:pt>
                <c:pt idx="442">
                  <c:v>5.419999999999928</c:v>
                </c:pt>
                <c:pt idx="443">
                  <c:v>5.4299999999999278</c:v>
                </c:pt>
                <c:pt idx="444">
                  <c:v>5.4399999999999276</c:v>
                </c:pt>
                <c:pt idx="445">
                  <c:v>5.4499999999999273</c:v>
                </c:pt>
                <c:pt idx="446">
                  <c:v>5.4599999999999271</c:v>
                </c:pt>
                <c:pt idx="447">
                  <c:v>5.4699999999999269</c:v>
                </c:pt>
                <c:pt idx="448">
                  <c:v>5.4799999999999267</c:v>
                </c:pt>
                <c:pt idx="449">
                  <c:v>5.4899999999999265</c:v>
                </c:pt>
                <c:pt idx="450">
                  <c:v>5.4999999999999263</c:v>
                </c:pt>
                <c:pt idx="451">
                  <c:v>5.5099999999999261</c:v>
                </c:pt>
                <c:pt idx="452">
                  <c:v>5.5199999999999259</c:v>
                </c:pt>
                <c:pt idx="453">
                  <c:v>5.5299999999999256</c:v>
                </c:pt>
                <c:pt idx="454">
                  <c:v>5.5399999999999254</c:v>
                </c:pt>
                <c:pt idx="455">
                  <c:v>5.5499999999999252</c:v>
                </c:pt>
                <c:pt idx="456">
                  <c:v>5.559999999999925</c:v>
                </c:pt>
                <c:pt idx="457">
                  <c:v>5.5699999999999248</c:v>
                </c:pt>
                <c:pt idx="458">
                  <c:v>5.5799999999999246</c:v>
                </c:pt>
                <c:pt idx="459">
                  <c:v>5.5899999999999244</c:v>
                </c:pt>
                <c:pt idx="460">
                  <c:v>5.5999999999999241</c:v>
                </c:pt>
                <c:pt idx="461">
                  <c:v>5.6099999999999239</c:v>
                </c:pt>
                <c:pt idx="462">
                  <c:v>5.6199999999999237</c:v>
                </c:pt>
                <c:pt idx="463">
                  <c:v>5.6299999999999235</c:v>
                </c:pt>
                <c:pt idx="464">
                  <c:v>5.6399999999999233</c:v>
                </c:pt>
                <c:pt idx="465">
                  <c:v>5.6499999999999231</c:v>
                </c:pt>
                <c:pt idx="466">
                  <c:v>5.6599999999999229</c:v>
                </c:pt>
                <c:pt idx="467">
                  <c:v>5.6699999999999227</c:v>
                </c:pt>
                <c:pt idx="468">
                  <c:v>5.6799999999999224</c:v>
                </c:pt>
                <c:pt idx="469">
                  <c:v>5.6899999999999222</c:v>
                </c:pt>
                <c:pt idx="470">
                  <c:v>5.699999999999922</c:v>
                </c:pt>
                <c:pt idx="471">
                  <c:v>5.7099999999999218</c:v>
                </c:pt>
                <c:pt idx="472">
                  <c:v>5.7199999999999216</c:v>
                </c:pt>
                <c:pt idx="473">
                  <c:v>5.7299999999999214</c:v>
                </c:pt>
                <c:pt idx="474">
                  <c:v>5.7399999999999212</c:v>
                </c:pt>
                <c:pt idx="475">
                  <c:v>5.749999999999921</c:v>
                </c:pt>
                <c:pt idx="476">
                  <c:v>5.7599999999999207</c:v>
                </c:pt>
                <c:pt idx="477">
                  <c:v>5.7699999999999205</c:v>
                </c:pt>
                <c:pt idx="478">
                  <c:v>5.7799999999999203</c:v>
                </c:pt>
                <c:pt idx="479">
                  <c:v>5.7899999999999201</c:v>
                </c:pt>
                <c:pt idx="480">
                  <c:v>5.7999999999999199</c:v>
                </c:pt>
                <c:pt idx="481">
                  <c:v>5.8099999999999197</c:v>
                </c:pt>
                <c:pt idx="482">
                  <c:v>5.8199999999999195</c:v>
                </c:pt>
                <c:pt idx="483">
                  <c:v>5.8299999999999192</c:v>
                </c:pt>
                <c:pt idx="484">
                  <c:v>5.839999999999919</c:v>
                </c:pt>
                <c:pt idx="485">
                  <c:v>5.8499999999999188</c:v>
                </c:pt>
                <c:pt idx="486">
                  <c:v>5.8599999999999186</c:v>
                </c:pt>
                <c:pt idx="487">
                  <c:v>5.8699999999999184</c:v>
                </c:pt>
                <c:pt idx="488">
                  <c:v>5.8799999999999182</c:v>
                </c:pt>
                <c:pt idx="489">
                  <c:v>5.889999999999918</c:v>
                </c:pt>
                <c:pt idx="490">
                  <c:v>5.8999999999999178</c:v>
                </c:pt>
                <c:pt idx="491">
                  <c:v>5.9099999999999175</c:v>
                </c:pt>
                <c:pt idx="492">
                  <c:v>5.9199999999999173</c:v>
                </c:pt>
                <c:pt idx="493">
                  <c:v>5.9299999999999171</c:v>
                </c:pt>
                <c:pt idx="494">
                  <c:v>5.9399999999999169</c:v>
                </c:pt>
                <c:pt idx="495">
                  <c:v>5.9499999999999167</c:v>
                </c:pt>
                <c:pt idx="496">
                  <c:v>5.9599999999999165</c:v>
                </c:pt>
                <c:pt idx="497">
                  <c:v>5.9699999999999163</c:v>
                </c:pt>
                <c:pt idx="498">
                  <c:v>5.979999999999916</c:v>
                </c:pt>
                <c:pt idx="499">
                  <c:v>5.9899999999999158</c:v>
                </c:pt>
                <c:pt idx="500">
                  <c:v>5.9999999999999156</c:v>
                </c:pt>
                <c:pt idx="501">
                  <c:v>6.0099999999999154</c:v>
                </c:pt>
                <c:pt idx="502">
                  <c:v>6.0199999999999152</c:v>
                </c:pt>
                <c:pt idx="503">
                  <c:v>6.029999999999915</c:v>
                </c:pt>
                <c:pt idx="504">
                  <c:v>6.0399999999999148</c:v>
                </c:pt>
                <c:pt idx="505">
                  <c:v>6.0499999999999146</c:v>
                </c:pt>
                <c:pt idx="506">
                  <c:v>6.0599999999999143</c:v>
                </c:pt>
                <c:pt idx="507">
                  <c:v>6.0699999999999141</c:v>
                </c:pt>
                <c:pt idx="508">
                  <c:v>6.0799999999999139</c:v>
                </c:pt>
                <c:pt idx="509">
                  <c:v>6.0899999999999137</c:v>
                </c:pt>
                <c:pt idx="510">
                  <c:v>6.0999999999999135</c:v>
                </c:pt>
                <c:pt idx="511">
                  <c:v>6.1099999999999133</c:v>
                </c:pt>
                <c:pt idx="512">
                  <c:v>6.1199999999999131</c:v>
                </c:pt>
                <c:pt idx="513">
                  <c:v>6.1299999999999129</c:v>
                </c:pt>
                <c:pt idx="514">
                  <c:v>6.1399999999999126</c:v>
                </c:pt>
                <c:pt idx="515">
                  <c:v>6.1499999999999124</c:v>
                </c:pt>
                <c:pt idx="516">
                  <c:v>6.1599999999999122</c:v>
                </c:pt>
                <c:pt idx="517">
                  <c:v>6.169999999999912</c:v>
                </c:pt>
                <c:pt idx="518">
                  <c:v>6.1799999999999118</c:v>
                </c:pt>
                <c:pt idx="519">
                  <c:v>6.1899999999999116</c:v>
                </c:pt>
                <c:pt idx="520">
                  <c:v>6.1999999999999114</c:v>
                </c:pt>
                <c:pt idx="521">
                  <c:v>6.2099999999999111</c:v>
                </c:pt>
                <c:pt idx="522">
                  <c:v>6.2199999999999109</c:v>
                </c:pt>
                <c:pt idx="523">
                  <c:v>6.2299999999999107</c:v>
                </c:pt>
                <c:pt idx="524">
                  <c:v>6.2399999999999105</c:v>
                </c:pt>
                <c:pt idx="525">
                  <c:v>6.2499999999999103</c:v>
                </c:pt>
                <c:pt idx="526">
                  <c:v>6.2599999999999101</c:v>
                </c:pt>
                <c:pt idx="527">
                  <c:v>6.2699999999999099</c:v>
                </c:pt>
                <c:pt idx="528">
                  <c:v>6.2799999999999097</c:v>
                </c:pt>
                <c:pt idx="529">
                  <c:v>6.2899999999999094</c:v>
                </c:pt>
                <c:pt idx="530">
                  <c:v>6.2999999999999092</c:v>
                </c:pt>
                <c:pt idx="531">
                  <c:v>6.309999999999909</c:v>
                </c:pt>
                <c:pt idx="532">
                  <c:v>6.3199999999999088</c:v>
                </c:pt>
                <c:pt idx="533">
                  <c:v>6.3299999999999086</c:v>
                </c:pt>
                <c:pt idx="534">
                  <c:v>6.3399999999999084</c:v>
                </c:pt>
                <c:pt idx="535">
                  <c:v>6.3499999999999082</c:v>
                </c:pt>
                <c:pt idx="536">
                  <c:v>6.3599999999999079</c:v>
                </c:pt>
                <c:pt idx="537">
                  <c:v>6.3699999999999077</c:v>
                </c:pt>
                <c:pt idx="538">
                  <c:v>6.3799999999999075</c:v>
                </c:pt>
                <c:pt idx="539">
                  <c:v>6.3899999999999073</c:v>
                </c:pt>
                <c:pt idx="540">
                  <c:v>6.3999999999999071</c:v>
                </c:pt>
                <c:pt idx="541">
                  <c:v>6.4099999999999069</c:v>
                </c:pt>
                <c:pt idx="542">
                  <c:v>6.4199999999999067</c:v>
                </c:pt>
                <c:pt idx="543">
                  <c:v>6.4299999999999065</c:v>
                </c:pt>
                <c:pt idx="544">
                  <c:v>6.4399999999999062</c:v>
                </c:pt>
                <c:pt idx="545">
                  <c:v>6.449999999999906</c:v>
                </c:pt>
                <c:pt idx="546">
                  <c:v>6.4599999999999058</c:v>
                </c:pt>
                <c:pt idx="547">
                  <c:v>6.4699999999999056</c:v>
                </c:pt>
                <c:pt idx="548">
                  <c:v>6.4799999999999054</c:v>
                </c:pt>
                <c:pt idx="549">
                  <c:v>6.4899999999999052</c:v>
                </c:pt>
                <c:pt idx="550">
                  <c:v>6.499999999999905</c:v>
                </c:pt>
                <c:pt idx="551">
                  <c:v>6.5099999999999048</c:v>
                </c:pt>
                <c:pt idx="552">
                  <c:v>6.5199999999999045</c:v>
                </c:pt>
                <c:pt idx="553">
                  <c:v>6.5299999999999043</c:v>
                </c:pt>
                <c:pt idx="554">
                  <c:v>6.5399999999999041</c:v>
                </c:pt>
                <c:pt idx="555">
                  <c:v>6.5499999999999039</c:v>
                </c:pt>
                <c:pt idx="556">
                  <c:v>6.5599999999999037</c:v>
                </c:pt>
                <c:pt idx="557">
                  <c:v>6.5699999999999035</c:v>
                </c:pt>
                <c:pt idx="558">
                  <c:v>6.5799999999999033</c:v>
                </c:pt>
                <c:pt idx="559">
                  <c:v>6.589999999999903</c:v>
                </c:pt>
                <c:pt idx="560">
                  <c:v>6.5999999999999028</c:v>
                </c:pt>
                <c:pt idx="561">
                  <c:v>6.6099999999999026</c:v>
                </c:pt>
                <c:pt idx="562">
                  <c:v>6.6199999999999024</c:v>
                </c:pt>
                <c:pt idx="563">
                  <c:v>6.6299999999999022</c:v>
                </c:pt>
                <c:pt idx="564">
                  <c:v>6.639999999999902</c:v>
                </c:pt>
                <c:pt idx="565">
                  <c:v>6.6499999999999018</c:v>
                </c:pt>
                <c:pt idx="566">
                  <c:v>6.6599999999999016</c:v>
                </c:pt>
                <c:pt idx="567">
                  <c:v>6.6699999999999013</c:v>
                </c:pt>
                <c:pt idx="568">
                  <c:v>6.6799999999999011</c:v>
                </c:pt>
                <c:pt idx="569">
                  <c:v>6.6899999999999009</c:v>
                </c:pt>
                <c:pt idx="570">
                  <c:v>6.6999999999999007</c:v>
                </c:pt>
                <c:pt idx="571">
                  <c:v>6.7099999999999005</c:v>
                </c:pt>
                <c:pt idx="572">
                  <c:v>6.7199999999999003</c:v>
                </c:pt>
                <c:pt idx="573">
                  <c:v>6.7299999999999001</c:v>
                </c:pt>
                <c:pt idx="574">
                  <c:v>6.7399999999998998</c:v>
                </c:pt>
                <c:pt idx="575">
                  <c:v>6.7499999999998996</c:v>
                </c:pt>
                <c:pt idx="576">
                  <c:v>6.7599999999998994</c:v>
                </c:pt>
                <c:pt idx="577">
                  <c:v>6.7699999999998992</c:v>
                </c:pt>
                <c:pt idx="578">
                  <c:v>6.779999999999899</c:v>
                </c:pt>
                <c:pt idx="579">
                  <c:v>6.7899999999998988</c:v>
                </c:pt>
                <c:pt idx="580">
                  <c:v>6.7999999999998986</c:v>
                </c:pt>
                <c:pt idx="581">
                  <c:v>6.8099999999998984</c:v>
                </c:pt>
                <c:pt idx="582">
                  <c:v>6.8199999999998981</c:v>
                </c:pt>
                <c:pt idx="583">
                  <c:v>6.8299999999998979</c:v>
                </c:pt>
                <c:pt idx="584">
                  <c:v>6.8399999999998977</c:v>
                </c:pt>
                <c:pt idx="585">
                  <c:v>6.8499999999998975</c:v>
                </c:pt>
                <c:pt idx="586">
                  <c:v>6.8599999999998973</c:v>
                </c:pt>
                <c:pt idx="587">
                  <c:v>6.8699999999998971</c:v>
                </c:pt>
                <c:pt idx="588">
                  <c:v>6.8799999999998969</c:v>
                </c:pt>
                <c:pt idx="589">
                  <c:v>6.8899999999998967</c:v>
                </c:pt>
                <c:pt idx="590">
                  <c:v>6.8999999999998964</c:v>
                </c:pt>
                <c:pt idx="591">
                  <c:v>6.9099999999998962</c:v>
                </c:pt>
                <c:pt idx="592">
                  <c:v>6.919999999999896</c:v>
                </c:pt>
                <c:pt idx="593">
                  <c:v>6.9299999999998958</c:v>
                </c:pt>
                <c:pt idx="594">
                  <c:v>6.9399999999998956</c:v>
                </c:pt>
                <c:pt idx="595">
                  <c:v>6.9499999999998954</c:v>
                </c:pt>
                <c:pt idx="596">
                  <c:v>6.9599999999998952</c:v>
                </c:pt>
                <c:pt idx="597">
                  <c:v>6.9699999999998949</c:v>
                </c:pt>
                <c:pt idx="598">
                  <c:v>6.9799999999998947</c:v>
                </c:pt>
                <c:pt idx="599">
                  <c:v>6.9899999999998945</c:v>
                </c:pt>
                <c:pt idx="600">
                  <c:v>6.9999999999998943</c:v>
                </c:pt>
              </c:numCache>
            </c:numRef>
          </c:cat>
          <c:val>
            <c:numRef>
              <c:f>'Emissions and Cost'!$AA$53:$AA$653</c:f>
              <c:numCache>
                <c:formatCode>0.00</c:formatCode>
                <c:ptCount val="601"/>
                <c:pt idx="0">
                  <c:v>0.34563340694639633</c:v>
                </c:pt>
                <c:pt idx="1">
                  <c:v>0.34563340694639633</c:v>
                </c:pt>
                <c:pt idx="2">
                  <c:v>0.34563340694639633</c:v>
                </c:pt>
                <c:pt idx="3">
                  <c:v>0.34563340694639633</c:v>
                </c:pt>
                <c:pt idx="4">
                  <c:v>0.34563340694639633</c:v>
                </c:pt>
                <c:pt idx="5">
                  <c:v>0.34563340694639633</c:v>
                </c:pt>
                <c:pt idx="6">
                  <c:v>0.34563340694639633</c:v>
                </c:pt>
                <c:pt idx="7">
                  <c:v>0.34563340694639633</c:v>
                </c:pt>
                <c:pt idx="8">
                  <c:v>0.34563340694639633</c:v>
                </c:pt>
                <c:pt idx="9">
                  <c:v>0.34563340694639633</c:v>
                </c:pt>
                <c:pt idx="10">
                  <c:v>0.34563340694639633</c:v>
                </c:pt>
                <c:pt idx="11">
                  <c:v>0.34563340694639633</c:v>
                </c:pt>
                <c:pt idx="12">
                  <c:v>0.34563340694639633</c:v>
                </c:pt>
                <c:pt idx="13">
                  <c:v>0.34563340694639633</c:v>
                </c:pt>
                <c:pt idx="14">
                  <c:v>0.34563340694639633</c:v>
                </c:pt>
                <c:pt idx="15">
                  <c:v>0.34563340694639633</c:v>
                </c:pt>
                <c:pt idx="16">
                  <c:v>0.34563340694639633</c:v>
                </c:pt>
                <c:pt idx="17">
                  <c:v>0.34563340694639633</c:v>
                </c:pt>
                <c:pt idx="18">
                  <c:v>0.34563340694639633</c:v>
                </c:pt>
                <c:pt idx="19">
                  <c:v>0.34563340694639633</c:v>
                </c:pt>
                <c:pt idx="20">
                  <c:v>0.34563340694639633</c:v>
                </c:pt>
                <c:pt idx="21">
                  <c:v>0.34563340694639633</c:v>
                </c:pt>
                <c:pt idx="22">
                  <c:v>0.34563340694639633</c:v>
                </c:pt>
                <c:pt idx="23">
                  <c:v>0.34563340694639633</c:v>
                </c:pt>
                <c:pt idx="24">
                  <c:v>0.34563340694639633</c:v>
                </c:pt>
                <c:pt idx="25">
                  <c:v>0.34563340694639633</c:v>
                </c:pt>
                <c:pt idx="26">
                  <c:v>0.34563340694639633</c:v>
                </c:pt>
                <c:pt idx="27">
                  <c:v>0.34563340694639633</c:v>
                </c:pt>
                <c:pt idx="28">
                  <c:v>0.34563340694639633</c:v>
                </c:pt>
                <c:pt idx="29">
                  <c:v>0.34563340694639633</c:v>
                </c:pt>
                <c:pt idx="30">
                  <c:v>0.34563340694639633</c:v>
                </c:pt>
                <c:pt idx="31">
                  <c:v>0.34563340694639633</c:v>
                </c:pt>
                <c:pt idx="32">
                  <c:v>0.34563340694639633</c:v>
                </c:pt>
                <c:pt idx="33">
                  <c:v>0.34563340694639633</c:v>
                </c:pt>
                <c:pt idx="34">
                  <c:v>0.34563340694639633</c:v>
                </c:pt>
                <c:pt idx="35">
                  <c:v>0.34563340694639633</c:v>
                </c:pt>
                <c:pt idx="36">
                  <c:v>0.34563340694639633</c:v>
                </c:pt>
                <c:pt idx="37">
                  <c:v>0.34563340694639633</c:v>
                </c:pt>
                <c:pt idx="38">
                  <c:v>0.34563340694639633</c:v>
                </c:pt>
                <c:pt idx="39">
                  <c:v>0.34563340694639633</c:v>
                </c:pt>
                <c:pt idx="40">
                  <c:v>0.34563340694639633</c:v>
                </c:pt>
                <c:pt idx="41">
                  <c:v>0.34563340694639633</c:v>
                </c:pt>
                <c:pt idx="42">
                  <c:v>0.34563340694639633</c:v>
                </c:pt>
                <c:pt idx="43">
                  <c:v>0.34563340694639633</c:v>
                </c:pt>
                <c:pt idx="44">
                  <c:v>0.34563340694639633</c:v>
                </c:pt>
                <c:pt idx="45">
                  <c:v>0.34563340694639633</c:v>
                </c:pt>
                <c:pt idx="46">
                  <c:v>0.34563340694639633</c:v>
                </c:pt>
                <c:pt idx="47">
                  <c:v>0.34563340694639633</c:v>
                </c:pt>
                <c:pt idx="48">
                  <c:v>0.34563340694639633</c:v>
                </c:pt>
                <c:pt idx="49">
                  <c:v>0.34563340694639633</c:v>
                </c:pt>
                <c:pt idx="50">
                  <c:v>0.34563340694639633</c:v>
                </c:pt>
                <c:pt idx="51">
                  <c:v>0.34563340694639633</c:v>
                </c:pt>
                <c:pt idx="52">
                  <c:v>0.34563340694639633</c:v>
                </c:pt>
                <c:pt idx="53">
                  <c:v>0.34563340694639633</c:v>
                </c:pt>
                <c:pt idx="54">
                  <c:v>0.34563340694639633</c:v>
                </c:pt>
                <c:pt idx="55">
                  <c:v>0.34563340694639633</c:v>
                </c:pt>
                <c:pt idx="56">
                  <c:v>0.34563340694639633</c:v>
                </c:pt>
                <c:pt idx="57">
                  <c:v>0.34563340694639633</c:v>
                </c:pt>
                <c:pt idx="58">
                  <c:v>0.34563340694639633</c:v>
                </c:pt>
                <c:pt idx="59">
                  <c:v>0.34563340694639633</c:v>
                </c:pt>
                <c:pt idx="60">
                  <c:v>0.34563340694639633</c:v>
                </c:pt>
                <c:pt idx="61">
                  <c:v>0.34563340694639633</c:v>
                </c:pt>
                <c:pt idx="62">
                  <c:v>0.34563340694639633</c:v>
                </c:pt>
                <c:pt idx="63">
                  <c:v>0.34563340694639633</c:v>
                </c:pt>
                <c:pt idx="64">
                  <c:v>0.34563340694639633</c:v>
                </c:pt>
                <c:pt idx="65">
                  <c:v>0.34563340694639633</c:v>
                </c:pt>
                <c:pt idx="66">
                  <c:v>0.34563340694639633</c:v>
                </c:pt>
                <c:pt idx="67">
                  <c:v>0.34563340694639633</c:v>
                </c:pt>
                <c:pt idx="68">
                  <c:v>0.34563340694639633</c:v>
                </c:pt>
                <c:pt idx="69">
                  <c:v>0.34563340694639633</c:v>
                </c:pt>
                <c:pt idx="70">
                  <c:v>0.34563340694639633</c:v>
                </c:pt>
                <c:pt idx="71">
                  <c:v>0.34563340694639633</c:v>
                </c:pt>
                <c:pt idx="72">
                  <c:v>0.34563340694639633</c:v>
                </c:pt>
                <c:pt idx="73">
                  <c:v>0.34563340694639633</c:v>
                </c:pt>
                <c:pt idx="74">
                  <c:v>0.34563340694639633</c:v>
                </c:pt>
                <c:pt idx="75">
                  <c:v>0.34563340694639633</c:v>
                </c:pt>
                <c:pt idx="76">
                  <c:v>0.34563340694639633</c:v>
                </c:pt>
                <c:pt idx="77">
                  <c:v>0.34563340694639633</c:v>
                </c:pt>
                <c:pt idx="78">
                  <c:v>0.34563340694639633</c:v>
                </c:pt>
                <c:pt idx="79">
                  <c:v>0.34563340694639633</c:v>
                </c:pt>
                <c:pt idx="80">
                  <c:v>0.34563340694639633</c:v>
                </c:pt>
                <c:pt idx="81">
                  <c:v>0.34563340694639633</c:v>
                </c:pt>
                <c:pt idx="82">
                  <c:v>0.34563340694639633</c:v>
                </c:pt>
                <c:pt idx="83">
                  <c:v>0.34563340694639633</c:v>
                </c:pt>
                <c:pt idx="84">
                  <c:v>0.34563340694639633</c:v>
                </c:pt>
                <c:pt idx="85">
                  <c:v>0.34563340694639633</c:v>
                </c:pt>
                <c:pt idx="86">
                  <c:v>0.34563340694639633</c:v>
                </c:pt>
                <c:pt idx="87">
                  <c:v>0.34563340694639633</c:v>
                </c:pt>
                <c:pt idx="88">
                  <c:v>0.34563340694639633</c:v>
                </c:pt>
                <c:pt idx="89">
                  <c:v>0.34563340694639633</c:v>
                </c:pt>
                <c:pt idx="90">
                  <c:v>0.34563340694639633</c:v>
                </c:pt>
                <c:pt idx="91">
                  <c:v>0.34563340694639633</c:v>
                </c:pt>
                <c:pt idx="92">
                  <c:v>0.34563340694639633</c:v>
                </c:pt>
                <c:pt idx="93">
                  <c:v>0.34563340694639633</c:v>
                </c:pt>
                <c:pt idx="94">
                  <c:v>0.34563340694639633</c:v>
                </c:pt>
                <c:pt idx="95">
                  <c:v>0.34563340694639633</c:v>
                </c:pt>
                <c:pt idx="96">
                  <c:v>0.34563340694639633</c:v>
                </c:pt>
                <c:pt idx="97">
                  <c:v>0.34563340694639633</c:v>
                </c:pt>
                <c:pt idx="98">
                  <c:v>0.34563340694639633</c:v>
                </c:pt>
                <c:pt idx="99">
                  <c:v>0.34563340694639633</c:v>
                </c:pt>
                <c:pt idx="100">
                  <c:v>0.34563340694639633</c:v>
                </c:pt>
                <c:pt idx="101">
                  <c:v>0.34563340694639633</c:v>
                </c:pt>
                <c:pt idx="102">
                  <c:v>0.34563340694639633</c:v>
                </c:pt>
                <c:pt idx="103">
                  <c:v>0.34563340694639633</c:v>
                </c:pt>
                <c:pt idx="104">
                  <c:v>0.34563340694639633</c:v>
                </c:pt>
                <c:pt idx="105">
                  <c:v>0.34563340694639633</c:v>
                </c:pt>
                <c:pt idx="106">
                  <c:v>0.34563340694639633</c:v>
                </c:pt>
                <c:pt idx="107">
                  <c:v>0.34563340694639633</c:v>
                </c:pt>
                <c:pt idx="108">
                  <c:v>0.34563340694639633</c:v>
                </c:pt>
                <c:pt idx="109">
                  <c:v>0.34563340694639633</c:v>
                </c:pt>
                <c:pt idx="110">
                  <c:v>0.34563340694639633</c:v>
                </c:pt>
                <c:pt idx="111">
                  <c:v>0.34563340694639633</c:v>
                </c:pt>
                <c:pt idx="112">
                  <c:v>0.34563340694639633</c:v>
                </c:pt>
                <c:pt idx="113">
                  <c:v>0.34563340694639633</c:v>
                </c:pt>
                <c:pt idx="114">
                  <c:v>0.34563340694639633</c:v>
                </c:pt>
                <c:pt idx="115">
                  <c:v>0.34563340694639633</c:v>
                </c:pt>
                <c:pt idx="116">
                  <c:v>0.34563340694639633</c:v>
                </c:pt>
                <c:pt idx="117">
                  <c:v>0.34563340694639633</c:v>
                </c:pt>
                <c:pt idx="118">
                  <c:v>0.34563340694639633</c:v>
                </c:pt>
                <c:pt idx="119">
                  <c:v>0.34563340694639633</c:v>
                </c:pt>
                <c:pt idx="120">
                  <c:v>0.34563340694639633</c:v>
                </c:pt>
                <c:pt idx="121">
                  <c:v>0.34563340694639633</c:v>
                </c:pt>
                <c:pt idx="122">
                  <c:v>0.34563340694639633</c:v>
                </c:pt>
                <c:pt idx="123">
                  <c:v>0.34563340694639633</c:v>
                </c:pt>
                <c:pt idx="124">
                  <c:v>0.34563340694639633</c:v>
                </c:pt>
                <c:pt idx="125">
                  <c:v>0.34563340694639633</c:v>
                </c:pt>
                <c:pt idx="126">
                  <c:v>0.34563340694639633</c:v>
                </c:pt>
                <c:pt idx="127">
                  <c:v>0.34563340694639633</c:v>
                </c:pt>
                <c:pt idx="128">
                  <c:v>0.34563340694639633</c:v>
                </c:pt>
                <c:pt idx="129">
                  <c:v>0.34563340694639633</c:v>
                </c:pt>
                <c:pt idx="130">
                  <c:v>0.34563340694639633</c:v>
                </c:pt>
                <c:pt idx="131">
                  <c:v>0.34563340694639633</c:v>
                </c:pt>
                <c:pt idx="132">
                  <c:v>0.34563340694639633</c:v>
                </c:pt>
                <c:pt idx="133">
                  <c:v>0.34563340694639633</c:v>
                </c:pt>
                <c:pt idx="134">
                  <c:v>0.34563340694639633</c:v>
                </c:pt>
                <c:pt idx="135">
                  <c:v>0.34563340694639633</c:v>
                </c:pt>
                <c:pt idx="136">
                  <c:v>0.34563340694639633</c:v>
                </c:pt>
                <c:pt idx="137">
                  <c:v>0.34563340694639633</c:v>
                </c:pt>
                <c:pt idx="138">
                  <c:v>0.34563340694639633</c:v>
                </c:pt>
                <c:pt idx="139">
                  <c:v>0.34563340694639633</c:v>
                </c:pt>
                <c:pt idx="140">
                  <c:v>0.34563340694639633</c:v>
                </c:pt>
                <c:pt idx="141">
                  <c:v>0.34563340694639633</c:v>
                </c:pt>
                <c:pt idx="142">
                  <c:v>0.34563340694639633</c:v>
                </c:pt>
                <c:pt idx="143">
                  <c:v>0.34563340694639633</c:v>
                </c:pt>
                <c:pt idx="144">
                  <c:v>0.34563340694639633</c:v>
                </c:pt>
                <c:pt idx="145">
                  <c:v>0.34563340694639633</c:v>
                </c:pt>
                <c:pt idx="146">
                  <c:v>0.34563340694639633</c:v>
                </c:pt>
                <c:pt idx="147">
                  <c:v>0.34563340694639633</c:v>
                </c:pt>
                <c:pt idx="148">
                  <c:v>0.34563340694639633</c:v>
                </c:pt>
                <c:pt idx="149">
                  <c:v>0.34563340694639633</c:v>
                </c:pt>
                <c:pt idx="150">
                  <c:v>0.34563340694639633</c:v>
                </c:pt>
                <c:pt idx="151">
                  <c:v>0.34563340694639633</c:v>
                </c:pt>
                <c:pt idx="152">
                  <c:v>0.34563340694639633</c:v>
                </c:pt>
                <c:pt idx="153">
                  <c:v>0.34563340694639633</c:v>
                </c:pt>
                <c:pt idx="154">
                  <c:v>0.34563340694639633</c:v>
                </c:pt>
                <c:pt idx="155">
                  <c:v>0.34563340694639633</c:v>
                </c:pt>
                <c:pt idx="156">
                  <c:v>0.34563340694639633</c:v>
                </c:pt>
                <c:pt idx="157">
                  <c:v>0.34563340694639633</c:v>
                </c:pt>
                <c:pt idx="158">
                  <c:v>0.34563340694639633</c:v>
                </c:pt>
                <c:pt idx="159">
                  <c:v>0.34563340694639633</c:v>
                </c:pt>
                <c:pt idx="160">
                  <c:v>0.34563340694639633</c:v>
                </c:pt>
                <c:pt idx="161">
                  <c:v>0.34563340694639633</c:v>
                </c:pt>
                <c:pt idx="162">
                  <c:v>0.34563340694639633</c:v>
                </c:pt>
                <c:pt idx="163">
                  <c:v>0.34563340694639633</c:v>
                </c:pt>
                <c:pt idx="164">
                  <c:v>0.34563340694639633</c:v>
                </c:pt>
                <c:pt idx="165">
                  <c:v>0.34563340694639633</c:v>
                </c:pt>
                <c:pt idx="166">
                  <c:v>0.34563340694639633</c:v>
                </c:pt>
                <c:pt idx="167">
                  <c:v>0.34563340694639633</c:v>
                </c:pt>
                <c:pt idx="168">
                  <c:v>0.34563340694639633</c:v>
                </c:pt>
                <c:pt idx="169">
                  <c:v>0.34563340694639633</c:v>
                </c:pt>
                <c:pt idx="170">
                  <c:v>0.34563340694639633</c:v>
                </c:pt>
                <c:pt idx="171">
                  <c:v>0.34563340694639633</c:v>
                </c:pt>
                <c:pt idx="172">
                  <c:v>0.34563340694639633</c:v>
                </c:pt>
                <c:pt idx="173">
                  <c:v>0.34563340694639633</c:v>
                </c:pt>
                <c:pt idx="174">
                  <c:v>0.34563340694639633</c:v>
                </c:pt>
                <c:pt idx="175">
                  <c:v>0.34563340694639633</c:v>
                </c:pt>
                <c:pt idx="176">
                  <c:v>0.34563340694639633</c:v>
                </c:pt>
                <c:pt idx="177">
                  <c:v>0.34563340694639633</c:v>
                </c:pt>
                <c:pt idx="178">
                  <c:v>0.34563340694639633</c:v>
                </c:pt>
                <c:pt idx="179">
                  <c:v>0.34563340694639633</c:v>
                </c:pt>
                <c:pt idx="180">
                  <c:v>0.34563340694639633</c:v>
                </c:pt>
                <c:pt idx="181">
                  <c:v>0.34563340694639633</c:v>
                </c:pt>
                <c:pt idx="182">
                  <c:v>0.34563340694639633</c:v>
                </c:pt>
                <c:pt idx="183">
                  <c:v>0.34563340694639633</c:v>
                </c:pt>
                <c:pt idx="184">
                  <c:v>0.34563340694639633</c:v>
                </c:pt>
                <c:pt idx="185">
                  <c:v>0.34563340694639633</c:v>
                </c:pt>
                <c:pt idx="186">
                  <c:v>0.34563340694639633</c:v>
                </c:pt>
                <c:pt idx="187">
                  <c:v>0.34563340694639633</c:v>
                </c:pt>
                <c:pt idx="188">
                  <c:v>0.34563340694639633</c:v>
                </c:pt>
                <c:pt idx="189">
                  <c:v>0.34563340694639633</c:v>
                </c:pt>
                <c:pt idx="190">
                  <c:v>0.34563340694639633</c:v>
                </c:pt>
                <c:pt idx="191">
                  <c:v>0.34563340694639633</c:v>
                </c:pt>
                <c:pt idx="192">
                  <c:v>0.34563340694639633</c:v>
                </c:pt>
                <c:pt idx="193">
                  <c:v>0.34563340694639633</c:v>
                </c:pt>
                <c:pt idx="194">
                  <c:v>0.34563340694639633</c:v>
                </c:pt>
                <c:pt idx="195">
                  <c:v>0.34563340694639633</c:v>
                </c:pt>
                <c:pt idx="196">
                  <c:v>0.34563340694639633</c:v>
                </c:pt>
                <c:pt idx="197">
                  <c:v>0.34563340694639633</c:v>
                </c:pt>
                <c:pt idx="198">
                  <c:v>0.34563340694639633</c:v>
                </c:pt>
                <c:pt idx="199">
                  <c:v>0.34563340694639633</c:v>
                </c:pt>
                <c:pt idx="200">
                  <c:v>0.34563340694639633</c:v>
                </c:pt>
                <c:pt idx="201">
                  <c:v>0.34563340694639633</c:v>
                </c:pt>
                <c:pt idx="202">
                  <c:v>0.34563340694639633</c:v>
                </c:pt>
                <c:pt idx="203">
                  <c:v>0.34563340694639633</c:v>
                </c:pt>
                <c:pt idx="204">
                  <c:v>0.34563340694639633</c:v>
                </c:pt>
                <c:pt idx="205">
                  <c:v>0.34563340694639633</c:v>
                </c:pt>
                <c:pt idx="206">
                  <c:v>0.34563340694639633</c:v>
                </c:pt>
                <c:pt idx="207">
                  <c:v>0.34563340694639633</c:v>
                </c:pt>
                <c:pt idx="208">
                  <c:v>0.34563340694639633</c:v>
                </c:pt>
                <c:pt idx="209">
                  <c:v>0.34563340694639633</c:v>
                </c:pt>
                <c:pt idx="210">
                  <c:v>0.34563340694639633</c:v>
                </c:pt>
                <c:pt idx="211">
                  <c:v>0.34563340694639633</c:v>
                </c:pt>
                <c:pt idx="212">
                  <c:v>0.34563340694639633</c:v>
                </c:pt>
                <c:pt idx="213">
                  <c:v>0.34563340694639633</c:v>
                </c:pt>
                <c:pt idx="214">
                  <c:v>0.34563340694639633</c:v>
                </c:pt>
                <c:pt idx="215">
                  <c:v>0.34563340694639633</c:v>
                </c:pt>
                <c:pt idx="216">
                  <c:v>0.34563340694639633</c:v>
                </c:pt>
                <c:pt idx="217">
                  <c:v>0.34563340694639633</c:v>
                </c:pt>
                <c:pt idx="218">
                  <c:v>0.34563340694639633</c:v>
                </c:pt>
                <c:pt idx="219">
                  <c:v>0.34563340694639633</c:v>
                </c:pt>
                <c:pt idx="220">
                  <c:v>0.34563340694639633</c:v>
                </c:pt>
                <c:pt idx="221">
                  <c:v>0.34563340694639633</c:v>
                </c:pt>
                <c:pt idx="222">
                  <c:v>0.34563340694639633</c:v>
                </c:pt>
                <c:pt idx="223">
                  <c:v>0.34563340694639633</c:v>
                </c:pt>
                <c:pt idx="224">
                  <c:v>0.34563340694639633</c:v>
                </c:pt>
                <c:pt idx="225">
                  <c:v>0.34563340694639633</c:v>
                </c:pt>
                <c:pt idx="226">
                  <c:v>0.34563340694639633</c:v>
                </c:pt>
                <c:pt idx="227">
                  <c:v>0.34563340694639633</c:v>
                </c:pt>
                <c:pt idx="228">
                  <c:v>0.34563340694639633</c:v>
                </c:pt>
                <c:pt idx="229">
                  <c:v>0.34563340694639633</c:v>
                </c:pt>
                <c:pt idx="230">
                  <c:v>0.34563340694639633</c:v>
                </c:pt>
                <c:pt idx="231">
                  <c:v>0.34563340694639633</c:v>
                </c:pt>
                <c:pt idx="232">
                  <c:v>0.34563340694639633</c:v>
                </c:pt>
                <c:pt idx="233">
                  <c:v>0.34563340694639633</c:v>
                </c:pt>
                <c:pt idx="234">
                  <c:v>0.34563340694639633</c:v>
                </c:pt>
                <c:pt idx="235">
                  <c:v>0.34563340694639633</c:v>
                </c:pt>
                <c:pt idx="236">
                  <c:v>0.34563340694639633</c:v>
                </c:pt>
                <c:pt idx="237">
                  <c:v>0.34563340694639633</c:v>
                </c:pt>
                <c:pt idx="238">
                  <c:v>0.34563340694639633</c:v>
                </c:pt>
                <c:pt idx="239">
                  <c:v>0.34563340694639633</c:v>
                </c:pt>
                <c:pt idx="240">
                  <c:v>0.34563340694639633</c:v>
                </c:pt>
                <c:pt idx="241">
                  <c:v>0.34563340694639633</c:v>
                </c:pt>
                <c:pt idx="242">
                  <c:v>0.34563340694639633</c:v>
                </c:pt>
                <c:pt idx="243">
                  <c:v>0.34563340694639633</c:v>
                </c:pt>
                <c:pt idx="244">
                  <c:v>0.34563340694639633</c:v>
                </c:pt>
                <c:pt idx="245">
                  <c:v>0.34563340694639633</c:v>
                </c:pt>
                <c:pt idx="246">
                  <c:v>0.34563340694639633</c:v>
                </c:pt>
                <c:pt idx="247">
                  <c:v>0.34563340694639633</c:v>
                </c:pt>
                <c:pt idx="248">
                  <c:v>0.34563340694639633</c:v>
                </c:pt>
                <c:pt idx="249">
                  <c:v>0.34563340694639633</c:v>
                </c:pt>
                <c:pt idx="250">
                  <c:v>0.34563340694639633</c:v>
                </c:pt>
                <c:pt idx="251">
                  <c:v>0.34563340694639633</c:v>
                </c:pt>
                <c:pt idx="252">
                  <c:v>0.34563340694639633</c:v>
                </c:pt>
                <c:pt idx="253">
                  <c:v>0.34563340694639633</c:v>
                </c:pt>
                <c:pt idx="254">
                  <c:v>0.34563340694639633</c:v>
                </c:pt>
                <c:pt idx="255">
                  <c:v>0.34563340694639633</c:v>
                </c:pt>
                <c:pt idx="256">
                  <c:v>0.34563340694639633</c:v>
                </c:pt>
                <c:pt idx="257">
                  <c:v>0.34563340694639633</c:v>
                </c:pt>
                <c:pt idx="258">
                  <c:v>0.34563340694639633</c:v>
                </c:pt>
                <c:pt idx="259">
                  <c:v>0.34563340694639633</c:v>
                </c:pt>
                <c:pt idx="260">
                  <c:v>0.34563340694639633</c:v>
                </c:pt>
                <c:pt idx="261">
                  <c:v>0.34563340694639633</c:v>
                </c:pt>
                <c:pt idx="262">
                  <c:v>0.34563340694639633</c:v>
                </c:pt>
                <c:pt idx="263">
                  <c:v>0.34563340694639633</c:v>
                </c:pt>
                <c:pt idx="264">
                  <c:v>0.34563340694639633</c:v>
                </c:pt>
                <c:pt idx="265">
                  <c:v>0.34563340694639633</c:v>
                </c:pt>
                <c:pt idx="266">
                  <c:v>0.34563340694639633</c:v>
                </c:pt>
                <c:pt idx="267">
                  <c:v>0.34563340694639633</c:v>
                </c:pt>
                <c:pt idx="268">
                  <c:v>0.34563340694639633</c:v>
                </c:pt>
                <c:pt idx="269">
                  <c:v>0.34563340694639633</c:v>
                </c:pt>
                <c:pt idx="270">
                  <c:v>0.34563340694639633</c:v>
                </c:pt>
                <c:pt idx="271">
                  <c:v>0.34563340694639633</c:v>
                </c:pt>
                <c:pt idx="272">
                  <c:v>0.34563340694639633</c:v>
                </c:pt>
                <c:pt idx="273">
                  <c:v>0.34563340694639633</c:v>
                </c:pt>
                <c:pt idx="274">
                  <c:v>0.34563340694639633</c:v>
                </c:pt>
                <c:pt idx="275">
                  <c:v>0.34563340694639633</c:v>
                </c:pt>
                <c:pt idx="276">
                  <c:v>0.34563340694639633</c:v>
                </c:pt>
                <c:pt idx="277">
                  <c:v>0.34563340694639633</c:v>
                </c:pt>
                <c:pt idx="278">
                  <c:v>0.34563340694639633</c:v>
                </c:pt>
                <c:pt idx="279">
                  <c:v>0.34563340694639633</c:v>
                </c:pt>
                <c:pt idx="280">
                  <c:v>0.34563340694639633</c:v>
                </c:pt>
                <c:pt idx="281">
                  <c:v>0.34563340694639633</c:v>
                </c:pt>
                <c:pt idx="282">
                  <c:v>0.34563340694639633</c:v>
                </c:pt>
                <c:pt idx="283">
                  <c:v>0.34563340694639633</c:v>
                </c:pt>
                <c:pt idx="284">
                  <c:v>0.34563340694639633</c:v>
                </c:pt>
                <c:pt idx="285">
                  <c:v>0.34563340694639633</c:v>
                </c:pt>
                <c:pt idx="286">
                  <c:v>0.34563340694639633</c:v>
                </c:pt>
                <c:pt idx="287">
                  <c:v>0.34563340694639633</c:v>
                </c:pt>
                <c:pt idx="288">
                  <c:v>0.34563340694639633</c:v>
                </c:pt>
                <c:pt idx="289">
                  <c:v>0.34563340694639633</c:v>
                </c:pt>
                <c:pt idx="290">
                  <c:v>0.34563340694639633</c:v>
                </c:pt>
                <c:pt idx="291">
                  <c:v>0.34563340694639633</c:v>
                </c:pt>
                <c:pt idx="292">
                  <c:v>0.34563340694639633</c:v>
                </c:pt>
                <c:pt idx="293">
                  <c:v>0.34563340694639633</c:v>
                </c:pt>
                <c:pt idx="294">
                  <c:v>0.34563340694639633</c:v>
                </c:pt>
                <c:pt idx="295">
                  <c:v>0.34563340694639633</c:v>
                </c:pt>
                <c:pt idx="296">
                  <c:v>0.34563340694639633</c:v>
                </c:pt>
                <c:pt idx="297">
                  <c:v>0.34563340694639633</c:v>
                </c:pt>
                <c:pt idx="298">
                  <c:v>0.34563340694639633</c:v>
                </c:pt>
                <c:pt idx="299">
                  <c:v>0.34563340694639633</c:v>
                </c:pt>
                <c:pt idx="300">
                  <c:v>0.34563340694639633</c:v>
                </c:pt>
                <c:pt idx="301">
                  <c:v>0.34563340694639633</c:v>
                </c:pt>
                <c:pt idx="302">
                  <c:v>0.34563340694639633</c:v>
                </c:pt>
                <c:pt idx="303">
                  <c:v>0.34563340694639633</c:v>
                </c:pt>
                <c:pt idx="304">
                  <c:v>0.34563340694639633</c:v>
                </c:pt>
                <c:pt idx="305">
                  <c:v>0.34563340694639633</c:v>
                </c:pt>
                <c:pt idx="306">
                  <c:v>0.34563340694639633</c:v>
                </c:pt>
                <c:pt idx="307">
                  <c:v>0.34563340694639633</c:v>
                </c:pt>
                <c:pt idx="308">
                  <c:v>0.34563340694639633</c:v>
                </c:pt>
                <c:pt idx="309">
                  <c:v>0.34563340694639633</c:v>
                </c:pt>
                <c:pt idx="310">
                  <c:v>0.34563340694639633</c:v>
                </c:pt>
                <c:pt idx="311">
                  <c:v>0.34563340694639633</c:v>
                </c:pt>
                <c:pt idx="312">
                  <c:v>0.34563340694639633</c:v>
                </c:pt>
                <c:pt idx="313">
                  <c:v>0.34563340694639633</c:v>
                </c:pt>
                <c:pt idx="314">
                  <c:v>0.34563340694639633</c:v>
                </c:pt>
                <c:pt idx="315">
                  <c:v>0.34563340694639633</c:v>
                </c:pt>
                <c:pt idx="316">
                  <c:v>0.34563340694639633</c:v>
                </c:pt>
                <c:pt idx="317">
                  <c:v>0.34563340694639633</c:v>
                </c:pt>
                <c:pt idx="318">
                  <c:v>0.34563340694639633</c:v>
                </c:pt>
                <c:pt idx="319">
                  <c:v>0.34563340694639633</c:v>
                </c:pt>
                <c:pt idx="320">
                  <c:v>0.34563340694639633</c:v>
                </c:pt>
                <c:pt idx="321">
                  <c:v>0.34563340694639633</c:v>
                </c:pt>
                <c:pt idx="322">
                  <c:v>0.34563340694639633</c:v>
                </c:pt>
                <c:pt idx="323">
                  <c:v>0.34563340694639633</c:v>
                </c:pt>
                <c:pt idx="324">
                  <c:v>0.34563340694639633</c:v>
                </c:pt>
                <c:pt idx="325">
                  <c:v>0.34563340694639633</c:v>
                </c:pt>
                <c:pt idx="326">
                  <c:v>0.34563340694639633</c:v>
                </c:pt>
                <c:pt idx="327">
                  <c:v>0.34563340694639633</c:v>
                </c:pt>
                <c:pt idx="328">
                  <c:v>0.34563340694639633</c:v>
                </c:pt>
                <c:pt idx="329">
                  <c:v>0.34563340694639633</c:v>
                </c:pt>
                <c:pt idx="330">
                  <c:v>0.34563340694639633</c:v>
                </c:pt>
                <c:pt idx="331">
                  <c:v>0.34563340694639633</c:v>
                </c:pt>
                <c:pt idx="332">
                  <c:v>0.34563340694639633</c:v>
                </c:pt>
                <c:pt idx="333">
                  <c:v>0.34563340694639633</c:v>
                </c:pt>
                <c:pt idx="334">
                  <c:v>0.34563340694639633</c:v>
                </c:pt>
                <c:pt idx="335">
                  <c:v>0.34563340694639633</c:v>
                </c:pt>
                <c:pt idx="336">
                  <c:v>0.34563340694639633</c:v>
                </c:pt>
                <c:pt idx="337">
                  <c:v>0.34563340694639633</c:v>
                </c:pt>
                <c:pt idx="338">
                  <c:v>0.34563340694639633</c:v>
                </c:pt>
                <c:pt idx="339">
                  <c:v>0.34563340694639633</c:v>
                </c:pt>
                <c:pt idx="340">
                  <c:v>0.34563340694639633</c:v>
                </c:pt>
                <c:pt idx="341">
                  <c:v>0.34563340694639633</c:v>
                </c:pt>
                <c:pt idx="342">
                  <c:v>0.34563340694639633</c:v>
                </c:pt>
                <c:pt idx="343">
                  <c:v>0.34563340694639633</c:v>
                </c:pt>
                <c:pt idx="344">
                  <c:v>0.34563340694639633</c:v>
                </c:pt>
                <c:pt idx="345">
                  <c:v>0.34563340694639633</c:v>
                </c:pt>
                <c:pt idx="346">
                  <c:v>0.34563340694639633</c:v>
                </c:pt>
                <c:pt idx="347">
                  <c:v>0.34563340694639633</c:v>
                </c:pt>
                <c:pt idx="348">
                  <c:v>0.34563340694639633</c:v>
                </c:pt>
                <c:pt idx="349">
                  <c:v>0.34563340694639633</c:v>
                </c:pt>
                <c:pt idx="350">
                  <c:v>0.34563340694639633</c:v>
                </c:pt>
                <c:pt idx="351">
                  <c:v>0.34563340694639633</c:v>
                </c:pt>
                <c:pt idx="352">
                  <c:v>0.34563340694639633</c:v>
                </c:pt>
                <c:pt idx="353">
                  <c:v>0.34563340694639633</c:v>
                </c:pt>
                <c:pt idx="354">
                  <c:v>0.34563340694639633</c:v>
                </c:pt>
                <c:pt idx="355">
                  <c:v>0.34563340694639633</c:v>
                </c:pt>
                <c:pt idx="356">
                  <c:v>0.34563340694639633</c:v>
                </c:pt>
                <c:pt idx="357">
                  <c:v>0.34563340694639633</c:v>
                </c:pt>
                <c:pt idx="358">
                  <c:v>0.34563340694639633</c:v>
                </c:pt>
                <c:pt idx="359">
                  <c:v>0.34563340694639633</c:v>
                </c:pt>
                <c:pt idx="360">
                  <c:v>0.34563340694639633</c:v>
                </c:pt>
                <c:pt idx="361">
                  <c:v>0.34563340694639633</c:v>
                </c:pt>
                <c:pt idx="362">
                  <c:v>0.34563340694639633</c:v>
                </c:pt>
                <c:pt idx="363">
                  <c:v>0.34563340694639633</c:v>
                </c:pt>
                <c:pt idx="364">
                  <c:v>0.34563340694639633</c:v>
                </c:pt>
                <c:pt idx="365">
                  <c:v>0.34563340694639633</c:v>
                </c:pt>
                <c:pt idx="366">
                  <c:v>0.34563340694639633</c:v>
                </c:pt>
                <c:pt idx="367">
                  <c:v>0.34563340694639633</c:v>
                </c:pt>
                <c:pt idx="368">
                  <c:v>0.34563340694639633</c:v>
                </c:pt>
                <c:pt idx="369">
                  <c:v>0.34563340694639633</c:v>
                </c:pt>
                <c:pt idx="370">
                  <c:v>0.34563340694639633</c:v>
                </c:pt>
                <c:pt idx="371">
                  <c:v>0.34563340694639633</c:v>
                </c:pt>
                <c:pt idx="372">
                  <c:v>0.34563340694639633</c:v>
                </c:pt>
                <c:pt idx="373">
                  <c:v>0.34563340694639633</c:v>
                </c:pt>
                <c:pt idx="374">
                  <c:v>0.34563340694639633</c:v>
                </c:pt>
                <c:pt idx="375">
                  <c:v>0.34563340694639633</c:v>
                </c:pt>
                <c:pt idx="376">
                  <c:v>0.34563340694639633</c:v>
                </c:pt>
                <c:pt idx="377">
                  <c:v>0.34563340694639633</c:v>
                </c:pt>
                <c:pt idx="378">
                  <c:v>0.34563340694639633</c:v>
                </c:pt>
                <c:pt idx="379">
                  <c:v>0.34563340694639633</c:v>
                </c:pt>
                <c:pt idx="380">
                  <c:v>0.34563340694639633</c:v>
                </c:pt>
                <c:pt idx="381">
                  <c:v>0.34563340694639633</c:v>
                </c:pt>
                <c:pt idx="382">
                  <c:v>0.34563340694639633</c:v>
                </c:pt>
                <c:pt idx="383">
                  <c:v>0.34563340694639633</c:v>
                </c:pt>
                <c:pt idx="384">
                  <c:v>0.34563340694639633</c:v>
                </c:pt>
                <c:pt idx="385">
                  <c:v>0.34563340694639633</c:v>
                </c:pt>
                <c:pt idx="386">
                  <c:v>0.34563340694639633</c:v>
                </c:pt>
                <c:pt idx="387">
                  <c:v>0.34563340694639633</c:v>
                </c:pt>
                <c:pt idx="388">
                  <c:v>0.34563340694639633</c:v>
                </c:pt>
                <c:pt idx="389">
                  <c:v>0.34563340694639633</c:v>
                </c:pt>
                <c:pt idx="390">
                  <c:v>0.34563340694639633</c:v>
                </c:pt>
                <c:pt idx="391">
                  <c:v>0.34563340694639633</c:v>
                </c:pt>
                <c:pt idx="392">
                  <c:v>0.34563340694639633</c:v>
                </c:pt>
                <c:pt idx="393">
                  <c:v>0.34563340694639633</c:v>
                </c:pt>
                <c:pt idx="394">
                  <c:v>0.34563340694639633</c:v>
                </c:pt>
                <c:pt idx="395">
                  <c:v>0.34563340694639633</c:v>
                </c:pt>
                <c:pt idx="396">
                  <c:v>0.34563340694639633</c:v>
                </c:pt>
                <c:pt idx="397">
                  <c:v>0.34563340694639633</c:v>
                </c:pt>
                <c:pt idx="398">
                  <c:v>0.34563340694639633</c:v>
                </c:pt>
                <c:pt idx="399">
                  <c:v>0.34563340694639633</c:v>
                </c:pt>
                <c:pt idx="400">
                  <c:v>0.34563340694639633</c:v>
                </c:pt>
                <c:pt idx="401">
                  <c:v>0.34563340694639633</c:v>
                </c:pt>
                <c:pt idx="402">
                  <c:v>0.34563340694639633</c:v>
                </c:pt>
                <c:pt idx="403">
                  <c:v>0.34563340694639633</c:v>
                </c:pt>
                <c:pt idx="404">
                  <c:v>0.34563340694639633</c:v>
                </c:pt>
                <c:pt idx="405">
                  <c:v>0.34563340694639633</c:v>
                </c:pt>
                <c:pt idx="406">
                  <c:v>0.34563340694639633</c:v>
                </c:pt>
                <c:pt idx="407">
                  <c:v>0.34563340694639633</c:v>
                </c:pt>
                <c:pt idx="408">
                  <c:v>0.34563340694639633</c:v>
                </c:pt>
                <c:pt idx="409">
                  <c:v>0.34563340694639633</c:v>
                </c:pt>
                <c:pt idx="410">
                  <c:v>0.34563340694639633</c:v>
                </c:pt>
                <c:pt idx="411">
                  <c:v>0.34563340694639633</c:v>
                </c:pt>
                <c:pt idx="412">
                  <c:v>0.34563340694639633</c:v>
                </c:pt>
                <c:pt idx="413">
                  <c:v>0.34563340694639633</c:v>
                </c:pt>
                <c:pt idx="414">
                  <c:v>0.34563340694639633</c:v>
                </c:pt>
                <c:pt idx="415">
                  <c:v>0.34563340694639633</c:v>
                </c:pt>
                <c:pt idx="416">
                  <c:v>0.34563340694639633</c:v>
                </c:pt>
                <c:pt idx="417">
                  <c:v>0.34563340694639633</c:v>
                </c:pt>
                <c:pt idx="418">
                  <c:v>0.34563340694639633</c:v>
                </c:pt>
                <c:pt idx="419">
                  <c:v>0.34563340694639633</c:v>
                </c:pt>
                <c:pt idx="420">
                  <c:v>0.34563340694639633</c:v>
                </c:pt>
                <c:pt idx="421">
                  <c:v>0.34563340694639633</c:v>
                </c:pt>
                <c:pt idx="422">
                  <c:v>0.34563340694639633</c:v>
                </c:pt>
                <c:pt idx="423">
                  <c:v>0.34563340694639633</c:v>
                </c:pt>
                <c:pt idx="424">
                  <c:v>0.34563340694639633</c:v>
                </c:pt>
                <c:pt idx="425">
                  <c:v>0.34563340694639633</c:v>
                </c:pt>
                <c:pt idx="426">
                  <c:v>0.34563340694639633</c:v>
                </c:pt>
                <c:pt idx="427">
                  <c:v>0.34563340694639633</c:v>
                </c:pt>
                <c:pt idx="428">
                  <c:v>0.34563340694639633</c:v>
                </c:pt>
                <c:pt idx="429">
                  <c:v>0.34563340694639633</c:v>
                </c:pt>
                <c:pt idx="430">
                  <c:v>0.34563340694639633</c:v>
                </c:pt>
                <c:pt idx="431">
                  <c:v>0.34563340694639633</c:v>
                </c:pt>
                <c:pt idx="432">
                  <c:v>0.34563340694639633</c:v>
                </c:pt>
                <c:pt idx="433">
                  <c:v>0.34563340694639633</c:v>
                </c:pt>
                <c:pt idx="434">
                  <c:v>0.34563340694639633</c:v>
                </c:pt>
                <c:pt idx="435">
                  <c:v>0.34563340694639633</c:v>
                </c:pt>
                <c:pt idx="436">
                  <c:v>0.34563340694639633</c:v>
                </c:pt>
                <c:pt idx="437">
                  <c:v>0.34563340694639633</c:v>
                </c:pt>
                <c:pt idx="438">
                  <c:v>0.34563340694639633</c:v>
                </c:pt>
                <c:pt idx="439">
                  <c:v>0.34563340694639633</c:v>
                </c:pt>
                <c:pt idx="440">
                  <c:v>0.34563340694639633</c:v>
                </c:pt>
                <c:pt idx="441">
                  <c:v>0.34563340694639633</c:v>
                </c:pt>
                <c:pt idx="442">
                  <c:v>0.34563340694639633</c:v>
                </c:pt>
                <c:pt idx="443">
                  <c:v>0.34563340694639633</c:v>
                </c:pt>
                <c:pt idx="444">
                  <c:v>0.34563340694639633</c:v>
                </c:pt>
                <c:pt idx="445">
                  <c:v>0.34563340694639633</c:v>
                </c:pt>
                <c:pt idx="446">
                  <c:v>0.34563340694639633</c:v>
                </c:pt>
                <c:pt idx="447">
                  <c:v>0.34563340694639633</c:v>
                </c:pt>
                <c:pt idx="448">
                  <c:v>0.34563340694639633</c:v>
                </c:pt>
                <c:pt idx="449">
                  <c:v>0.34563340694639633</c:v>
                </c:pt>
                <c:pt idx="450">
                  <c:v>0.34563340694639633</c:v>
                </c:pt>
                <c:pt idx="451">
                  <c:v>0.34563340694639633</c:v>
                </c:pt>
                <c:pt idx="452">
                  <c:v>0.34563340694639633</c:v>
                </c:pt>
                <c:pt idx="453">
                  <c:v>0.34563340694639633</c:v>
                </c:pt>
                <c:pt idx="454">
                  <c:v>0.34563340694639633</c:v>
                </c:pt>
                <c:pt idx="455">
                  <c:v>0.34563340694639633</c:v>
                </c:pt>
                <c:pt idx="456">
                  <c:v>0.34563340694639633</c:v>
                </c:pt>
                <c:pt idx="457">
                  <c:v>0.34563340694639633</c:v>
                </c:pt>
                <c:pt idx="458">
                  <c:v>0.34563340694639633</c:v>
                </c:pt>
                <c:pt idx="459">
                  <c:v>0.34563340694639633</c:v>
                </c:pt>
                <c:pt idx="460">
                  <c:v>0.34563340694639633</c:v>
                </c:pt>
                <c:pt idx="461">
                  <c:v>0.34563340694639633</c:v>
                </c:pt>
                <c:pt idx="462">
                  <c:v>0.34563340694639633</c:v>
                </c:pt>
                <c:pt idx="463">
                  <c:v>0.34563340694639633</c:v>
                </c:pt>
                <c:pt idx="464">
                  <c:v>0.34563340694639633</c:v>
                </c:pt>
                <c:pt idx="465">
                  <c:v>0.34563340694639633</c:v>
                </c:pt>
                <c:pt idx="466">
                  <c:v>0.34563340694639633</c:v>
                </c:pt>
                <c:pt idx="467">
                  <c:v>0.34563340694639633</c:v>
                </c:pt>
                <c:pt idx="468">
                  <c:v>0.34563340694639633</c:v>
                </c:pt>
                <c:pt idx="469">
                  <c:v>0.34563340694639633</c:v>
                </c:pt>
                <c:pt idx="470">
                  <c:v>0.34563340694639633</c:v>
                </c:pt>
                <c:pt idx="471">
                  <c:v>0.34563340694639633</c:v>
                </c:pt>
                <c:pt idx="472">
                  <c:v>0.34563340694639633</c:v>
                </c:pt>
                <c:pt idx="473">
                  <c:v>0.34563340694639633</c:v>
                </c:pt>
                <c:pt idx="474">
                  <c:v>0.34563340694639633</c:v>
                </c:pt>
                <c:pt idx="475">
                  <c:v>0.34563340694639633</c:v>
                </c:pt>
                <c:pt idx="476">
                  <c:v>0.34563340694639633</c:v>
                </c:pt>
                <c:pt idx="477">
                  <c:v>0.34563340694639633</c:v>
                </c:pt>
                <c:pt idx="478">
                  <c:v>0.34563340694639633</c:v>
                </c:pt>
                <c:pt idx="479">
                  <c:v>0.34563340694639633</c:v>
                </c:pt>
                <c:pt idx="480">
                  <c:v>0.34563340694639633</c:v>
                </c:pt>
                <c:pt idx="481">
                  <c:v>0.34563340694639633</c:v>
                </c:pt>
                <c:pt idx="482">
                  <c:v>0.34563340694639633</c:v>
                </c:pt>
                <c:pt idx="483">
                  <c:v>0.34563340694639633</c:v>
                </c:pt>
                <c:pt idx="484">
                  <c:v>0.34563340694639633</c:v>
                </c:pt>
                <c:pt idx="485">
                  <c:v>0.34563340694639633</c:v>
                </c:pt>
                <c:pt idx="486">
                  <c:v>0.34563340694639633</c:v>
                </c:pt>
                <c:pt idx="487">
                  <c:v>0.34563340694639633</c:v>
                </c:pt>
                <c:pt idx="488">
                  <c:v>0.34563340694639633</c:v>
                </c:pt>
                <c:pt idx="489">
                  <c:v>0.34563340694639633</c:v>
                </c:pt>
                <c:pt idx="490">
                  <c:v>0.34563340694639633</c:v>
                </c:pt>
                <c:pt idx="491">
                  <c:v>0.34563340694639633</c:v>
                </c:pt>
                <c:pt idx="492">
                  <c:v>0.34563340694639633</c:v>
                </c:pt>
                <c:pt idx="493">
                  <c:v>0.34563340694639633</c:v>
                </c:pt>
                <c:pt idx="494">
                  <c:v>0.34563340694639633</c:v>
                </c:pt>
                <c:pt idx="495">
                  <c:v>0.34563340694639633</c:v>
                </c:pt>
                <c:pt idx="496">
                  <c:v>0.34563340694639633</c:v>
                </c:pt>
                <c:pt idx="497">
                  <c:v>0.34563340694639633</c:v>
                </c:pt>
                <c:pt idx="498">
                  <c:v>0.34563340694639633</c:v>
                </c:pt>
                <c:pt idx="499">
                  <c:v>0.34563340694639633</c:v>
                </c:pt>
                <c:pt idx="500">
                  <c:v>0.34563340694639633</c:v>
                </c:pt>
                <c:pt idx="501">
                  <c:v>0.34563340694639633</c:v>
                </c:pt>
                <c:pt idx="502">
                  <c:v>0.34563340694639633</c:v>
                </c:pt>
                <c:pt idx="503">
                  <c:v>0.34563340694639633</c:v>
                </c:pt>
                <c:pt idx="504">
                  <c:v>0.34563340694639633</c:v>
                </c:pt>
                <c:pt idx="505">
                  <c:v>0.34563340694639633</c:v>
                </c:pt>
                <c:pt idx="506">
                  <c:v>0.34563340694639633</c:v>
                </c:pt>
                <c:pt idx="507">
                  <c:v>0.34563340694639633</c:v>
                </c:pt>
                <c:pt idx="508">
                  <c:v>0.34563340694639633</c:v>
                </c:pt>
                <c:pt idx="509">
                  <c:v>0.34563340694639633</c:v>
                </c:pt>
                <c:pt idx="510">
                  <c:v>0.34563340694639633</c:v>
                </c:pt>
                <c:pt idx="511">
                  <c:v>0.34563340694639633</c:v>
                </c:pt>
                <c:pt idx="512">
                  <c:v>0.34563340694639633</c:v>
                </c:pt>
                <c:pt idx="513">
                  <c:v>0.34563340694639633</c:v>
                </c:pt>
                <c:pt idx="514">
                  <c:v>0.34563340694639633</c:v>
                </c:pt>
                <c:pt idx="515">
                  <c:v>0.34563340694639633</c:v>
                </c:pt>
                <c:pt idx="516">
                  <c:v>0.34563340694639633</c:v>
                </c:pt>
                <c:pt idx="517">
                  <c:v>0.34563340694639633</c:v>
                </c:pt>
                <c:pt idx="518">
                  <c:v>0.34563340694639633</c:v>
                </c:pt>
                <c:pt idx="519">
                  <c:v>0.34563340694639633</c:v>
                </c:pt>
                <c:pt idx="520">
                  <c:v>0.34563340694639633</c:v>
                </c:pt>
                <c:pt idx="521">
                  <c:v>0.34563340694639633</c:v>
                </c:pt>
                <c:pt idx="522">
                  <c:v>0.34563340694639633</c:v>
                </c:pt>
                <c:pt idx="523">
                  <c:v>0.34563340694639633</c:v>
                </c:pt>
                <c:pt idx="524">
                  <c:v>0.34563340694639633</c:v>
                </c:pt>
                <c:pt idx="525">
                  <c:v>0.34563340694639633</c:v>
                </c:pt>
                <c:pt idx="526">
                  <c:v>0.34563340694639633</c:v>
                </c:pt>
                <c:pt idx="527">
                  <c:v>0.34563340694639633</c:v>
                </c:pt>
                <c:pt idx="528">
                  <c:v>0.34563340694639633</c:v>
                </c:pt>
                <c:pt idx="529">
                  <c:v>0.34563340694639633</c:v>
                </c:pt>
                <c:pt idx="530">
                  <c:v>0.34563340694639633</c:v>
                </c:pt>
                <c:pt idx="531">
                  <c:v>0.34563340694639633</c:v>
                </c:pt>
                <c:pt idx="532">
                  <c:v>0.34563340694639633</c:v>
                </c:pt>
                <c:pt idx="533">
                  <c:v>0.34563340694639633</c:v>
                </c:pt>
                <c:pt idx="534">
                  <c:v>0.34563340694639633</c:v>
                </c:pt>
                <c:pt idx="535">
                  <c:v>0.34563340694639633</c:v>
                </c:pt>
                <c:pt idx="536">
                  <c:v>0.34563340694639633</c:v>
                </c:pt>
                <c:pt idx="537">
                  <c:v>0.34563340694639633</c:v>
                </c:pt>
                <c:pt idx="538">
                  <c:v>0.34563340694639633</c:v>
                </c:pt>
                <c:pt idx="539">
                  <c:v>0.34563340694639633</c:v>
                </c:pt>
                <c:pt idx="540">
                  <c:v>0.34563340694639633</c:v>
                </c:pt>
                <c:pt idx="541">
                  <c:v>0.34563340694639633</c:v>
                </c:pt>
                <c:pt idx="542">
                  <c:v>0.34563340694639633</c:v>
                </c:pt>
                <c:pt idx="543">
                  <c:v>0.34563340694639633</c:v>
                </c:pt>
                <c:pt idx="544">
                  <c:v>0.34563340694639633</c:v>
                </c:pt>
                <c:pt idx="545">
                  <c:v>0.34563340694639633</c:v>
                </c:pt>
                <c:pt idx="546">
                  <c:v>0.34563340694639633</c:v>
                </c:pt>
                <c:pt idx="547">
                  <c:v>0.34563340694639633</c:v>
                </c:pt>
                <c:pt idx="548">
                  <c:v>0.34563340694639633</c:v>
                </c:pt>
                <c:pt idx="549">
                  <c:v>0.34563340694639633</c:v>
                </c:pt>
                <c:pt idx="550">
                  <c:v>0.34563340694639633</c:v>
                </c:pt>
                <c:pt idx="551">
                  <c:v>0.34563340694639633</c:v>
                </c:pt>
                <c:pt idx="552">
                  <c:v>0.34563340694639633</c:v>
                </c:pt>
                <c:pt idx="553">
                  <c:v>0.34563340694639633</c:v>
                </c:pt>
                <c:pt idx="554">
                  <c:v>0.34563340694639633</c:v>
                </c:pt>
                <c:pt idx="555">
                  <c:v>0.34563340694639633</c:v>
                </c:pt>
                <c:pt idx="556">
                  <c:v>0.34563340694639633</c:v>
                </c:pt>
                <c:pt idx="557">
                  <c:v>0.34563340694639633</c:v>
                </c:pt>
                <c:pt idx="558">
                  <c:v>0.34563340694639633</c:v>
                </c:pt>
                <c:pt idx="559">
                  <c:v>0.34563340694639633</c:v>
                </c:pt>
                <c:pt idx="560">
                  <c:v>0.34563340694639633</c:v>
                </c:pt>
                <c:pt idx="561">
                  <c:v>0.34563340694639633</c:v>
                </c:pt>
                <c:pt idx="562">
                  <c:v>0.34563340694639633</c:v>
                </c:pt>
                <c:pt idx="563">
                  <c:v>0.34563340694639633</c:v>
                </c:pt>
                <c:pt idx="564">
                  <c:v>0.34563340694639633</c:v>
                </c:pt>
                <c:pt idx="565">
                  <c:v>0.34563340694639633</c:v>
                </c:pt>
                <c:pt idx="566">
                  <c:v>0.34563340694639633</c:v>
                </c:pt>
                <c:pt idx="567">
                  <c:v>0.34563340694639633</c:v>
                </c:pt>
                <c:pt idx="568">
                  <c:v>0.34563340694639633</c:v>
                </c:pt>
                <c:pt idx="569">
                  <c:v>0.34563340694639633</c:v>
                </c:pt>
                <c:pt idx="570">
                  <c:v>0.34563340694639633</c:v>
                </c:pt>
                <c:pt idx="571">
                  <c:v>0.34563340694639633</c:v>
                </c:pt>
                <c:pt idx="572">
                  <c:v>0.34563340694639633</c:v>
                </c:pt>
                <c:pt idx="573">
                  <c:v>0.34563340694639633</c:v>
                </c:pt>
                <c:pt idx="574">
                  <c:v>0.34563340694639633</c:v>
                </c:pt>
                <c:pt idx="575">
                  <c:v>0.34563340694639633</c:v>
                </c:pt>
                <c:pt idx="576">
                  <c:v>0.34563340694639633</c:v>
                </c:pt>
                <c:pt idx="577">
                  <c:v>0.34563340694639633</c:v>
                </c:pt>
                <c:pt idx="578">
                  <c:v>0.34563340694639633</c:v>
                </c:pt>
                <c:pt idx="579">
                  <c:v>0.34563340694639633</c:v>
                </c:pt>
                <c:pt idx="580">
                  <c:v>0.34563340694639633</c:v>
                </c:pt>
                <c:pt idx="581">
                  <c:v>0.34563340694639633</c:v>
                </c:pt>
                <c:pt idx="582">
                  <c:v>0.34563340694639633</c:v>
                </c:pt>
                <c:pt idx="583">
                  <c:v>0.34563340694639633</c:v>
                </c:pt>
                <c:pt idx="584">
                  <c:v>0.34563340694639633</c:v>
                </c:pt>
                <c:pt idx="585">
                  <c:v>0.34563340694639633</c:v>
                </c:pt>
                <c:pt idx="586">
                  <c:v>0.34563340694639633</c:v>
                </c:pt>
                <c:pt idx="587">
                  <c:v>0.34563340694639633</c:v>
                </c:pt>
                <c:pt idx="588">
                  <c:v>0.34563340694639633</c:v>
                </c:pt>
                <c:pt idx="589">
                  <c:v>0.34563340694639633</c:v>
                </c:pt>
                <c:pt idx="590">
                  <c:v>0.34563340694639633</c:v>
                </c:pt>
                <c:pt idx="591">
                  <c:v>0.34563340694639633</c:v>
                </c:pt>
                <c:pt idx="592">
                  <c:v>0.34563340694639633</c:v>
                </c:pt>
                <c:pt idx="593">
                  <c:v>0.34563340694639633</c:v>
                </c:pt>
                <c:pt idx="594">
                  <c:v>0.34563340694639633</c:v>
                </c:pt>
                <c:pt idx="595">
                  <c:v>0.34563340694639633</c:v>
                </c:pt>
                <c:pt idx="596">
                  <c:v>0.34563340694639633</c:v>
                </c:pt>
                <c:pt idx="597">
                  <c:v>0.34563340694639633</c:v>
                </c:pt>
                <c:pt idx="598">
                  <c:v>0.34563340694639633</c:v>
                </c:pt>
                <c:pt idx="599">
                  <c:v>0.34563340694639633</c:v>
                </c:pt>
                <c:pt idx="600">
                  <c:v>0.34563340694639633</c:v>
                </c:pt>
              </c:numCache>
            </c:numRef>
          </c:val>
          <c:smooth val="0"/>
          <c:extLst>
            <c:ext xmlns:c16="http://schemas.microsoft.com/office/drawing/2014/chart" uri="{C3380CC4-5D6E-409C-BE32-E72D297353CC}">
              <c16:uniqueId val="{00000001-4C0B-4D83-B7BC-5544FC7E2A8C}"/>
            </c:ext>
          </c:extLst>
        </c:ser>
        <c:ser>
          <c:idx val="3"/>
          <c:order val="2"/>
          <c:tx>
            <c:strRef>
              <c:f>'Emissions and Cost'!$Y$51</c:f>
              <c:strCache>
                <c:ptCount val="1"/>
                <c:pt idx="0">
                  <c:v>Electric Resistance</c:v>
                </c:pt>
              </c:strCache>
            </c:strRef>
          </c:tx>
          <c:spPr>
            <a:ln w="31750" cap="rnd">
              <a:solidFill>
                <a:schemeClr val="accent1"/>
              </a:solidFill>
              <a:round/>
            </a:ln>
            <a:effectLst>
              <a:outerShdw blurRad="50800" dist="38100" dir="2700000" algn="tl" rotWithShape="0">
                <a:prstClr val="black">
                  <a:alpha val="40000"/>
                </a:prstClr>
              </a:outerShdw>
            </a:effectLst>
          </c:spPr>
          <c:marker>
            <c:symbol val="none"/>
          </c:marker>
          <c:cat>
            <c:numRef>
              <c:f>'Emissions and Cost'!$V$53:$V$653</c:f>
              <c:numCache>
                <c:formatCode>0.00</c:formatCode>
                <c:ptCount val="601"/>
                <c:pt idx="0">
                  <c:v>1</c:v>
                </c:pt>
                <c:pt idx="1">
                  <c:v>1.01</c:v>
                </c:pt>
                <c:pt idx="2">
                  <c:v>1.02</c:v>
                </c:pt>
                <c:pt idx="3">
                  <c:v>1.03</c:v>
                </c:pt>
                <c:pt idx="4">
                  <c:v>1.04</c:v>
                </c:pt>
                <c:pt idx="5">
                  <c:v>1.05</c:v>
                </c:pt>
                <c:pt idx="6">
                  <c:v>1.06</c:v>
                </c:pt>
                <c:pt idx="7">
                  <c:v>1.07</c:v>
                </c:pt>
                <c:pt idx="8">
                  <c:v>1.08</c:v>
                </c:pt>
                <c:pt idx="9">
                  <c:v>1.0900000000000001</c:v>
                </c:pt>
                <c:pt idx="10">
                  <c:v>1.1000000000000001</c:v>
                </c:pt>
                <c:pt idx="11">
                  <c:v>1.1100000000000001</c:v>
                </c:pt>
                <c:pt idx="12">
                  <c:v>1.1200000000000001</c:v>
                </c:pt>
                <c:pt idx="13">
                  <c:v>1.1300000000000001</c:v>
                </c:pt>
                <c:pt idx="14">
                  <c:v>1.1400000000000001</c:v>
                </c:pt>
                <c:pt idx="15">
                  <c:v>1.1500000000000001</c:v>
                </c:pt>
                <c:pt idx="16">
                  <c:v>1.1600000000000001</c:v>
                </c:pt>
                <c:pt idx="17">
                  <c:v>1.1700000000000002</c:v>
                </c:pt>
                <c:pt idx="18">
                  <c:v>1.1800000000000002</c:v>
                </c:pt>
                <c:pt idx="19">
                  <c:v>1.1900000000000002</c:v>
                </c:pt>
                <c:pt idx="20">
                  <c:v>1.2000000000000002</c:v>
                </c:pt>
                <c:pt idx="21">
                  <c:v>1.2100000000000002</c:v>
                </c:pt>
                <c:pt idx="22">
                  <c:v>1.2200000000000002</c:v>
                </c:pt>
                <c:pt idx="23">
                  <c:v>1.2300000000000002</c:v>
                </c:pt>
                <c:pt idx="24">
                  <c:v>1.2400000000000002</c:v>
                </c:pt>
                <c:pt idx="25">
                  <c:v>1.2500000000000002</c:v>
                </c:pt>
                <c:pt idx="26">
                  <c:v>1.2600000000000002</c:v>
                </c:pt>
                <c:pt idx="27">
                  <c:v>1.2700000000000002</c:v>
                </c:pt>
                <c:pt idx="28">
                  <c:v>1.2800000000000002</c:v>
                </c:pt>
                <c:pt idx="29">
                  <c:v>1.2900000000000003</c:v>
                </c:pt>
                <c:pt idx="30">
                  <c:v>1.3000000000000003</c:v>
                </c:pt>
                <c:pt idx="31">
                  <c:v>1.3100000000000003</c:v>
                </c:pt>
                <c:pt idx="32">
                  <c:v>1.3200000000000003</c:v>
                </c:pt>
                <c:pt idx="33">
                  <c:v>1.3300000000000003</c:v>
                </c:pt>
                <c:pt idx="34">
                  <c:v>1.3400000000000003</c:v>
                </c:pt>
                <c:pt idx="35">
                  <c:v>1.3500000000000003</c:v>
                </c:pt>
                <c:pt idx="36">
                  <c:v>1.3600000000000003</c:v>
                </c:pt>
                <c:pt idx="37">
                  <c:v>1.3700000000000003</c:v>
                </c:pt>
                <c:pt idx="38">
                  <c:v>1.3800000000000003</c:v>
                </c:pt>
                <c:pt idx="39">
                  <c:v>1.3900000000000003</c:v>
                </c:pt>
                <c:pt idx="40">
                  <c:v>1.4000000000000004</c:v>
                </c:pt>
                <c:pt idx="41">
                  <c:v>1.4100000000000004</c:v>
                </c:pt>
                <c:pt idx="42">
                  <c:v>1.4200000000000004</c:v>
                </c:pt>
                <c:pt idx="43">
                  <c:v>1.4300000000000004</c:v>
                </c:pt>
                <c:pt idx="44">
                  <c:v>1.4400000000000004</c:v>
                </c:pt>
                <c:pt idx="45">
                  <c:v>1.4500000000000004</c:v>
                </c:pt>
                <c:pt idx="46">
                  <c:v>1.4600000000000004</c:v>
                </c:pt>
                <c:pt idx="47">
                  <c:v>1.4700000000000004</c:v>
                </c:pt>
                <c:pt idx="48">
                  <c:v>1.4800000000000004</c:v>
                </c:pt>
                <c:pt idx="49">
                  <c:v>1.4900000000000004</c:v>
                </c:pt>
                <c:pt idx="50">
                  <c:v>1.5000000000000004</c:v>
                </c:pt>
                <c:pt idx="51">
                  <c:v>1.5100000000000005</c:v>
                </c:pt>
                <c:pt idx="52">
                  <c:v>1.5200000000000005</c:v>
                </c:pt>
                <c:pt idx="53">
                  <c:v>1.5300000000000005</c:v>
                </c:pt>
                <c:pt idx="54">
                  <c:v>1.5400000000000005</c:v>
                </c:pt>
                <c:pt idx="55">
                  <c:v>1.5500000000000005</c:v>
                </c:pt>
                <c:pt idx="56">
                  <c:v>1.5600000000000005</c:v>
                </c:pt>
                <c:pt idx="57">
                  <c:v>1.5700000000000005</c:v>
                </c:pt>
                <c:pt idx="58">
                  <c:v>1.5800000000000005</c:v>
                </c:pt>
                <c:pt idx="59">
                  <c:v>1.5900000000000005</c:v>
                </c:pt>
                <c:pt idx="60">
                  <c:v>1.6000000000000005</c:v>
                </c:pt>
                <c:pt idx="61">
                  <c:v>1.6100000000000005</c:v>
                </c:pt>
                <c:pt idx="62">
                  <c:v>1.6200000000000006</c:v>
                </c:pt>
                <c:pt idx="63">
                  <c:v>1.6300000000000006</c:v>
                </c:pt>
                <c:pt idx="64">
                  <c:v>1.6400000000000006</c:v>
                </c:pt>
                <c:pt idx="65">
                  <c:v>1.6500000000000006</c:v>
                </c:pt>
                <c:pt idx="66">
                  <c:v>1.6600000000000006</c:v>
                </c:pt>
                <c:pt idx="67">
                  <c:v>1.6700000000000006</c:v>
                </c:pt>
                <c:pt idx="68">
                  <c:v>1.6800000000000006</c:v>
                </c:pt>
                <c:pt idx="69">
                  <c:v>1.6900000000000006</c:v>
                </c:pt>
                <c:pt idx="70">
                  <c:v>1.7000000000000006</c:v>
                </c:pt>
                <c:pt idx="71">
                  <c:v>1.7100000000000006</c:v>
                </c:pt>
                <c:pt idx="72">
                  <c:v>1.7200000000000006</c:v>
                </c:pt>
                <c:pt idx="73">
                  <c:v>1.7300000000000006</c:v>
                </c:pt>
                <c:pt idx="74">
                  <c:v>1.7400000000000007</c:v>
                </c:pt>
                <c:pt idx="75">
                  <c:v>1.7500000000000007</c:v>
                </c:pt>
                <c:pt idx="76">
                  <c:v>1.7600000000000007</c:v>
                </c:pt>
                <c:pt idx="77">
                  <c:v>1.7700000000000007</c:v>
                </c:pt>
                <c:pt idx="78">
                  <c:v>1.7800000000000007</c:v>
                </c:pt>
                <c:pt idx="79">
                  <c:v>1.7900000000000007</c:v>
                </c:pt>
                <c:pt idx="80">
                  <c:v>1.8000000000000007</c:v>
                </c:pt>
                <c:pt idx="81">
                  <c:v>1.8100000000000007</c:v>
                </c:pt>
                <c:pt idx="82">
                  <c:v>1.8200000000000007</c:v>
                </c:pt>
                <c:pt idx="83">
                  <c:v>1.8300000000000007</c:v>
                </c:pt>
                <c:pt idx="84">
                  <c:v>1.8400000000000007</c:v>
                </c:pt>
                <c:pt idx="85">
                  <c:v>1.8500000000000008</c:v>
                </c:pt>
                <c:pt idx="86">
                  <c:v>1.8600000000000008</c:v>
                </c:pt>
                <c:pt idx="87">
                  <c:v>1.8700000000000008</c:v>
                </c:pt>
                <c:pt idx="88">
                  <c:v>1.8800000000000008</c:v>
                </c:pt>
                <c:pt idx="89">
                  <c:v>1.8900000000000008</c:v>
                </c:pt>
                <c:pt idx="90">
                  <c:v>1.9000000000000008</c:v>
                </c:pt>
                <c:pt idx="91">
                  <c:v>1.9100000000000008</c:v>
                </c:pt>
                <c:pt idx="92">
                  <c:v>1.9200000000000008</c:v>
                </c:pt>
                <c:pt idx="93">
                  <c:v>1.9300000000000008</c:v>
                </c:pt>
                <c:pt idx="94">
                  <c:v>1.9400000000000008</c:v>
                </c:pt>
                <c:pt idx="95">
                  <c:v>1.9500000000000008</c:v>
                </c:pt>
                <c:pt idx="96">
                  <c:v>1.9600000000000009</c:v>
                </c:pt>
                <c:pt idx="97">
                  <c:v>1.9700000000000009</c:v>
                </c:pt>
                <c:pt idx="98">
                  <c:v>1.9800000000000009</c:v>
                </c:pt>
                <c:pt idx="99">
                  <c:v>1.9900000000000009</c:v>
                </c:pt>
                <c:pt idx="100">
                  <c:v>2.0000000000000009</c:v>
                </c:pt>
                <c:pt idx="101">
                  <c:v>2.0100000000000007</c:v>
                </c:pt>
                <c:pt idx="102">
                  <c:v>2.0200000000000005</c:v>
                </c:pt>
                <c:pt idx="103">
                  <c:v>2.0300000000000002</c:v>
                </c:pt>
                <c:pt idx="104">
                  <c:v>2.04</c:v>
                </c:pt>
                <c:pt idx="105">
                  <c:v>2.0499999999999998</c:v>
                </c:pt>
                <c:pt idx="106">
                  <c:v>2.0599999999999996</c:v>
                </c:pt>
                <c:pt idx="107">
                  <c:v>2.0699999999999994</c:v>
                </c:pt>
                <c:pt idx="108">
                  <c:v>2.0799999999999992</c:v>
                </c:pt>
                <c:pt idx="109">
                  <c:v>2.089999999999999</c:v>
                </c:pt>
                <c:pt idx="110">
                  <c:v>2.0999999999999988</c:v>
                </c:pt>
                <c:pt idx="111">
                  <c:v>2.1099999999999985</c:v>
                </c:pt>
                <c:pt idx="112">
                  <c:v>2.1199999999999983</c:v>
                </c:pt>
                <c:pt idx="113">
                  <c:v>2.1299999999999981</c:v>
                </c:pt>
                <c:pt idx="114">
                  <c:v>2.1399999999999979</c:v>
                </c:pt>
                <c:pt idx="115">
                  <c:v>2.1499999999999977</c:v>
                </c:pt>
                <c:pt idx="116">
                  <c:v>2.1599999999999975</c:v>
                </c:pt>
                <c:pt idx="117">
                  <c:v>2.1699999999999973</c:v>
                </c:pt>
                <c:pt idx="118">
                  <c:v>2.1799999999999971</c:v>
                </c:pt>
                <c:pt idx="119">
                  <c:v>2.1899999999999968</c:v>
                </c:pt>
                <c:pt idx="120">
                  <c:v>2.1999999999999966</c:v>
                </c:pt>
                <c:pt idx="121">
                  <c:v>2.2099999999999964</c:v>
                </c:pt>
                <c:pt idx="122">
                  <c:v>2.2199999999999962</c:v>
                </c:pt>
                <c:pt idx="123">
                  <c:v>2.229999999999996</c:v>
                </c:pt>
                <c:pt idx="124">
                  <c:v>2.2399999999999958</c:v>
                </c:pt>
                <c:pt idx="125">
                  <c:v>2.2499999999999956</c:v>
                </c:pt>
                <c:pt idx="126">
                  <c:v>2.2599999999999953</c:v>
                </c:pt>
                <c:pt idx="127">
                  <c:v>2.2699999999999951</c:v>
                </c:pt>
                <c:pt idx="128">
                  <c:v>2.2799999999999949</c:v>
                </c:pt>
                <c:pt idx="129">
                  <c:v>2.2899999999999947</c:v>
                </c:pt>
                <c:pt idx="130">
                  <c:v>2.2999999999999945</c:v>
                </c:pt>
                <c:pt idx="131">
                  <c:v>2.3099999999999943</c:v>
                </c:pt>
                <c:pt idx="132">
                  <c:v>2.3199999999999941</c:v>
                </c:pt>
                <c:pt idx="133">
                  <c:v>2.3299999999999939</c:v>
                </c:pt>
                <c:pt idx="134">
                  <c:v>2.3399999999999936</c:v>
                </c:pt>
                <c:pt idx="135">
                  <c:v>2.3499999999999934</c:v>
                </c:pt>
                <c:pt idx="136">
                  <c:v>2.3599999999999932</c:v>
                </c:pt>
                <c:pt idx="137">
                  <c:v>2.369999999999993</c:v>
                </c:pt>
                <c:pt idx="138">
                  <c:v>2.3799999999999928</c:v>
                </c:pt>
                <c:pt idx="139">
                  <c:v>2.3899999999999926</c:v>
                </c:pt>
                <c:pt idx="140">
                  <c:v>2.3999999999999924</c:v>
                </c:pt>
                <c:pt idx="141">
                  <c:v>2.4099999999999921</c:v>
                </c:pt>
                <c:pt idx="142">
                  <c:v>2.4199999999999919</c:v>
                </c:pt>
                <c:pt idx="143">
                  <c:v>2.4299999999999917</c:v>
                </c:pt>
                <c:pt idx="144">
                  <c:v>2.4399999999999915</c:v>
                </c:pt>
                <c:pt idx="145">
                  <c:v>2.4499999999999913</c:v>
                </c:pt>
                <c:pt idx="146">
                  <c:v>2.4599999999999911</c:v>
                </c:pt>
                <c:pt idx="147">
                  <c:v>2.4699999999999909</c:v>
                </c:pt>
                <c:pt idx="148">
                  <c:v>2.4799999999999907</c:v>
                </c:pt>
                <c:pt idx="149">
                  <c:v>2.4899999999999904</c:v>
                </c:pt>
                <c:pt idx="150">
                  <c:v>2.4999999999999902</c:v>
                </c:pt>
                <c:pt idx="151">
                  <c:v>2.50999999999999</c:v>
                </c:pt>
                <c:pt idx="152">
                  <c:v>2.5199999999999898</c:v>
                </c:pt>
                <c:pt idx="153">
                  <c:v>2.5299999999999896</c:v>
                </c:pt>
                <c:pt idx="154">
                  <c:v>2.5399999999999894</c:v>
                </c:pt>
                <c:pt idx="155">
                  <c:v>2.5499999999999892</c:v>
                </c:pt>
                <c:pt idx="156">
                  <c:v>2.559999999999989</c:v>
                </c:pt>
                <c:pt idx="157">
                  <c:v>2.5699999999999887</c:v>
                </c:pt>
                <c:pt idx="158">
                  <c:v>2.5799999999999885</c:v>
                </c:pt>
                <c:pt idx="159">
                  <c:v>2.5899999999999883</c:v>
                </c:pt>
                <c:pt idx="160">
                  <c:v>2.5999999999999881</c:v>
                </c:pt>
                <c:pt idx="161">
                  <c:v>2.6099999999999879</c:v>
                </c:pt>
                <c:pt idx="162">
                  <c:v>2.6199999999999877</c:v>
                </c:pt>
                <c:pt idx="163">
                  <c:v>2.6299999999999875</c:v>
                </c:pt>
                <c:pt idx="164">
                  <c:v>2.6399999999999872</c:v>
                </c:pt>
                <c:pt idx="165">
                  <c:v>2.649999999999987</c:v>
                </c:pt>
                <c:pt idx="166">
                  <c:v>2.6599999999999868</c:v>
                </c:pt>
                <c:pt idx="167">
                  <c:v>2.6699999999999866</c:v>
                </c:pt>
                <c:pt idx="168">
                  <c:v>2.6799999999999864</c:v>
                </c:pt>
                <c:pt idx="169">
                  <c:v>2.6899999999999862</c:v>
                </c:pt>
                <c:pt idx="170">
                  <c:v>2.699999999999986</c:v>
                </c:pt>
                <c:pt idx="171">
                  <c:v>2.7099999999999858</c:v>
                </c:pt>
                <c:pt idx="172">
                  <c:v>2.7199999999999855</c:v>
                </c:pt>
                <c:pt idx="173">
                  <c:v>2.7299999999999853</c:v>
                </c:pt>
                <c:pt idx="174">
                  <c:v>2.7399999999999851</c:v>
                </c:pt>
                <c:pt idx="175">
                  <c:v>2.7499999999999849</c:v>
                </c:pt>
                <c:pt idx="176">
                  <c:v>2.7599999999999847</c:v>
                </c:pt>
                <c:pt idx="177">
                  <c:v>2.7699999999999845</c:v>
                </c:pt>
                <c:pt idx="178">
                  <c:v>2.7799999999999843</c:v>
                </c:pt>
                <c:pt idx="179">
                  <c:v>2.789999999999984</c:v>
                </c:pt>
                <c:pt idx="180">
                  <c:v>2.7999999999999838</c:v>
                </c:pt>
                <c:pt idx="181">
                  <c:v>2.8099999999999836</c:v>
                </c:pt>
                <c:pt idx="182">
                  <c:v>2.8199999999999834</c:v>
                </c:pt>
                <c:pt idx="183">
                  <c:v>2.8299999999999832</c:v>
                </c:pt>
                <c:pt idx="184">
                  <c:v>2.839999999999983</c:v>
                </c:pt>
                <c:pt idx="185">
                  <c:v>2.8499999999999828</c:v>
                </c:pt>
                <c:pt idx="186">
                  <c:v>2.8599999999999826</c:v>
                </c:pt>
                <c:pt idx="187">
                  <c:v>2.8699999999999823</c:v>
                </c:pt>
                <c:pt idx="188">
                  <c:v>2.8799999999999821</c:v>
                </c:pt>
                <c:pt idx="189">
                  <c:v>2.8899999999999819</c:v>
                </c:pt>
                <c:pt idx="190">
                  <c:v>2.8999999999999817</c:v>
                </c:pt>
                <c:pt idx="191">
                  <c:v>2.9099999999999815</c:v>
                </c:pt>
                <c:pt idx="192">
                  <c:v>2.9199999999999813</c:v>
                </c:pt>
                <c:pt idx="193">
                  <c:v>2.9299999999999811</c:v>
                </c:pt>
                <c:pt idx="194">
                  <c:v>2.9399999999999809</c:v>
                </c:pt>
                <c:pt idx="195">
                  <c:v>2.9499999999999806</c:v>
                </c:pt>
                <c:pt idx="196">
                  <c:v>2.9599999999999804</c:v>
                </c:pt>
                <c:pt idx="197">
                  <c:v>2.9699999999999802</c:v>
                </c:pt>
                <c:pt idx="198">
                  <c:v>2.97999999999998</c:v>
                </c:pt>
                <c:pt idx="199">
                  <c:v>2.9899999999999798</c:v>
                </c:pt>
                <c:pt idx="200">
                  <c:v>2.9999999999999796</c:v>
                </c:pt>
                <c:pt idx="201">
                  <c:v>3.0099999999999794</c:v>
                </c:pt>
                <c:pt idx="202">
                  <c:v>3.0199999999999791</c:v>
                </c:pt>
                <c:pt idx="203">
                  <c:v>3.0299999999999789</c:v>
                </c:pt>
                <c:pt idx="204">
                  <c:v>3.0399999999999787</c:v>
                </c:pt>
                <c:pt idx="205">
                  <c:v>3.0499999999999785</c:v>
                </c:pt>
                <c:pt idx="206">
                  <c:v>3.0599999999999783</c:v>
                </c:pt>
                <c:pt idx="207">
                  <c:v>3.0699999999999781</c:v>
                </c:pt>
                <c:pt idx="208">
                  <c:v>3.0799999999999779</c:v>
                </c:pt>
                <c:pt idx="209">
                  <c:v>3.0899999999999777</c:v>
                </c:pt>
                <c:pt idx="210">
                  <c:v>3.0999999999999774</c:v>
                </c:pt>
                <c:pt idx="211">
                  <c:v>3.1099999999999772</c:v>
                </c:pt>
                <c:pt idx="212">
                  <c:v>3.119999999999977</c:v>
                </c:pt>
                <c:pt idx="213">
                  <c:v>3.1299999999999768</c:v>
                </c:pt>
                <c:pt idx="214">
                  <c:v>3.1399999999999766</c:v>
                </c:pt>
                <c:pt idx="215">
                  <c:v>3.1499999999999764</c:v>
                </c:pt>
                <c:pt idx="216">
                  <c:v>3.1599999999999762</c:v>
                </c:pt>
                <c:pt idx="217">
                  <c:v>3.1699999999999759</c:v>
                </c:pt>
                <c:pt idx="218">
                  <c:v>3.1799999999999757</c:v>
                </c:pt>
                <c:pt idx="219">
                  <c:v>3.1899999999999755</c:v>
                </c:pt>
                <c:pt idx="220">
                  <c:v>3.1999999999999753</c:v>
                </c:pt>
                <c:pt idx="221">
                  <c:v>3.2099999999999751</c:v>
                </c:pt>
                <c:pt idx="222">
                  <c:v>3.2199999999999749</c:v>
                </c:pt>
                <c:pt idx="223">
                  <c:v>3.2299999999999747</c:v>
                </c:pt>
                <c:pt idx="224">
                  <c:v>3.2399999999999745</c:v>
                </c:pt>
                <c:pt idx="225">
                  <c:v>3.2499999999999742</c:v>
                </c:pt>
                <c:pt idx="226">
                  <c:v>3.259999999999974</c:v>
                </c:pt>
                <c:pt idx="227">
                  <c:v>3.2699999999999738</c:v>
                </c:pt>
                <c:pt idx="228">
                  <c:v>3.2799999999999736</c:v>
                </c:pt>
                <c:pt idx="229">
                  <c:v>3.2899999999999734</c:v>
                </c:pt>
                <c:pt idx="230">
                  <c:v>3.2999999999999732</c:v>
                </c:pt>
                <c:pt idx="231">
                  <c:v>3.309999999999973</c:v>
                </c:pt>
                <c:pt idx="232">
                  <c:v>3.3199999999999728</c:v>
                </c:pt>
                <c:pt idx="233">
                  <c:v>3.3299999999999725</c:v>
                </c:pt>
                <c:pt idx="234">
                  <c:v>3.3399999999999723</c:v>
                </c:pt>
                <c:pt idx="235">
                  <c:v>3.3499999999999721</c:v>
                </c:pt>
                <c:pt idx="236">
                  <c:v>3.3599999999999719</c:v>
                </c:pt>
                <c:pt idx="237">
                  <c:v>3.3699999999999717</c:v>
                </c:pt>
                <c:pt idx="238">
                  <c:v>3.3799999999999715</c:v>
                </c:pt>
                <c:pt idx="239">
                  <c:v>3.3899999999999713</c:v>
                </c:pt>
                <c:pt idx="240">
                  <c:v>3.399999999999971</c:v>
                </c:pt>
                <c:pt idx="241">
                  <c:v>3.4099999999999708</c:v>
                </c:pt>
                <c:pt idx="242">
                  <c:v>3.4199999999999706</c:v>
                </c:pt>
                <c:pt idx="243">
                  <c:v>3.4299999999999704</c:v>
                </c:pt>
                <c:pt idx="244">
                  <c:v>3.4399999999999702</c:v>
                </c:pt>
                <c:pt idx="245">
                  <c:v>3.44999999999997</c:v>
                </c:pt>
                <c:pt idx="246">
                  <c:v>3.4599999999999698</c:v>
                </c:pt>
                <c:pt idx="247">
                  <c:v>3.4699999999999696</c:v>
                </c:pt>
                <c:pt idx="248">
                  <c:v>3.4799999999999693</c:v>
                </c:pt>
                <c:pt idx="249">
                  <c:v>3.4899999999999691</c:v>
                </c:pt>
                <c:pt idx="250">
                  <c:v>3.4999999999999689</c:v>
                </c:pt>
                <c:pt idx="251">
                  <c:v>3.5099999999999687</c:v>
                </c:pt>
                <c:pt idx="252">
                  <c:v>3.5199999999999685</c:v>
                </c:pt>
                <c:pt idx="253">
                  <c:v>3.5299999999999683</c:v>
                </c:pt>
                <c:pt idx="254">
                  <c:v>3.5399999999999681</c:v>
                </c:pt>
                <c:pt idx="255">
                  <c:v>3.5499999999999678</c:v>
                </c:pt>
                <c:pt idx="256">
                  <c:v>3.5599999999999676</c:v>
                </c:pt>
                <c:pt idx="257">
                  <c:v>3.5699999999999674</c:v>
                </c:pt>
                <c:pt idx="258">
                  <c:v>3.5799999999999672</c:v>
                </c:pt>
                <c:pt idx="259">
                  <c:v>3.589999999999967</c:v>
                </c:pt>
                <c:pt idx="260">
                  <c:v>3.5999999999999668</c:v>
                </c:pt>
                <c:pt idx="261">
                  <c:v>3.6099999999999666</c:v>
                </c:pt>
                <c:pt idx="262">
                  <c:v>3.6199999999999664</c:v>
                </c:pt>
                <c:pt idx="263">
                  <c:v>3.6299999999999661</c:v>
                </c:pt>
                <c:pt idx="264">
                  <c:v>3.6399999999999659</c:v>
                </c:pt>
                <c:pt idx="265">
                  <c:v>3.6499999999999657</c:v>
                </c:pt>
                <c:pt idx="266">
                  <c:v>3.6599999999999655</c:v>
                </c:pt>
                <c:pt idx="267">
                  <c:v>3.6699999999999653</c:v>
                </c:pt>
                <c:pt idx="268">
                  <c:v>3.6799999999999651</c:v>
                </c:pt>
                <c:pt idx="269">
                  <c:v>3.6899999999999649</c:v>
                </c:pt>
                <c:pt idx="270">
                  <c:v>3.6999999999999647</c:v>
                </c:pt>
                <c:pt idx="271">
                  <c:v>3.7099999999999644</c:v>
                </c:pt>
                <c:pt idx="272">
                  <c:v>3.7199999999999642</c:v>
                </c:pt>
                <c:pt idx="273">
                  <c:v>3.729999999999964</c:v>
                </c:pt>
                <c:pt idx="274">
                  <c:v>3.7399999999999638</c:v>
                </c:pt>
                <c:pt idx="275">
                  <c:v>3.7499999999999636</c:v>
                </c:pt>
                <c:pt idx="276">
                  <c:v>3.7599999999999634</c:v>
                </c:pt>
                <c:pt idx="277">
                  <c:v>3.7699999999999632</c:v>
                </c:pt>
                <c:pt idx="278">
                  <c:v>3.7799999999999629</c:v>
                </c:pt>
                <c:pt idx="279">
                  <c:v>3.7899999999999627</c:v>
                </c:pt>
                <c:pt idx="280">
                  <c:v>3.7999999999999625</c:v>
                </c:pt>
                <c:pt idx="281">
                  <c:v>3.8099999999999623</c:v>
                </c:pt>
                <c:pt idx="282">
                  <c:v>3.8199999999999621</c:v>
                </c:pt>
                <c:pt idx="283">
                  <c:v>3.8299999999999619</c:v>
                </c:pt>
                <c:pt idx="284">
                  <c:v>3.8399999999999617</c:v>
                </c:pt>
                <c:pt idx="285">
                  <c:v>3.8499999999999615</c:v>
                </c:pt>
                <c:pt idx="286">
                  <c:v>3.8599999999999612</c:v>
                </c:pt>
                <c:pt idx="287">
                  <c:v>3.869999999999961</c:v>
                </c:pt>
                <c:pt idx="288">
                  <c:v>3.8799999999999608</c:v>
                </c:pt>
                <c:pt idx="289">
                  <c:v>3.8899999999999606</c:v>
                </c:pt>
                <c:pt idx="290">
                  <c:v>3.8999999999999604</c:v>
                </c:pt>
                <c:pt idx="291">
                  <c:v>3.9099999999999602</c:v>
                </c:pt>
                <c:pt idx="292">
                  <c:v>3.91999999999996</c:v>
                </c:pt>
                <c:pt idx="293">
                  <c:v>3.9299999999999597</c:v>
                </c:pt>
                <c:pt idx="294">
                  <c:v>3.9399999999999595</c:v>
                </c:pt>
                <c:pt idx="295">
                  <c:v>3.9499999999999593</c:v>
                </c:pt>
                <c:pt idx="296">
                  <c:v>3.9599999999999591</c:v>
                </c:pt>
                <c:pt idx="297">
                  <c:v>3.9699999999999589</c:v>
                </c:pt>
                <c:pt idx="298">
                  <c:v>3.9799999999999587</c:v>
                </c:pt>
                <c:pt idx="299">
                  <c:v>3.9899999999999585</c:v>
                </c:pt>
                <c:pt idx="300">
                  <c:v>3.9999999999999583</c:v>
                </c:pt>
                <c:pt idx="301">
                  <c:v>4.009999999999958</c:v>
                </c:pt>
                <c:pt idx="302">
                  <c:v>4.0199999999999578</c:v>
                </c:pt>
                <c:pt idx="303">
                  <c:v>4.0299999999999576</c:v>
                </c:pt>
                <c:pt idx="304">
                  <c:v>4.0399999999999574</c:v>
                </c:pt>
                <c:pt idx="305">
                  <c:v>4.0499999999999572</c:v>
                </c:pt>
                <c:pt idx="306">
                  <c:v>4.059999999999957</c:v>
                </c:pt>
                <c:pt idx="307">
                  <c:v>4.0699999999999568</c:v>
                </c:pt>
                <c:pt idx="308">
                  <c:v>4.0799999999999566</c:v>
                </c:pt>
                <c:pt idx="309">
                  <c:v>4.0899999999999563</c:v>
                </c:pt>
                <c:pt idx="310">
                  <c:v>4.0999999999999561</c:v>
                </c:pt>
                <c:pt idx="311">
                  <c:v>4.1099999999999559</c:v>
                </c:pt>
                <c:pt idx="312">
                  <c:v>4.1199999999999557</c:v>
                </c:pt>
                <c:pt idx="313">
                  <c:v>4.1299999999999555</c:v>
                </c:pt>
                <c:pt idx="314">
                  <c:v>4.1399999999999553</c:v>
                </c:pt>
                <c:pt idx="315">
                  <c:v>4.1499999999999551</c:v>
                </c:pt>
                <c:pt idx="316">
                  <c:v>4.1599999999999548</c:v>
                </c:pt>
                <c:pt idx="317">
                  <c:v>4.1699999999999546</c:v>
                </c:pt>
                <c:pt idx="318">
                  <c:v>4.1799999999999544</c:v>
                </c:pt>
                <c:pt idx="319">
                  <c:v>4.1899999999999542</c:v>
                </c:pt>
                <c:pt idx="320">
                  <c:v>4.199999999999954</c:v>
                </c:pt>
                <c:pt idx="321">
                  <c:v>4.2099999999999538</c:v>
                </c:pt>
                <c:pt idx="322">
                  <c:v>4.2199999999999536</c:v>
                </c:pt>
                <c:pt idx="323">
                  <c:v>4.2299999999999534</c:v>
                </c:pt>
                <c:pt idx="324">
                  <c:v>4.2399999999999531</c:v>
                </c:pt>
                <c:pt idx="325">
                  <c:v>4.2499999999999529</c:v>
                </c:pt>
                <c:pt idx="326">
                  <c:v>4.2599999999999527</c:v>
                </c:pt>
                <c:pt idx="327">
                  <c:v>4.2699999999999525</c:v>
                </c:pt>
                <c:pt idx="328">
                  <c:v>4.2799999999999523</c:v>
                </c:pt>
                <c:pt idx="329">
                  <c:v>4.2899999999999521</c:v>
                </c:pt>
                <c:pt idx="330">
                  <c:v>4.2999999999999519</c:v>
                </c:pt>
                <c:pt idx="331">
                  <c:v>4.3099999999999516</c:v>
                </c:pt>
                <c:pt idx="332">
                  <c:v>4.3199999999999514</c:v>
                </c:pt>
                <c:pt idx="333">
                  <c:v>4.3299999999999512</c:v>
                </c:pt>
                <c:pt idx="334">
                  <c:v>4.339999999999951</c:v>
                </c:pt>
                <c:pt idx="335">
                  <c:v>4.3499999999999508</c:v>
                </c:pt>
                <c:pt idx="336">
                  <c:v>4.3599999999999506</c:v>
                </c:pt>
                <c:pt idx="337">
                  <c:v>4.3699999999999504</c:v>
                </c:pt>
                <c:pt idx="338">
                  <c:v>4.3799999999999502</c:v>
                </c:pt>
                <c:pt idx="339">
                  <c:v>4.3899999999999499</c:v>
                </c:pt>
                <c:pt idx="340">
                  <c:v>4.3999999999999497</c:v>
                </c:pt>
                <c:pt idx="341">
                  <c:v>4.4099999999999495</c:v>
                </c:pt>
                <c:pt idx="342">
                  <c:v>4.4199999999999493</c:v>
                </c:pt>
                <c:pt idx="343">
                  <c:v>4.4299999999999491</c:v>
                </c:pt>
                <c:pt idx="344">
                  <c:v>4.4399999999999489</c:v>
                </c:pt>
                <c:pt idx="345">
                  <c:v>4.4499999999999487</c:v>
                </c:pt>
                <c:pt idx="346">
                  <c:v>4.4599999999999485</c:v>
                </c:pt>
                <c:pt idx="347">
                  <c:v>4.4699999999999482</c:v>
                </c:pt>
                <c:pt idx="348">
                  <c:v>4.479999999999948</c:v>
                </c:pt>
                <c:pt idx="349">
                  <c:v>4.4899999999999478</c:v>
                </c:pt>
                <c:pt idx="350">
                  <c:v>4.4999999999999476</c:v>
                </c:pt>
                <c:pt idx="351">
                  <c:v>4.5099999999999474</c:v>
                </c:pt>
                <c:pt idx="352">
                  <c:v>4.5199999999999472</c:v>
                </c:pt>
                <c:pt idx="353">
                  <c:v>4.529999999999947</c:v>
                </c:pt>
                <c:pt idx="354">
                  <c:v>4.5399999999999467</c:v>
                </c:pt>
                <c:pt idx="355">
                  <c:v>4.5499999999999465</c:v>
                </c:pt>
                <c:pt idx="356">
                  <c:v>4.5599999999999463</c:v>
                </c:pt>
                <c:pt idx="357">
                  <c:v>4.5699999999999461</c:v>
                </c:pt>
                <c:pt idx="358">
                  <c:v>4.5799999999999459</c:v>
                </c:pt>
                <c:pt idx="359">
                  <c:v>4.5899999999999457</c:v>
                </c:pt>
                <c:pt idx="360">
                  <c:v>4.5999999999999455</c:v>
                </c:pt>
                <c:pt idx="361">
                  <c:v>4.6099999999999453</c:v>
                </c:pt>
                <c:pt idx="362">
                  <c:v>4.619999999999945</c:v>
                </c:pt>
                <c:pt idx="363">
                  <c:v>4.6299999999999448</c:v>
                </c:pt>
                <c:pt idx="364">
                  <c:v>4.6399999999999446</c:v>
                </c:pt>
                <c:pt idx="365">
                  <c:v>4.6499999999999444</c:v>
                </c:pt>
                <c:pt idx="366">
                  <c:v>4.6599999999999442</c:v>
                </c:pt>
                <c:pt idx="367">
                  <c:v>4.669999999999944</c:v>
                </c:pt>
                <c:pt idx="368">
                  <c:v>4.6799999999999438</c:v>
                </c:pt>
                <c:pt idx="369">
                  <c:v>4.6899999999999435</c:v>
                </c:pt>
                <c:pt idx="370">
                  <c:v>4.6999999999999433</c:v>
                </c:pt>
                <c:pt idx="371">
                  <c:v>4.7099999999999431</c:v>
                </c:pt>
                <c:pt idx="372">
                  <c:v>4.7199999999999429</c:v>
                </c:pt>
                <c:pt idx="373">
                  <c:v>4.7299999999999427</c:v>
                </c:pt>
                <c:pt idx="374">
                  <c:v>4.7399999999999425</c:v>
                </c:pt>
                <c:pt idx="375">
                  <c:v>4.7499999999999423</c:v>
                </c:pt>
                <c:pt idx="376">
                  <c:v>4.7599999999999421</c:v>
                </c:pt>
                <c:pt idx="377">
                  <c:v>4.7699999999999418</c:v>
                </c:pt>
                <c:pt idx="378">
                  <c:v>4.7799999999999416</c:v>
                </c:pt>
                <c:pt idx="379">
                  <c:v>4.7899999999999414</c:v>
                </c:pt>
                <c:pt idx="380">
                  <c:v>4.7999999999999412</c:v>
                </c:pt>
                <c:pt idx="381">
                  <c:v>4.809999999999941</c:v>
                </c:pt>
                <c:pt idx="382">
                  <c:v>4.8199999999999408</c:v>
                </c:pt>
                <c:pt idx="383">
                  <c:v>4.8299999999999406</c:v>
                </c:pt>
                <c:pt idx="384">
                  <c:v>4.8399999999999403</c:v>
                </c:pt>
                <c:pt idx="385">
                  <c:v>4.8499999999999401</c:v>
                </c:pt>
                <c:pt idx="386">
                  <c:v>4.8599999999999399</c:v>
                </c:pt>
                <c:pt idx="387">
                  <c:v>4.8699999999999397</c:v>
                </c:pt>
                <c:pt idx="388">
                  <c:v>4.8799999999999395</c:v>
                </c:pt>
                <c:pt idx="389">
                  <c:v>4.8899999999999393</c:v>
                </c:pt>
                <c:pt idx="390">
                  <c:v>4.8999999999999391</c:v>
                </c:pt>
                <c:pt idx="391">
                  <c:v>4.9099999999999389</c:v>
                </c:pt>
                <c:pt idx="392">
                  <c:v>4.9199999999999386</c:v>
                </c:pt>
                <c:pt idx="393">
                  <c:v>4.9299999999999384</c:v>
                </c:pt>
                <c:pt idx="394">
                  <c:v>4.9399999999999382</c:v>
                </c:pt>
                <c:pt idx="395">
                  <c:v>4.949999999999938</c:v>
                </c:pt>
                <c:pt idx="396">
                  <c:v>4.9599999999999378</c:v>
                </c:pt>
                <c:pt idx="397">
                  <c:v>4.9699999999999376</c:v>
                </c:pt>
                <c:pt idx="398">
                  <c:v>4.9799999999999374</c:v>
                </c:pt>
                <c:pt idx="399">
                  <c:v>4.9899999999999372</c:v>
                </c:pt>
                <c:pt idx="400">
                  <c:v>4.9999999999999369</c:v>
                </c:pt>
                <c:pt idx="401">
                  <c:v>5.0099999999999367</c:v>
                </c:pt>
                <c:pt idx="402">
                  <c:v>5.0199999999999365</c:v>
                </c:pt>
                <c:pt idx="403">
                  <c:v>5.0299999999999363</c:v>
                </c:pt>
                <c:pt idx="404">
                  <c:v>5.0399999999999361</c:v>
                </c:pt>
                <c:pt idx="405">
                  <c:v>5.0499999999999359</c:v>
                </c:pt>
                <c:pt idx="406">
                  <c:v>5.0599999999999357</c:v>
                </c:pt>
                <c:pt idx="407">
                  <c:v>5.0699999999999354</c:v>
                </c:pt>
                <c:pt idx="408">
                  <c:v>5.0799999999999352</c:v>
                </c:pt>
                <c:pt idx="409">
                  <c:v>5.089999999999935</c:v>
                </c:pt>
                <c:pt idx="410">
                  <c:v>5.0999999999999348</c:v>
                </c:pt>
                <c:pt idx="411">
                  <c:v>5.1099999999999346</c:v>
                </c:pt>
                <c:pt idx="412">
                  <c:v>5.1199999999999344</c:v>
                </c:pt>
                <c:pt idx="413">
                  <c:v>5.1299999999999342</c:v>
                </c:pt>
                <c:pt idx="414">
                  <c:v>5.139999999999934</c:v>
                </c:pt>
                <c:pt idx="415">
                  <c:v>5.1499999999999337</c:v>
                </c:pt>
                <c:pt idx="416">
                  <c:v>5.1599999999999335</c:v>
                </c:pt>
                <c:pt idx="417">
                  <c:v>5.1699999999999333</c:v>
                </c:pt>
                <c:pt idx="418">
                  <c:v>5.1799999999999331</c:v>
                </c:pt>
                <c:pt idx="419">
                  <c:v>5.1899999999999329</c:v>
                </c:pt>
                <c:pt idx="420">
                  <c:v>5.1999999999999327</c:v>
                </c:pt>
                <c:pt idx="421">
                  <c:v>5.2099999999999325</c:v>
                </c:pt>
                <c:pt idx="422">
                  <c:v>5.2199999999999322</c:v>
                </c:pt>
                <c:pt idx="423">
                  <c:v>5.229999999999932</c:v>
                </c:pt>
                <c:pt idx="424">
                  <c:v>5.2399999999999318</c:v>
                </c:pt>
                <c:pt idx="425">
                  <c:v>5.2499999999999316</c:v>
                </c:pt>
                <c:pt idx="426">
                  <c:v>5.2599999999999314</c:v>
                </c:pt>
                <c:pt idx="427">
                  <c:v>5.2699999999999312</c:v>
                </c:pt>
                <c:pt idx="428">
                  <c:v>5.279999999999931</c:v>
                </c:pt>
                <c:pt idx="429">
                  <c:v>5.2899999999999308</c:v>
                </c:pt>
                <c:pt idx="430">
                  <c:v>5.2999999999999305</c:v>
                </c:pt>
                <c:pt idx="431">
                  <c:v>5.3099999999999303</c:v>
                </c:pt>
                <c:pt idx="432">
                  <c:v>5.3199999999999301</c:v>
                </c:pt>
                <c:pt idx="433">
                  <c:v>5.3299999999999299</c:v>
                </c:pt>
                <c:pt idx="434">
                  <c:v>5.3399999999999297</c:v>
                </c:pt>
                <c:pt idx="435">
                  <c:v>5.3499999999999295</c:v>
                </c:pt>
                <c:pt idx="436">
                  <c:v>5.3599999999999293</c:v>
                </c:pt>
                <c:pt idx="437">
                  <c:v>5.3699999999999291</c:v>
                </c:pt>
                <c:pt idx="438">
                  <c:v>5.3799999999999288</c:v>
                </c:pt>
                <c:pt idx="439">
                  <c:v>5.3899999999999286</c:v>
                </c:pt>
                <c:pt idx="440">
                  <c:v>5.3999999999999284</c:v>
                </c:pt>
                <c:pt idx="441">
                  <c:v>5.4099999999999282</c:v>
                </c:pt>
                <c:pt idx="442">
                  <c:v>5.419999999999928</c:v>
                </c:pt>
                <c:pt idx="443">
                  <c:v>5.4299999999999278</c:v>
                </c:pt>
                <c:pt idx="444">
                  <c:v>5.4399999999999276</c:v>
                </c:pt>
                <c:pt idx="445">
                  <c:v>5.4499999999999273</c:v>
                </c:pt>
                <c:pt idx="446">
                  <c:v>5.4599999999999271</c:v>
                </c:pt>
                <c:pt idx="447">
                  <c:v>5.4699999999999269</c:v>
                </c:pt>
                <c:pt idx="448">
                  <c:v>5.4799999999999267</c:v>
                </c:pt>
                <c:pt idx="449">
                  <c:v>5.4899999999999265</c:v>
                </c:pt>
                <c:pt idx="450">
                  <c:v>5.4999999999999263</c:v>
                </c:pt>
                <c:pt idx="451">
                  <c:v>5.5099999999999261</c:v>
                </c:pt>
                <c:pt idx="452">
                  <c:v>5.5199999999999259</c:v>
                </c:pt>
                <c:pt idx="453">
                  <c:v>5.5299999999999256</c:v>
                </c:pt>
                <c:pt idx="454">
                  <c:v>5.5399999999999254</c:v>
                </c:pt>
                <c:pt idx="455">
                  <c:v>5.5499999999999252</c:v>
                </c:pt>
                <c:pt idx="456">
                  <c:v>5.559999999999925</c:v>
                </c:pt>
                <c:pt idx="457">
                  <c:v>5.5699999999999248</c:v>
                </c:pt>
                <c:pt idx="458">
                  <c:v>5.5799999999999246</c:v>
                </c:pt>
                <c:pt idx="459">
                  <c:v>5.5899999999999244</c:v>
                </c:pt>
                <c:pt idx="460">
                  <c:v>5.5999999999999241</c:v>
                </c:pt>
                <c:pt idx="461">
                  <c:v>5.6099999999999239</c:v>
                </c:pt>
                <c:pt idx="462">
                  <c:v>5.6199999999999237</c:v>
                </c:pt>
                <c:pt idx="463">
                  <c:v>5.6299999999999235</c:v>
                </c:pt>
                <c:pt idx="464">
                  <c:v>5.6399999999999233</c:v>
                </c:pt>
                <c:pt idx="465">
                  <c:v>5.6499999999999231</c:v>
                </c:pt>
                <c:pt idx="466">
                  <c:v>5.6599999999999229</c:v>
                </c:pt>
                <c:pt idx="467">
                  <c:v>5.6699999999999227</c:v>
                </c:pt>
                <c:pt idx="468">
                  <c:v>5.6799999999999224</c:v>
                </c:pt>
                <c:pt idx="469">
                  <c:v>5.6899999999999222</c:v>
                </c:pt>
                <c:pt idx="470">
                  <c:v>5.699999999999922</c:v>
                </c:pt>
                <c:pt idx="471">
                  <c:v>5.7099999999999218</c:v>
                </c:pt>
                <c:pt idx="472">
                  <c:v>5.7199999999999216</c:v>
                </c:pt>
                <c:pt idx="473">
                  <c:v>5.7299999999999214</c:v>
                </c:pt>
                <c:pt idx="474">
                  <c:v>5.7399999999999212</c:v>
                </c:pt>
                <c:pt idx="475">
                  <c:v>5.749999999999921</c:v>
                </c:pt>
                <c:pt idx="476">
                  <c:v>5.7599999999999207</c:v>
                </c:pt>
                <c:pt idx="477">
                  <c:v>5.7699999999999205</c:v>
                </c:pt>
                <c:pt idx="478">
                  <c:v>5.7799999999999203</c:v>
                </c:pt>
                <c:pt idx="479">
                  <c:v>5.7899999999999201</c:v>
                </c:pt>
                <c:pt idx="480">
                  <c:v>5.7999999999999199</c:v>
                </c:pt>
                <c:pt idx="481">
                  <c:v>5.8099999999999197</c:v>
                </c:pt>
                <c:pt idx="482">
                  <c:v>5.8199999999999195</c:v>
                </c:pt>
                <c:pt idx="483">
                  <c:v>5.8299999999999192</c:v>
                </c:pt>
                <c:pt idx="484">
                  <c:v>5.839999999999919</c:v>
                </c:pt>
                <c:pt idx="485">
                  <c:v>5.8499999999999188</c:v>
                </c:pt>
                <c:pt idx="486">
                  <c:v>5.8599999999999186</c:v>
                </c:pt>
                <c:pt idx="487">
                  <c:v>5.8699999999999184</c:v>
                </c:pt>
                <c:pt idx="488">
                  <c:v>5.8799999999999182</c:v>
                </c:pt>
                <c:pt idx="489">
                  <c:v>5.889999999999918</c:v>
                </c:pt>
                <c:pt idx="490">
                  <c:v>5.8999999999999178</c:v>
                </c:pt>
                <c:pt idx="491">
                  <c:v>5.9099999999999175</c:v>
                </c:pt>
                <c:pt idx="492">
                  <c:v>5.9199999999999173</c:v>
                </c:pt>
                <c:pt idx="493">
                  <c:v>5.9299999999999171</c:v>
                </c:pt>
                <c:pt idx="494">
                  <c:v>5.9399999999999169</c:v>
                </c:pt>
                <c:pt idx="495">
                  <c:v>5.9499999999999167</c:v>
                </c:pt>
                <c:pt idx="496">
                  <c:v>5.9599999999999165</c:v>
                </c:pt>
                <c:pt idx="497">
                  <c:v>5.9699999999999163</c:v>
                </c:pt>
                <c:pt idx="498">
                  <c:v>5.979999999999916</c:v>
                </c:pt>
                <c:pt idx="499">
                  <c:v>5.9899999999999158</c:v>
                </c:pt>
                <c:pt idx="500">
                  <c:v>5.9999999999999156</c:v>
                </c:pt>
                <c:pt idx="501">
                  <c:v>6.0099999999999154</c:v>
                </c:pt>
                <c:pt idx="502">
                  <c:v>6.0199999999999152</c:v>
                </c:pt>
                <c:pt idx="503">
                  <c:v>6.029999999999915</c:v>
                </c:pt>
                <c:pt idx="504">
                  <c:v>6.0399999999999148</c:v>
                </c:pt>
                <c:pt idx="505">
                  <c:v>6.0499999999999146</c:v>
                </c:pt>
                <c:pt idx="506">
                  <c:v>6.0599999999999143</c:v>
                </c:pt>
                <c:pt idx="507">
                  <c:v>6.0699999999999141</c:v>
                </c:pt>
                <c:pt idx="508">
                  <c:v>6.0799999999999139</c:v>
                </c:pt>
                <c:pt idx="509">
                  <c:v>6.0899999999999137</c:v>
                </c:pt>
                <c:pt idx="510">
                  <c:v>6.0999999999999135</c:v>
                </c:pt>
                <c:pt idx="511">
                  <c:v>6.1099999999999133</c:v>
                </c:pt>
                <c:pt idx="512">
                  <c:v>6.1199999999999131</c:v>
                </c:pt>
                <c:pt idx="513">
                  <c:v>6.1299999999999129</c:v>
                </c:pt>
                <c:pt idx="514">
                  <c:v>6.1399999999999126</c:v>
                </c:pt>
                <c:pt idx="515">
                  <c:v>6.1499999999999124</c:v>
                </c:pt>
                <c:pt idx="516">
                  <c:v>6.1599999999999122</c:v>
                </c:pt>
                <c:pt idx="517">
                  <c:v>6.169999999999912</c:v>
                </c:pt>
                <c:pt idx="518">
                  <c:v>6.1799999999999118</c:v>
                </c:pt>
                <c:pt idx="519">
                  <c:v>6.1899999999999116</c:v>
                </c:pt>
                <c:pt idx="520">
                  <c:v>6.1999999999999114</c:v>
                </c:pt>
                <c:pt idx="521">
                  <c:v>6.2099999999999111</c:v>
                </c:pt>
                <c:pt idx="522">
                  <c:v>6.2199999999999109</c:v>
                </c:pt>
                <c:pt idx="523">
                  <c:v>6.2299999999999107</c:v>
                </c:pt>
                <c:pt idx="524">
                  <c:v>6.2399999999999105</c:v>
                </c:pt>
                <c:pt idx="525">
                  <c:v>6.2499999999999103</c:v>
                </c:pt>
                <c:pt idx="526">
                  <c:v>6.2599999999999101</c:v>
                </c:pt>
                <c:pt idx="527">
                  <c:v>6.2699999999999099</c:v>
                </c:pt>
                <c:pt idx="528">
                  <c:v>6.2799999999999097</c:v>
                </c:pt>
                <c:pt idx="529">
                  <c:v>6.2899999999999094</c:v>
                </c:pt>
                <c:pt idx="530">
                  <c:v>6.2999999999999092</c:v>
                </c:pt>
                <c:pt idx="531">
                  <c:v>6.309999999999909</c:v>
                </c:pt>
                <c:pt idx="532">
                  <c:v>6.3199999999999088</c:v>
                </c:pt>
                <c:pt idx="533">
                  <c:v>6.3299999999999086</c:v>
                </c:pt>
                <c:pt idx="534">
                  <c:v>6.3399999999999084</c:v>
                </c:pt>
                <c:pt idx="535">
                  <c:v>6.3499999999999082</c:v>
                </c:pt>
                <c:pt idx="536">
                  <c:v>6.3599999999999079</c:v>
                </c:pt>
                <c:pt idx="537">
                  <c:v>6.3699999999999077</c:v>
                </c:pt>
                <c:pt idx="538">
                  <c:v>6.3799999999999075</c:v>
                </c:pt>
                <c:pt idx="539">
                  <c:v>6.3899999999999073</c:v>
                </c:pt>
                <c:pt idx="540">
                  <c:v>6.3999999999999071</c:v>
                </c:pt>
                <c:pt idx="541">
                  <c:v>6.4099999999999069</c:v>
                </c:pt>
                <c:pt idx="542">
                  <c:v>6.4199999999999067</c:v>
                </c:pt>
                <c:pt idx="543">
                  <c:v>6.4299999999999065</c:v>
                </c:pt>
                <c:pt idx="544">
                  <c:v>6.4399999999999062</c:v>
                </c:pt>
                <c:pt idx="545">
                  <c:v>6.449999999999906</c:v>
                </c:pt>
                <c:pt idx="546">
                  <c:v>6.4599999999999058</c:v>
                </c:pt>
                <c:pt idx="547">
                  <c:v>6.4699999999999056</c:v>
                </c:pt>
                <c:pt idx="548">
                  <c:v>6.4799999999999054</c:v>
                </c:pt>
                <c:pt idx="549">
                  <c:v>6.4899999999999052</c:v>
                </c:pt>
                <c:pt idx="550">
                  <c:v>6.499999999999905</c:v>
                </c:pt>
                <c:pt idx="551">
                  <c:v>6.5099999999999048</c:v>
                </c:pt>
                <c:pt idx="552">
                  <c:v>6.5199999999999045</c:v>
                </c:pt>
                <c:pt idx="553">
                  <c:v>6.5299999999999043</c:v>
                </c:pt>
                <c:pt idx="554">
                  <c:v>6.5399999999999041</c:v>
                </c:pt>
                <c:pt idx="555">
                  <c:v>6.5499999999999039</c:v>
                </c:pt>
                <c:pt idx="556">
                  <c:v>6.5599999999999037</c:v>
                </c:pt>
                <c:pt idx="557">
                  <c:v>6.5699999999999035</c:v>
                </c:pt>
                <c:pt idx="558">
                  <c:v>6.5799999999999033</c:v>
                </c:pt>
                <c:pt idx="559">
                  <c:v>6.589999999999903</c:v>
                </c:pt>
                <c:pt idx="560">
                  <c:v>6.5999999999999028</c:v>
                </c:pt>
                <c:pt idx="561">
                  <c:v>6.6099999999999026</c:v>
                </c:pt>
                <c:pt idx="562">
                  <c:v>6.6199999999999024</c:v>
                </c:pt>
                <c:pt idx="563">
                  <c:v>6.6299999999999022</c:v>
                </c:pt>
                <c:pt idx="564">
                  <c:v>6.639999999999902</c:v>
                </c:pt>
                <c:pt idx="565">
                  <c:v>6.6499999999999018</c:v>
                </c:pt>
                <c:pt idx="566">
                  <c:v>6.6599999999999016</c:v>
                </c:pt>
                <c:pt idx="567">
                  <c:v>6.6699999999999013</c:v>
                </c:pt>
                <c:pt idx="568">
                  <c:v>6.6799999999999011</c:v>
                </c:pt>
                <c:pt idx="569">
                  <c:v>6.6899999999999009</c:v>
                </c:pt>
                <c:pt idx="570">
                  <c:v>6.6999999999999007</c:v>
                </c:pt>
                <c:pt idx="571">
                  <c:v>6.7099999999999005</c:v>
                </c:pt>
                <c:pt idx="572">
                  <c:v>6.7199999999999003</c:v>
                </c:pt>
                <c:pt idx="573">
                  <c:v>6.7299999999999001</c:v>
                </c:pt>
                <c:pt idx="574">
                  <c:v>6.7399999999998998</c:v>
                </c:pt>
                <c:pt idx="575">
                  <c:v>6.7499999999998996</c:v>
                </c:pt>
                <c:pt idx="576">
                  <c:v>6.7599999999998994</c:v>
                </c:pt>
                <c:pt idx="577">
                  <c:v>6.7699999999998992</c:v>
                </c:pt>
                <c:pt idx="578">
                  <c:v>6.779999999999899</c:v>
                </c:pt>
                <c:pt idx="579">
                  <c:v>6.7899999999998988</c:v>
                </c:pt>
                <c:pt idx="580">
                  <c:v>6.7999999999998986</c:v>
                </c:pt>
                <c:pt idx="581">
                  <c:v>6.8099999999998984</c:v>
                </c:pt>
                <c:pt idx="582">
                  <c:v>6.8199999999998981</c:v>
                </c:pt>
                <c:pt idx="583">
                  <c:v>6.8299999999998979</c:v>
                </c:pt>
                <c:pt idx="584">
                  <c:v>6.8399999999998977</c:v>
                </c:pt>
                <c:pt idx="585">
                  <c:v>6.8499999999998975</c:v>
                </c:pt>
                <c:pt idx="586">
                  <c:v>6.8599999999998973</c:v>
                </c:pt>
                <c:pt idx="587">
                  <c:v>6.8699999999998971</c:v>
                </c:pt>
                <c:pt idx="588">
                  <c:v>6.8799999999998969</c:v>
                </c:pt>
                <c:pt idx="589">
                  <c:v>6.8899999999998967</c:v>
                </c:pt>
                <c:pt idx="590">
                  <c:v>6.8999999999998964</c:v>
                </c:pt>
                <c:pt idx="591">
                  <c:v>6.9099999999998962</c:v>
                </c:pt>
                <c:pt idx="592">
                  <c:v>6.919999999999896</c:v>
                </c:pt>
                <c:pt idx="593">
                  <c:v>6.9299999999998958</c:v>
                </c:pt>
                <c:pt idx="594">
                  <c:v>6.9399999999998956</c:v>
                </c:pt>
                <c:pt idx="595">
                  <c:v>6.9499999999998954</c:v>
                </c:pt>
                <c:pt idx="596">
                  <c:v>6.9599999999998952</c:v>
                </c:pt>
                <c:pt idx="597">
                  <c:v>6.9699999999998949</c:v>
                </c:pt>
                <c:pt idx="598">
                  <c:v>6.9799999999998947</c:v>
                </c:pt>
                <c:pt idx="599">
                  <c:v>6.9899999999998945</c:v>
                </c:pt>
                <c:pt idx="600">
                  <c:v>6.9999999999998943</c:v>
                </c:pt>
              </c:numCache>
            </c:numRef>
          </c:cat>
          <c:val>
            <c:numRef>
              <c:f>'Emissions and Cost'!$AB$53:$AB$653</c:f>
              <c:numCache>
                <c:formatCode>0.00</c:formatCode>
                <c:ptCount val="601"/>
                <c:pt idx="0">
                  <c:v>1.207070707070707</c:v>
                </c:pt>
                <c:pt idx="1">
                  <c:v>1.207070707070707</c:v>
                </c:pt>
                <c:pt idx="2">
                  <c:v>1.207070707070707</c:v>
                </c:pt>
                <c:pt idx="3">
                  <c:v>1.207070707070707</c:v>
                </c:pt>
                <c:pt idx="4">
                  <c:v>1.207070707070707</c:v>
                </c:pt>
                <c:pt idx="5">
                  <c:v>1.207070707070707</c:v>
                </c:pt>
                <c:pt idx="6">
                  <c:v>1.207070707070707</c:v>
                </c:pt>
                <c:pt idx="7">
                  <c:v>1.207070707070707</c:v>
                </c:pt>
                <c:pt idx="8">
                  <c:v>1.207070707070707</c:v>
                </c:pt>
                <c:pt idx="9">
                  <c:v>1.207070707070707</c:v>
                </c:pt>
                <c:pt idx="10">
                  <c:v>1.207070707070707</c:v>
                </c:pt>
                <c:pt idx="11">
                  <c:v>1.207070707070707</c:v>
                </c:pt>
                <c:pt idx="12">
                  <c:v>1.207070707070707</c:v>
                </c:pt>
                <c:pt idx="13">
                  <c:v>1.207070707070707</c:v>
                </c:pt>
                <c:pt idx="14">
                  <c:v>1.207070707070707</c:v>
                </c:pt>
                <c:pt idx="15">
                  <c:v>1.207070707070707</c:v>
                </c:pt>
                <c:pt idx="16">
                  <c:v>1.207070707070707</c:v>
                </c:pt>
                <c:pt idx="17">
                  <c:v>1.207070707070707</c:v>
                </c:pt>
                <c:pt idx="18">
                  <c:v>1.207070707070707</c:v>
                </c:pt>
                <c:pt idx="19">
                  <c:v>1.207070707070707</c:v>
                </c:pt>
                <c:pt idx="20">
                  <c:v>1.207070707070707</c:v>
                </c:pt>
                <c:pt idx="21">
                  <c:v>1.207070707070707</c:v>
                </c:pt>
                <c:pt idx="22">
                  <c:v>1.207070707070707</c:v>
                </c:pt>
                <c:pt idx="23">
                  <c:v>1.207070707070707</c:v>
                </c:pt>
                <c:pt idx="24">
                  <c:v>1.207070707070707</c:v>
                </c:pt>
                <c:pt idx="25">
                  <c:v>1.207070707070707</c:v>
                </c:pt>
                <c:pt idx="26">
                  <c:v>1.207070707070707</c:v>
                </c:pt>
                <c:pt idx="27">
                  <c:v>1.207070707070707</c:v>
                </c:pt>
                <c:pt idx="28">
                  <c:v>1.207070707070707</c:v>
                </c:pt>
                <c:pt idx="29">
                  <c:v>1.207070707070707</c:v>
                </c:pt>
                <c:pt idx="30">
                  <c:v>1.207070707070707</c:v>
                </c:pt>
                <c:pt idx="31">
                  <c:v>1.207070707070707</c:v>
                </c:pt>
                <c:pt idx="32">
                  <c:v>1.207070707070707</c:v>
                </c:pt>
                <c:pt idx="33">
                  <c:v>1.207070707070707</c:v>
                </c:pt>
                <c:pt idx="34">
                  <c:v>1.207070707070707</c:v>
                </c:pt>
                <c:pt idx="35">
                  <c:v>1.207070707070707</c:v>
                </c:pt>
                <c:pt idx="36">
                  <c:v>1.207070707070707</c:v>
                </c:pt>
                <c:pt idx="37">
                  <c:v>1.207070707070707</c:v>
                </c:pt>
                <c:pt idx="38">
                  <c:v>1.207070707070707</c:v>
                </c:pt>
                <c:pt idx="39">
                  <c:v>1.207070707070707</c:v>
                </c:pt>
                <c:pt idx="40">
                  <c:v>1.207070707070707</c:v>
                </c:pt>
                <c:pt idx="41">
                  <c:v>1.207070707070707</c:v>
                </c:pt>
                <c:pt idx="42">
                  <c:v>1.207070707070707</c:v>
                </c:pt>
                <c:pt idx="43">
                  <c:v>1.207070707070707</c:v>
                </c:pt>
                <c:pt idx="44">
                  <c:v>1.207070707070707</c:v>
                </c:pt>
                <c:pt idx="45">
                  <c:v>1.207070707070707</c:v>
                </c:pt>
                <c:pt idx="46">
                  <c:v>1.207070707070707</c:v>
                </c:pt>
                <c:pt idx="47">
                  <c:v>1.207070707070707</c:v>
                </c:pt>
                <c:pt idx="48">
                  <c:v>1.207070707070707</c:v>
                </c:pt>
                <c:pt idx="49">
                  <c:v>1.207070707070707</c:v>
                </c:pt>
                <c:pt idx="50">
                  <c:v>1.207070707070707</c:v>
                </c:pt>
                <c:pt idx="51">
                  <c:v>1.207070707070707</c:v>
                </c:pt>
                <c:pt idx="52">
                  <c:v>1.207070707070707</c:v>
                </c:pt>
                <c:pt idx="53">
                  <c:v>1.207070707070707</c:v>
                </c:pt>
                <c:pt idx="54">
                  <c:v>1.207070707070707</c:v>
                </c:pt>
                <c:pt idx="55">
                  <c:v>1.207070707070707</c:v>
                </c:pt>
                <c:pt idx="56">
                  <c:v>1.207070707070707</c:v>
                </c:pt>
                <c:pt idx="57">
                  <c:v>1.207070707070707</c:v>
                </c:pt>
                <c:pt idx="58">
                  <c:v>1.207070707070707</c:v>
                </c:pt>
                <c:pt idx="59">
                  <c:v>1.207070707070707</c:v>
                </c:pt>
                <c:pt idx="60">
                  <c:v>1.207070707070707</c:v>
                </c:pt>
                <c:pt idx="61">
                  <c:v>1.207070707070707</c:v>
                </c:pt>
                <c:pt idx="62">
                  <c:v>1.207070707070707</c:v>
                </c:pt>
                <c:pt idx="63">
                  <c:v>1.207070707070707</c:v>
                </c:pt>
                <c:pt idx="64">
                  <c:v>1.207070707070707</c:v>
                </c:pt>
                <c:pt idx="65">
                  <c:v>1.207070707070707</c:v>
                </c:pt>
                <c:pt idx="66">
                  <c:v>1.207070707070707</c:v>
                </c:pt>
                <c:pt idx="67">
                  <c:v>1.207070707070707</c:v>
                </c:pt>
                <c:pt idx="68">
                  <c:v>1.207070707070707</c:v>
                </c:pt>
                <c:pt idx="69">
                  <c:v>1.207070707070707</c:v>
                </c:pt>
                <c:pt idx="70">
                  <c:v>1.207070707070707</c:v>
                </c:pt>
                <c:pt idx="71">
                  <c:v>1.207070707070707</c:v>
                </c:pt>
                <c:pt idx="72">
                  <c:v>1.207070707070707</c:v>
                </c:pt>
                <c:pt idx="73">
                  <c:v>1.207070707070707</c:v>
                </c:pt>
                <c:pt idx="74">
                  <c:v>1.207070707070707</c:v>
                </c:pt>
                <c:pt idx="75">
                  <c:v>1.207070707070707</c:v>
                </c:pt>
                <c:pt idx="76">
                  <c:v>1.207070707070707</c:v>
                </c:pt>
                <c:pt idx="77">
                  <c:v>1.207070707070707</c:v>
                </c:pt>
                <c:pt idx="78">
                  <c:v>1.207070707070707</c:v>
                </c:pt>
                <c:pt idx="79">
                  <c:v>1.207070707070707</c:v>
                </c:pt>
                <c:pt idx="80">
                  <c:v>1.207070707070707</c:v>
                </c:pt>
                <c:pt idx="81">
                  <c:v>1.207070707070707</c:v>
                </c:pt>
                <c:pt idx="82">
                  <c:v>1.207070707070707</c:v>
                </c:pt>
                <c:pt idx="83">
                  <c:v>1.207070707070707</c:v>
                </c:pt>
                <c:pt idx="84">
                  <c:v>1.207070707070707</c:v>
                </c:pt>
                <c:pt idx="85">
                  <c:v>1.207070707070707</c:v>
                </c:pt>
                <c:pt idx="86">
                  <c:v>1.207070707070707</c:v>
                </c:pt>
                <c:pt idx="87">
                  <c:v>1.207070707070707</c:v>
                </c:pt>
                <c:pt idx="88">
                  <c:v>1.207070707070707</c:v>
                </c:pt>
                <c:pt idx="89">
                  <c:v>1.207070707070707</c:v>
                </c:pt>
                <c:pt idx="90">
                  <c:v>1.207070707070707</c:v>
                </c:pt>
                <c:pt idx="91">
                  <c:v>1.207070707070707</c:v>
                </c:pt>
                <c:pt idx="92">
                  <c:v>1.207070707070707</c:v>
                </c:pt>
                <c:pt idx="93">
                  <c:v>1.207070707070707</c:v>
                </c:pt>
                <c:pt idx="94">
                  <c:v>1.207070707070707</c:v>
                </c:pt>
                <c:pt idx="95">
                  <c:v>1.207070707070707</c:v>
                </c:pt>
                <c:pt idx="96">
                  <c:v>1.207070707070707</c:v>
                </c:pt>
                <c:pt idx="97">
                  <c:v>1.207070707070707</c:v>
                </c:pt>
                <c:pt idx="98">
                  <c:v>1.207070707070707</c:v>
                </c:pt>
                <c:pt idx="99">
                  <c:v>1.207070707070707</c:v>
                </c:pt>
                <c:pt idx="100">
                  <c:v>1.207070707070707</c:v>
                </c:pt>
                <c:pt idx="101">
                  <c:v>1.207070707070707</c:v>
                </c:pt>
                <c:pt idx="102">
                  <c:v>1.207070707070707</c:v>
                </c:pt>
                <c:pt idx="103">
                  <c:v>1.207070707070707</c:v>
                </c:pt>
                <c:pt idx="104">
                  <c:v>1.207070707070707</c:v>
                </c:pt>
                <c:pt idx="105">
                  <c:v>1.207070707070707</c:v>
                </c:pt>
                <c:pt idx="106">
                  <c:v>1.207070707070707</c:v>
                </c:pt>
                <c:pt idx="107">
                  <c:v>1.207070707070707</c:v>
                </c:pt>
                <c:pt idx="108">
                  <c:v>1.207070707070707</c:v>
                </c:pt>
                <c:pt idx="109">
                  <c:v>1.207070707070707</c:v>
                </c:pt>
                <c:pt idx="110">
                  <c:v>1.207070707070707</c:v>
                </c:pt>
                <c:pt idx="111">
                  <c:v>1.207070707070707</c:v>
                </c:pt>
                <c:pt idx="112">
                  <c:v>1.207070707070707</c:v>
                </c:pt>
                <c:pt idx="113">
                  <c:v>1.207070707070707</c:v>
                </c:pt>
                <c:pt idx="114">
                  <c:v>1.207070707070707</c:v>
                </c:pt>
                <c:pt idx="115">
                  <c:v>1.207070707070707</c:v>
                </c:pt>
                <c:pt idx="116">
                  <c:v>1.207070707070707</c:v>
                </c:pt>
                <c:pt idx="117">
                  <c:v>1.207070707070707</c:v>
                </c:pt>
                <c:pt idx="118">
                  <c:v>1.207070707070707</c:v>
                </c:pt>
                <c:pt idx="119">
                  <c:v>1.207070707070707</c:v>
                </c:pt>
                <c:pt idx="120">
                  <c:v>1.207070707070707</c:v>
                </c:pt>
                <c:pt idx="121">
                  <c:v>1.207070707070707</c:v>
                </c:pt>
                <c:pt idx="122">
                  <c:v>1.207070707070707</c:v>
                </c:pt>
                <c:pt idx="123">
                  <c:v>1.207070707070707</c:v>
                </c:pt>
                <c:pt idx="124">
                  <c:v>1.207070707070707</c:v>
                </c:pt>
                <c:pt idx="125">
                  <c:v>1.207070707070707</c:v>
                </c:pt>
                <c:pt idx="126">
                  <c:v>1.207070707070707</c:v>
                </c:pt>
                <c:pt idx="127">
                  <c:v>1.207070707070707</c:v>
                </c:pt>
                <c:pt idx="128">
                  <c:v>1.207070707070707</c:v>
                </c:pt>
                <c:pt idx="129">
                  <c:v>1.207070707070707</c:v>
                </c:pt>
                <c:pt idx="130">
                  <c:v>1.207070707070707</c:v>
                </c:pt>
                <c:pt idx="131">
                  <c:v>1.207070707070707</c:v>
                </c:pt>
                <c:pt idx="132">
                  <c:v>1.207070707070707</c:v>
                </c:pt>
                <c:pt idx="133">
                  <c:v>1.207070707070707</c:v>
                </c:pt>
                <c:pt idx="134">
                  <c:v>1.207070707070707</c:v>
                </c:pt>
                <c:pt idx="135">
                  <c:v>1.207070707070707</c:v>
                </c:pt>
                <c:pt idx="136">
                  <c:v>1.207070707070707</c:v>
                </c:pt>
                <c:pt idx="137">
                  <c:v>1.207070707070707</c:v>
                </c:pt>
                <c:pt idx="138">
                  <c:v>1.207070707070707</c:v>
                </c:pt>
                <c:pt idx="139">
                  <c:v>1.207070707070707</c:v>
                </c:pt>
                <c:pt idx="140">
                  <c:v>1.207070707070707</c:v>
                </c:pt>
                <c:pt idx="141">
                  <c:v>1.207070707070707</c:v>
                </c:pt>
                <c:pt idx="142">
                  <c:v>1.207070707070707</c:v>
                </c:pt>
                <c:pt idx="143">
                  <c:v>1.207070707070707</c:v>
                </c:pt>
                <c:pt idx="144">
                  <c:v>1.207070707070707</c:v>
                </c:pt>
                <c:pt idx="145">
                  <c:v>1.207070707070707</c:v>
                </c:pt>
                <c:pt idx="146">
                  <c:v>1.207070707070707</c:v>
                </c:pt>
                <c:pt idx="147">
                  <c:v>1.207070707070707</c:v>
                </c:pt>
                <c:pt idx="148">
                  <c:v>1.207070707070707</c:v>
                </c:pt>
                <c:pt idx="149">
                  <c:v>1.207070707070707</c:v>
                </c:pt>
                <c:pt idx="150">
                  <c:v>1.207070707070707</c:v>
                </c:pt>
                <c:pt idx="151">
                  <c:v>1.207070707070707</c:v>
                </c:pt>
                <c:pt idx="152">
                  <c:v>1.207070707070707</c:v>
                </c:pt>
                <c:pt idx="153">
                  <c:v>1.207070707070707</c:v>
                </c:pt>
                <c:pt idx="154">
                  <c:v>1.207070707070707</c:v>
                </c:pt>
                <c:pt idx="155">
                  <c:v>1.207070707070707</c:v>
                </c:pt>
                <c:pt idx="156">
                  <c:v>1.207070707070707</c:v>
                </c:pt>
                <c:pt idx="157">
                  <c:v>1.207070707070707</c:v>
                </c:pt>
                <c:pt idx="158">
                  <c:v>1.207070707070707</c:v>
                </c:pt>
                <c:pt idx="159">
                  <c:v>1.207070707070707</c:v>
                </c:pt>
                <c:pt idx="160">
                  <c:v>1.207070707070707</c:v>
                </c:pt>
                <c:pt idx="161">
                  <c:v>1.207070707070707</c:v>
                </c:pt>
                <c:pt idx="162">
                  <c:v>1.207070707070707</c:v>
                </c:pt>
                <c:pt idx="163">
                  <c:v>1.207070707070707</c:v>
                </c:pt>
                <c:pt idx="164">
                  <c:v>1.207070707070707</c:v>
                </c:pt>
                <c:pt idx="165">
                  <c:v>1.207070707070707</c:v>
                </c:pt>
                <c:pt idx="166">
                  <c:v>1.207070707070707</c:v>
                </c:pt>
                <c:pt idx="167">
                  <c:v>1.207070707070707</c:v>
                </c:pt>
                <c:pt idx="168">
                  <c:v>1.207070707070707</c:v>
                </c:pt>
                <c:pt idx="169">
                  <c:v>1.207070707070707</c:v>
                </c:pt>
                <c:pt idx="170">
                  <c:v>1.207070707070707</c:v>
                </c:pt>
                <c:pt idx="171">
                  <c:v>1.207070707070707</c:v>
                </c:pt>
                <c:pt idx="172">
                  <c:v>1.207070707070707</c:v>
                </c:pt>
                <c:pt idx="173">
                  <c:v>1.207070707070707</c:v>
                </c:pt>
                <c:pt idx="174">
                  <c:v>1.207070707070707</c:v>
                </c:pt>
                <c:pt idx="175">
                  <c:v>1.207070707070707</c:v>
                </c:pt>
                <c:pt idx="176">
                  <c:v>1.207070707070707</c:v>
                </c:pt>
                <c:pt idx="177">
                  <c:v>1.207070707070707</c:v>
                </c:pt>
                <c:pt idx="178">
                  <c:v>1.207070707070707</c:v>
                </c:pt>
                <c:pt idx="179">
                  <c:v>1.207070707070707</c:v>
                </c:pt>
                <c:pt idx="180">
                  <c:v>1.207070707070707</c:v>
                </c:pt>
                <c:pt idx="181">
                  <c:v>1.207070707070707</c:v>
                </c:pt>
                <c:pt idx="182">
                  <c:v>1.207070707070707</c:v>
                </c:pt>
                <c:pt idx="183">
                  <c:v>1.207070707070707</c:v>
                </c:pt>
                <c:pt idx="184">
                  <c:v>1.207070707070707</c:v>
                </c:pt>
                <c:pt idx="185">
                  <c:v>1.207070707070707</c:v>
                </c:pt>
                <c:pt idx="186">
                  <c:v>1.207070707070707</c:v>
                </c:pt>
                <c:pt idx="187">
                  <c:v>1.207070707070707</c:v>
                </c:pt>
                <c:pt idx="188">
                  <c:v>1.207070707070707</c:v>
                </c:pt>
                <c:pt idx="189">
                  <c:v>1.207070707070707</c:v>
                </c:pt>
                <c:pt idx="190">
                  <c:v>1.207070707070707</c:v>
                </c:pt>
                <c:pt idx="191">
                  <c:v>1.207070707070707</c:v>
                </c:pt>
                <c:pt idx="192">
                  <c:v>1.207070707070707</c:v>
                </c:pt>
                <c:pt idx="193">
                  <c:v>1.207070707070707</c:v>
                </c:pt>
                <c:pt idx="194">
                  <c:v>1.207070707070707</c:v>
                </c:pt>
                <c:pt idx="195">
                  <c:v>1.207070707070707</c:v>
                </c:pt>
                <c:pt idx="196">
                  <c:v>1.207070707070707</c:v>
                </c:pt>
                <c:pt idx="197">
                  <c:v>1.207070707070707</c:v>
                </c:pt>
                <c:pt idx="198">
                  <c:v>1.207070707070707</c:v>
                </c:pt>
                <c:pt idx="199">
                  <c:v>1.207070707070707</c:v>
                </c:pt>
                <c:pt idx="200">
                  <c:v>1.207070707070707</c:v>
                </c:pt>
                <c:pt idx="201">
                  <c:v>1.207070707070707</c:v>
                </c:pt>
                <c:pt idx="202">
                  <c:v>1.207070707070707</c:v>
                </c:pt>
                <c:pt idx="203">
                  <c:v>1.207070707070707</c:v>
                </c:pt>
                <c:pt idx="204">
                  <c:v>1.207070707070707</c:v>
                </c:pt>
                <c:pt idx="205">
                  <c:v>1.207070707070707</c:v>
                </c:pt>
                <c:pt idx="206">
                  <c:v>1.207070707070707</c:v>
                </c:pt>
                <c:pt idx="207">
                  <c:v>1.207070707070707</c:v>
                </c:pt>
                <c:pt idx="208">
                  <c:v>1.207070707070707</c:v>
                </c:pt>
                <c:pt idx="209">
                  <c:v>1.207070707070707</c:v>
                </c:pt>
                <c:pt idx="210">
                  <c:v>1.207070707070707</c:v>
                </c:pt>
                <c:pt idx="211">
                  <c:v>1.207070707070707</c:v>
                </c:pt>
                <c:pt idx="212">
                  <c:v>1.207070707070707</c:v>
                </c:pt>
                <c:pt idx="213">
                  <c:v>1.207070707070707</c:v>
                </c:pt>
                <c:pt idx="214">
                  <c:v>1.207070707070707</c:v>
                </c:pt>
                <c:pt idx="215">
                  <c:v>1.207070707070707</c:v>
                </c:pt>
                <c:pt idx="216">
                  <c:v>1.207070707070707</c:v>
                </c:pt>
                <c:pt idx="217">
                  <c:v>1.207070707070707</c:v>
                </c:pt>
                <c:pt idx="218">
                  <c:v>1.207070707070707</c:v>
                </c:pt>
                <c:pt idx="219">
                  <c:v>1.207070707070707</c:v>
                </c:pt>
                <c:pt idx="220">
                  <c:v>1.207070707070707</c:v>
                </c:pt>
                <c:pt idx="221">
                  <c:v>1.207070707070707</c:v>
                </c:pt>
                <c:pt idx="222">
                  <c:v>1.207070707070707</c:v>
                </c:pt>
                <c:pt idx="223">
                  <c:v>1.207070707070707</c:v>
                </c:pt>
                <c:pt idx="224">
                  <c:v>1.207070707070707</c:v>
                </c:pt>
                <c:pt idx="225">
                  <c:v>1.207070707070707</c:v>
                </c:pt>
                <c:pt idx="226">
                  <c:v>1.207070707070707</c:v>
                </c:pt>
                <c:pt idx="227">
                  <c:v>1.207070707070707</c:v>
                </c:pt>
                <c:pt idx="228">
                  <c:v>1.207070707070707</c:v>
                </c:pt>
                <c:pt idx="229">
                  <c:v>1.207070707070707</c:v>
                </c:pt>
                <c:pt idx="230">
                  <c:v>1.207070707070707</c:v>
                </c:pt>
                <c:pt idx="231">
                  <c:v>1.207070707070707</c:v>
                </c:pt>
                <c:pt idx="232">
                  <c:v>1.207070707070707</c:v>
                </c:pt>
                <c:pt idx="233">
                  <c:v>1.207070707070707</c:v>
                </c:pt>
                <c:pt idx="234">
                  <c:v>1.207070707070707</c:v>
                </c:pt>
                <c:pt idx="235">
                  <c:v>1.207070707070707</c:v>
                </c:pt>
                <c:pt idx="236">
                  <c:v>1.207070707070707</c:v>
                </c:pt>
                <c:pt idx="237">
                  <c:v>1.207070707070707</c:v>
                </c:pt>
                <c:pt idx="238">
                  <c:v>1.207070707070707</c:v>
                </c:pt>
                <c:pt idx="239">
                  <c:v>1.207070707070707</c:v>
                </c:pt>
                <c:pt idx="240">
                  <c:v>1.207070707070707</c:v>
                </c:pt>
                <c:pt idx="241">
                  <c:v>1.207070707070707</c:v>
                </c:pt>
                <c:pt idx="242">
                  <c:v>1.207070707070707</c:v>
                </c:pt>
                <c:pt idx="243">
                  <c:v>1.207070707070707</c:v>
                </c:pt>
                <c:pt idx="244">
                  <c:v>1.207070707070707</c:v>
                </c:pt>
                <c:pt idx="245">
                  <c:v>1.207070707070707</c:v>
                </c:pt>
                <c:pt idx="246">
                  <c:v>1.207070707070707</c:v>
                </c:pt>
                <c:pt idx="247">
                  <c:v>1.207070707070707</c:v>
                </c:pt>
                <c:pt idx="248">
                  <c:v>1.207070707070707</c:v>
                </c:pt>
                <c:pt idx="249">
                  <c:v>1.207070707070707</c:v>
                </c:pt>
                <c:pt idx="250">
                  <c:v>1.207070707070707</c:v>
                </c:pt>
                <c:pt idx="251">
                  <c:v>1.207070707070707</c:v>
                </c:pt>
                <c:pt idx="252">
                  <c:v>1.207070707070707</c:v>
                </c:pt>
                <c:pt idx="253">
                  <c:v>1.207070707070707</c:v>
                </c:pt>
                <c:pt idx="254">
                  <c:v>1.207070707070707</c:v>
                </c:pt>
                <c:pt idx="255">
                  <c:v>1.207070707070707</c:v>
                </c:pt>
                <c:pt idx="256">
                  <c:v>1.207070707070707</c:v>
                </c:pt>
                <c:pt idx="257">
                  <c:v>1.207070707070707</c:v>
                </c:pt>
                <c:pt idx="258">
                  <c:v>1.207070707070707</c:v>
                </c:pt>
                <c:pt idx="259">
                  <c:v>1.207070707070707</c:v>
                </c:pt>
                <c:pt idx="260">
                  <c:v>1.207070707070707</c:v>
                </c:pt>
                <c:pt idx="261">
                  <c:v>1.207070707070707</c:v>
                </c:pt>
                <c:pt idx="262">
                  <c:v>1.207070707070707</c:v>
                </c:pt>
                <c:pt idx="263">
                  <c:v>1.207070707070707</c:v>
                </c:pt>
                <c:pt idx="264">
                  <c:v>1.207070707070707</c:v>
                </c:pt>
                <c:pt idx="265">
                  <c:v>1.207070707070707</c:v>
                </c:pt>
                <c:pt idx="266">
                  <c:v>1.207070707070707</c:v>
                </c:pt>
                <c:pt idx="267">
                  <c:v>1.207070707070707</c:v>
                </c:pt>
                <c:pt idx="268">
                  <c:v>1.207070707070707</c:v>
                </c:pt>
                <c:pt idx="269">
                  <c:v>1.207070707070707</c:v>
                </c:pt>
                <c:pt idx="270">
                  <c:v>1.207070707070707</c:v>
                </c:pt>
                <c:pt idx="271">
                  <c:v>1.207070707070707</c:v>
                </c:pt>
                <c:pt idx="272">
                  <c:v>1.207070707070707</c:v>
                </c:pt>
                <c:pt idx="273">
                  <c:v>1.207070707070707</c:v>
                </c:pt>
                <c:pt idx="274">
                  <c:v>1.207070707070707</c:v>
                </c:pt>
                <c:pt idx="275">
                  <c:v>1.207070707070707</c:v>
                </c:pt>
                <c:pt idx="276">
                  <c:v>1.207070707070707</c:v>
                </c:pt>
                <c:pt idx="277">
                  <c:v>1.207070707070707</c:v>
                </c:pt>
                <c:pt idx="278">
                  <c:v>1.207070707070707</c:v>
                </c:pt>
                <c:pt idx="279">
                  <c:v>1.207070707070707</c:v>
                </c:pt>
                <c:pt idx="280">
                  <c:v>1.207070707070707</c:v>
                </c:pt>
                <c:pt idx="281">
                  <c:v>1.207070707070707</c:v>
                </c:pt>
                <c:pt idx="282">
                  <c:v>1.207070707070707</c:v>
                </c:pt>
                <c:pt idx="283">
                  <c:v>1.207070707070707</c:v>
                </c:pt>
                <c:pt idx="284">
                  <c:v>1.207070707070707</c:v>
                </c:pt>
                <c:pt idx="285">
                  <c:v>1.207070707070707</c:v>
                </c:pt>
                <c:pt idx="286">
                  <c:v>1.207070707070707</c:v>
                </c:pt>
                <c:pt idx="287">
                  <c:v>1.207070707070707</c:v>
                </c:pt>
                <c:pt idx="288">
                  <c:v>1.207070707070707</c:v>
                </c:pt>
                <c:pt idx="289">
                  <c:v>1.207070707070707</c:v>
                </c:pt>
                <c:pt idx="290">
                  <c:v>1.207070707070707</c:v>
                </c:pt>
                <c:pt idx="291">
                  <c:v>1.207070707070707</c:v>
                </c:pt>
                <c:pt idx="292">
                  <c:v>1.207070707070707</c:v>
                </c:pt>
                <c:pt idx="293">
                  <c:v>1.207070707070707</c:v>
                </c:pt>
                <c:pt idx="294">
                  <c:v>1.207070707070707</c:v>
                </c:pt>
                <c:pt idx="295">
                  <c:v>1.207070707070707</c:v>
                </c:pt>
                <c:pt idx="296">
                  <c:v>1.207070707070707</c:v>
                </c:pt>
                <c:pt idx="297">
                  <c:v>1.207070707070707</c:v>
                </c:pt>
                <c:pt idx="298">
                  <c:v>1.207070707070707</c:v>
                </c:pt>
                <c:pt idx="299">
                  <c:v>1.207070707070707</c:v>
                </c:pt>
                <c:pt idx="300">
                  <c:v>1.207070707070707</c:v>
                </c:pt>
                <c:pt idx="301">
                  <c:v>1.207070707070707</c:v>
                </c:pt>
                <c:pt idx="302">
                  <c:v>1.207070707070707</c:v>
                </c:pt>
                <c:pt idx="303">
                  <c:v>1.207070707070707</c:v>
                </c:pt>
                <c:pt idx="304">
                  <c:v>1.207070707070707</c:v>
                </c:pt>
                <c:pt idx="305">
                  <c:v>1.207070707070707</c:v>
                </c:pt>
                <c:pt idx="306">
                  <c:v>1.207070707070707</c:v>
                </c:pt>
                <c:pt idx="307">
                  <c:v>1.207070707070707</c:v>
                </c:pt>
                <c:pt idx="308">
                  <c:v>1.207070707070707</c:v>
                </c:pt>
                <c:pt idx="309">
                  <c:v>1.207070707070707</c:v>
                </c:pt>
                <c:pt idx="310">
                  <c:v>1.207070707070707</c:v>
                </c:pt>
                <c:pt idx="311">
                  <c:v>1.207070707070707</c:v>
                </c:pt>
                <c:pt idx="312">
                  <c:v>1.207070707070707</c:v>
                </c:pt>
                <c:pt idx="313">
                  <c:v>1.207070707070707</c:v>
                </c:pt>
                <c:pt idx="314">
                  <c:v>1.207070707070707</c:v>
                </c:pt>
                <c:pt idx="315">
                  <c:v>1.207070707070707</c:v>
                </c:pt>
                <c:pt idx="316">
                  <c:v>1.207070707070707</c:v>
                </c:pt>
                <c:pt idx="317">
                  <c:v>1.207070707070707</c:v>
                </c:pt>
                <c:pt idx="318">
                  <c:v>1.207070707070707</c:v>
                </c:pt>
                <c:pt idx="319">
                  <c:v>1.207070707070707</c:v>
                </c:pt>
                <c:pt idx="320">
                  <c:v>1.207070707070707</c:v>
                </c:pt>
                <c:pt idx="321">
                  <c:v>1.207070707070707</c:v>
                </c:pt>
                <c:pt idx="322">
                  <c:v>1.207070707070707</c:v>
                </c:pt>
                <c:pt idx="323">
                  <c:v>1.207070707070707</c:v>
                </c:pt>
                <c:pt idx="324">
                  <c:v>1.207070707070707</c:v>
                </c:pt>
                <c:pt idx="325">
                  <c:v>1.207070707070707</c:v>
                </c:pt>
                <c:pt idx="326">
                  <c:v>1.207070707070707</c:v>
                </c:pt>
                <c:pt idx="327">
                  <c:v>1.207070707070707</c:v>
                </c:pt>
                <c:pt idx="328">
                  <c:v>1.207070707070707</c:v>
                </c:pt>
                <c:pt idx="329">
                  <c:v>1.207070707070707</c:v>
                </c:pt>
                <c:pt idx="330">
                  <c:v>1.207070707070707</c:v>
                </c:pt>
                <c:pt idx="331">
                  <c:v>1.207070707070707</c:v>
                </c:pt>
                <c:pt idx="332">
                  <c:v>1.207070707070707</c:v>
                </c:pt>
                <c:pt idx="333">
                  <c:v>1.207070707070707</c:v>
                </c:pt>
                <c:pt idx="334">
                  <c:v>1.207070707070707</c:v>
                </c:pt>
                <c:pt idx="335">
                  <c:v>1.207070707070707</c:v>
                </c:pt>
                <c:pt idx="336">
                  <c:v>1.207070707070707</c:v>
                </c:pt>
                <c:pt idx="337">
                  <c:v>1.207070707070707</c:v>
                </c:pt>
                <c:pt idx="338">
                  <c:v>1.207070707070707</c:v>
                </c:pt>
                <c:pt idx="339">
                  <c:v>1.207070707070707</c:v>
                </c:pt>
                <c:pt idx="340">
                  <c:v>1.207070707070707</c:v>
                </c:pt>
                <c:pt idx="341">
                  <c:v>1.207070707070707</c:v>
                </c:pt>
                <c:pt idx="342">
                  <c:v>1.207070707070707</c:v>
                </c:pt>
                <c:pt idx="343">
                  <c:v>1.207070707070707</c:v>
                </c:pt>
                <c:pt idx="344">
                  <c:v>1.207070707070707</c:v>
                </c:pt>
                <c:pt idx="345">
                  <c:v>1.207070707070707</c:v>
                </c:pt>
                <c:pt idx="346">
                  <c:v>1.207070707070707</c:v>
                </c:pt>
                <c:pt idx="347">
                  <c:v>1.207070707070707</c:v>
                </c:pt>
                <c:pt idx="348">
                  <c:v>1.207070707070707</c:v>
                </c:pt>
                <c:pt idx="349">
                  <c:v>1.207070707070707</c:v>
                </c:pt>
                <c:pt idx="350">
                  <c:v>1.207070707070707</c:v>
                </c:pt>
                <c:pt idx="351">
                  <c:v>1.207070707070707</c:v>
                </c:pt>
                <c:pt idx="352">
                  <c:v>1.207070707070707</c:v>
                </c:pt>
                <c:pt idx="353">
                  <c:v>1.207070707070707</c:v>
                </c:pt>
                <c:pt idx="354">
                  <c:v>1.207070707070707</c:v>
                </c:pt>
                <c:pt idx="355">
                  <c:v>1.207070707070707</c:v>
                </c:pt>
                <c:pt idx="356">
                  <c:v>1.207070707070707</c:v>
                </c:pt>
                <c:pt idx="357">
                  <c:v>1.207070707070707</c:v>
                </c:pt>
                <c:pt idx="358">
                  <c:v>1.207070707070707</c:v>
                </c:pt>
                <c:pt idx="359">
                  <c:v>1.207070707070707</c:v>
                </c:pt>
                <c:pt idx="360">
                  <c:v>1.207070707070707</c:v>
                </c:pt>
                <c:pt idx="361">
                  <c:v>1.207070707070707</c:v>
                </c:pt>
                <c:pt idx="362">
                  <c:v>1.207070707070707</c:v>
                </c:pt>
                <c:pt idx="363">
                  <c:v>1.207070707070707</c:v>
                </c:pt>
                <c:pt idx="364">
                  <c:v>1.207070707070707</c:v>
                </c:pt>
                <c:pt idx="365">
                  <c:v>1.207070707070707</c:v>
                </c:pt>
                <c:pt idx="366">
                  <c:v>1.207070707070707</c:v>
                </c:pt>
                <c:pt idx="367">
                  <c:v>1.207070707070707</c:v>
                </c:pt>
                <c:pt idx="368">
                  <c:v>1.207070707070707</c:v>
                </c:pt>
                <c:pt idx="369">
                  <c:v>1.207070707070707</c:v>
                </c:pt>
                <c:pt idx="370">
                  <c:v>1.207070707070707</c:v>
                </c:pt>
                <c:pt idx="371">
                  <c:v>1.207070707070707</c:v>
                </c:pt>
                <c:pt idx="372">
                  <c:v>1.207070707070707</c:v>
                </c:pt>
                <c:pt idx="373">
                  <c:v>1.207070707070707</c:v>
                </c:pt>
                <c:pt idx="374">
                  <c:v>1.207070707070707</c:v>
                </c:pt>
                <c:pt idx="375">
                  <c:v>1.207070707070707</c:v>
                </c:pt>
                <c:pt idx="376">
                  <c:v>1.207070707070707</c:v>
                </c:pt>
                <c:pt idx="377">
                  <c:v>1.207070707070707</c:v>
                </c:pt>
                <c:pt idx="378">
                  <c:v>1.207070707070707</c:v>
                </c:pt>
                <c:pt idx="379">
                  <c:v>1.207070707070707</c:v>
                </c:pt>
                <c:pt idx="380">
                  <c:v>1.207070707070707</c:v>
                </c:pt>
                <c:pt idx="381">
                  <c:v>1.207070707070707</c:v>
                </c:pt>
                <c:pt idx="382">
                  <c:v>1.207070707070707</c:v>
                </c:pt>
                <c:pt idx="383">
                  <c:v>1.207070707070707</c:v>
                </c:pt>
                <c:pt idx="384">
                  <c:v>1.207070707070707</c:v>
                </c:pt>
                <c:pt idx="385">
                  <c:v>1.207070707070707</c:v>
                </c:pt>
                <c:pt idx="386">
                  <c:v>1.207070707070707</c:v>
                </c:pt>
                <c:pt idx="387">
                  <c:v>1.207070707070707</c:v>
                </c:pt>
                <c:pt idx="388">
                  <c:v>1.207070707070707</c:v>
                </c:pt>
                <c:pt idx="389">
                  <c:v>1.207070707070707</c:v>
                </c:pt>
                <c:pt idx="390">
                  <c:v>1.207070707070707</c:v>
                </c:pt>
                <c:pt idx="391">
                  <c:v>1.207070707070707</c:v>
                </c:pt>
                <c:pt idx="392">
                  <c:v>1.207070707070707</c:v>
                </c:pt>
                <c:pt idx="393">
                  <c:v>1.207070707070707</c:v>
                </c:pt>
                <c:pt idx="394">
                  <c:v>1.207070707070707</c:v>
                </c:pt>
                <c:pt idx="395">
                  <c:v>1.207070707070707</c:v>
                </c:pt>
                <c:pt idx="396">
                  <c:v>1.207070707070707</c:v>
                </c:pt>
                <c:pt idx="397">
                  <c:v>1.207070707070707</c:v>
                </c:pt>
                <c:pt idx="398">
                  <c:v>1.207070707070707</c:v>
                </c:pt>
                <c:pt idx="399">
                  <c:v>1.207070707070707</c:v>
                </c:pt>
                <c:pt idx="400">
                  <c:v>1.207070707070707</c:v>
                </c:pt>
                <c:pt idx="401">
                  <c:v>1.207070707070707</c:v>
                </c:pt>
                <c:pt idx="402">
                  <c:v>1.207070707070707</c:v>
                </c:pt>
                <c:pt idx="403">
                  <c:v>1.207070707070707</c:v>
                </c:pt>
                <c:pt idx="404">
                  <c:v>1.207070707070707</c:v>
                </c:pt>
                <c:pt idx="405">
                  <c:v>1.207070707070707</c:v>
                </c:pt>
                <c:pt idx="406">
                  <c:v>1.207070707070707</c:v>
                </c:pt>
                <c:pt idx="407">
                  <c:v>1.207070707070707</c:v>
                </c:pt>
                <c:pt idx="408">
                  <c:v>1.207070707070707</c:v>
                </c:pt>
                <c:pt idx="409">
                  <c:v>1.207070707070707</c:v>
                </c:pt>
                <c:pt idx="410">
                  <c:v>1.207070707070707</c:v>
                </c:pt>
                <c:pt idx="411">
                  <c:v>1.207070707070707</c:v>
                </c:pt>
                <c:pt idx="412">
                  <c:v>1.207070707070707</c:v>
                </c:pt>
                <c:pt idx="413">
                  <c:v>1.207070707070707</c:v>
                </c:pt>
                <c:pt idx="414">
                  <c:v>1.207070707070707</c:v>
                </c:pt>
                <c:pt idx="415">
                  <c:v>1.207070707070707</c:v>
                </c:pt>
                <c:pt idx="416">
                  <c:v>1.207070707070707</c:v>
                </c:pt>
                <c:pt idx="417">
                  <c:v>1.207070707070707</c:v>
                </c:pt>
                <c:pt idx="418">
                  <c:v>1.207070707070707</c:v>
                </c:pt>
                <c:pt idx="419">
                  <c:v>1.207070707070707</c:v>
                </c:pt>
                <c:pt idx="420">
                  <c:v>1.207070707070707</c:v>
                </c:pt>
                <c:pt idx="421">
                  <c:v>1.207070707070707</c:v>
                </c:pt>
                <c:pt idx="422">
                  <c:v>1.207070707070707</c:v>
                </c:pt>
                <c:pt idx="423">
                  <c:v>1.207070707070707</c:v>
                </c:pt>
                <c:pt idx="424">
                  <c:v>1.207070707070707</c:v>
                </c:pt>
                <c:pt idx="425">
                  <c:v>1.207070707070707</c:v>
                </c:pt>
                <c:pt idx="426">
                  <c:v>1.207070707070707</c:v>
                </c:pt>
                <c:pt idx="427">
                  <c:v>1.207070707070707</c:v>
                </c:pt>
                <c:pt idx="428">
                  <c:v>1.207070707070707</c:v>
                </c:pt>
                <c:pt idx="429">
                  <c:v>1.207070707070707</c:v>
                </c:pt>
                <c:pt idx="430">
                  <c:v>1.207070707070707</c:v>
                </c:pt>
                <c:pt idx="431">
                  <c:v>1.207070707070707</c:v>
                </c:pt>
                <c:pt idx="432">
                  <c:v>1.207070707070707</c:v>
                </c:pt>
                <c:pt idx="433">
                  <c:v>1.207070707070707</c:v>
                </c:pt>
                <c:pt idx="434">
                  <c:v>1.207070707070707</c:v>
                </c:pt>
                <c:pt idx="435">
                  <c:v>1.207070707070707</c:v>
                </c:pt>
                <c:pt idx="436">
                  <c:v>1.207070707070707</c:v>
                </c:pt>
                <c:pt idx="437">
                  <c:v>1.207070707070707</c:v>
                </c:pt>
                <c:pt idx="438">
                  <c:v>1.207070707070707</c:v>
                </c:pt>
                <c:pt idx="439">
                  <c:v>1.207070707070707</c:v>
                </c:pt>
                <c:pt idx="440">
                  <c:v>1.207070707070707</c:v>
                </c:pt>
                <c:pt idx="441">
                  <c:v>1.207070707070707</c:v>
                </c:pt>
                <c:pt idx="442">
                  <c:v>1.207070707070707</c:v>
                </c:pt>
                <c:pt idx="443">
                  <c:v>1.207070707070707</c:v>
                </c:pt>
                <c:pt idx="444">
                  <c:v>1.207070707070707</c:v>
                </c:pt>
                <c:pt idx="445">
                  <c:v>1.207070707070707</c:v>
                </c:pt>
                <c:pt idx="446">
                  <c:v>1.207070707070707</c:v>
                </c:pt>
                <c:pt idx="447">
                  <c:v>1.207070707070707</c:v>
                </c:pt>
                <c:pt idx="448">
                  <c:v>1.207070707070707</c:v>
                </c:pt>
                <c:pt idx="449">
                  <c:v>1.207070707070707</c:v>
                </c:pt>
                <c:pt idx="450">
                  <c:v>1.207070707070707</c:v>
                </c:pt>
                <c:pt idx="451">
                  <c:v>1.207070707070707</c:v>
                </c:pt>
                <c:pt idx="452">
                  <c:v>1.207070707070707</c:v>
                </c:pt>
                <c:pt idx="453">
                  <c:v>1.207070707070707</c:v>
                </c:pt>
                <c:pt idx="454">
                  <c:v>1.207070707070707</c:v>
                </c:pt>
                <c:pt idx="455">
                  <c:v>1.207070707070707</c:v>
                </c:pt>
                <c:pt idx="456">
                  <c:v>1.207070707070707</c:v>
                </c:pt>
                <c:pt idx="457">
                  <c:v>1.207070707070707</c:v>
                </c:pt>
                <c:pt idx="458">
                  <c:v>1.207070707070707</c:v>
                </c:pt>
                <c:pt idx="459">
                  <c:v>1.207070707070707</c:v>
                </c:pt>
                <c:pt idx="460">
                  <c:v>1.207070707070707</c:v>
                </c:pt>
                <c:pt idx="461">
                  <c:v>1.207070707070707</c:v>
                </c:pt>
                <c:pt idx="462">
                  <c:v>1.207070707070707</c:v>
                </c:pt>
                <c:pt idx="463">
                  <c:v>1.207070707070707</c:v>
                </c:pt>
                <c:pt idx="464">
                  <c:v>1.207070707070707</c:v>
                </c:pt>
                <c:pt idx="465">
                  <c:v>1.207070707070707</c:v>
                </c:pt>
                <c:pt idx="466">
                  <c:v>1.207070707070707</c:v>
                </c:pt>
                <c:pt idx="467">
                  <c:v>1.207070707070707</c:v>
                </c:pt>
                <c:pt idx="468">
                  <c:v>1.207070707070707</c:v>
                </c:pt>
                <c:pt idx="469">
                  <c:v>1.207070707070707</c:v>
                </c:pt>
                <c:pt idx="470">
                  <c:v>1.207070707070707</c:v>
                </c:pt>
                <c:pt idx="471">
                  <c:v>1.207070707070707</c:v>
                </c:pt>
                <c:pt idx="472">
                  <c:v>1.207070707070707</c:v>
                </c:pt>
                <c:pt idx="473">
                  <c:v>1.207070707070707</c:v>
                </c:pt>
                <c:pt idx="474">
                  <c:v>1.207070707070707</c:v>
                </c:pt>
                <c:pt idx="475">
                  <c:v>1.207070707070707</c:v>
                </c:pt>
                <c:pt idx="476">
                  <c:v>1.207070707070707</c:v>
                </c:pt>
                <c:pt idx="477">
                  <c:v>1.207070707070707</c:v>
                </c:pt>
                <c:pt idx="478">
                  <c:v>1.207070707070707</c:v>
                </c:pt>
                <c:pt idx="479">
                  <c:v>1.207070707070707</c:v>
                </c:pt>
                <c:pt idx="480">
                  <c:v>1.207070707070707</c:v>
                </c:pt>
                <c:pt idx="481">
                  <c:v>1.207070707070707</c:v>
                </c:pt>
                <c:pt idx="482">
                  <c:v>1.207070707070707</c:v>
                </c:pt>
                <c:pt idx="483">
                  <c:v>1.207070707070707</c:v>
                </c:pt>
                <c:pt idx="484">
                  <c:v>1.207070707070707</c:v>
                </c:pt>
                <c:pt idx="485">
                  <c:v>1.207070707070707</c:v>
                </c:pt>
                <c:pt idx="486">
                  <c:v>1.207070707070707</c:v>
                </c:pt>
                <c:pt idx="487">
                  <c:v>1.207070707070707</c:v>
                </c:pt>
                <c:pt idx="488">
                  <c:v>1.207070707070707</c:v>
                </c:pt>
                <c:pt idx="489">
                  <c:v>1.207070707070707</c:v>
                </c:pt>
                <c:pt idx="490">
                  <c:v>1.207070707070707</c:v>
                </c:pt>
                <c:pt idx="491">
                  <c:v>1.207070707070707</c:v>
                </c:pt>
                <c:pt idx="492">
                  <c:v>1.207070707070707</c:v>
                </c:pt>
                <c:pt idx="493">
                  <c:v>1.207070707070707</c:v>
                </c:pt>
                <c:pt idx="494">
                  <c:v>1.207070707070707</c:v>
                </c:pt>
                <c:pt idx="495">
                  <c:v>1.207070707070707</c:v>
                </c:pt>
                <c:pt idx="496">
                  <c:v>1.207070707070707</c:v>
                </c:pt>
                <c:pt idx="497">
                  <c:v>1.207070707070707</c:v>
                </c:pt>
                <c:pt idx="498">
                  <c:v>1.207070707070707</c:v>
                </c:pt>
                <c:pt idx="499">
                  <c:v>1.207070707070707</c:v>
                </c:pt>
                <c:pt idx="500">
                  <c:v>1.207070707070707</c:v>
                </c:pt>
                <c:pt idx="501">
                  <c:v>1.207070707070707</c:v>
                </c:pt>
                <c:pt idx="502">
                  <c:v>1.207070707070707</c:v>
                </c:pt>
                <c:pt idx="503">
                  <c:v>1.207070707070707</c:v>
                </c:pt>
                <c:pt idx="504">
                  <c:v>1.207070707070707</c:v>
                </c:pt>
                <c:pt idx="505">
                  <c:v>1.207070707070707</c:v>
                </c:pt>
                <c:pt idx="506">
                  <c:v>1.207070707070707</c:v>
                </c:pt>
                <c:pt idx="507">
                  <c:v>1.207070707070707</c:v>
                </c:pt>
                <c:pt idx="508">
                  <c:v>1.207070707070707</c:v>
                </c:pt>
                <c:pt idx="509">
                  <c:v>1.207070707070707</c:v>
                </c:pt>
                <c:pt idx="510">
                  <c:v>1.207070707070707</c:v>
                </c:pt>
                <c:pt idx="511">
                  <c:v>1.207070707070707</c:v>
                </c:pt>
                <c:pt idx="512">
                  <c:v>1.207070707070707</c:v>
                </c:pt>
                <c:pt idx="513">
                  <c:v>1.207070707070707</c:v>
                </c:pt>
                <c:pt idx="514">
                  <c:v>1.207070707070707</c:v>
                </c:pt>
                <c:pt idx="515">
                  <c:v>1.207070707070707</c:v>
                </c:pt>
                <c:pt idx="516">
                  <c:v>1.207070707070707</c:v>
                </c:pt>
                <c:pt idx="517">
                  <c:v>1.207070707070707</c:v>
                </c:pt>
                <c:pt idx="518">
                  <c:v>1.207070707070707</c:v>
                </c:pt>
                <c:pt idx="519">
                  <c:v>1.207070707070707</c:v>
                </c:pt>
                <c:pt idx="520">
                  <c:v>1.207070707070707</c:v>
                </c:pt>
                <c:pt idx="521">
                  <c:v>1.207070707070707</c:v>
                </c:pt>
                <c:pt idx="522">
                  <c:v>1.207070707070707</c:v>
                </c:pt>
                <c:pt idx="523">
                  <c:v>1.207070707070707</c:v>
                </c:pt>
                <c:pt idx="524">
                  <c:v>1.207070707070707</c:v>
                </c:pt>
                <c:pt idx="525">
                  <c:v>1.207070707070707</c:v>
                </c:pt>
                <c:pt idx="526">
                  <c:v>1.207070707070707</c:v>
                </c:pt>
                <c:pt idx="527">
                  <c:v>1.207070707070707</c:v>
                </c:pt>
                <c:pt idx="528">
                  <c:v>1.207070707070707</c:v>
                </c:pt>
                <c:pt idx="529">
                  <c:v>1.207070707070707</c:v>
                </c:pt>
                <c:pt idx="530">
                  <c:v>1.207070707070707</c:v>
                </c:pt>
                <c:pt idx="531">
                  <c:v>1.207070707070707</c:v>
                </c:pt>
                <c:pt idx="532">
                  <c:v>1.207070707070707</c:v>
                </c:pt>
                <c:pt idx="533">
                  <c:v>1.207070707070707</c:v>
                </c:pt>
                <c:pt idx="534">
                  <c:v>1.207070707070707</c:v>
                </c:pt>
                <c:pt idx="535">
                  <c:v>1.207070707070707</c:v>
                </c:pt>
                <c:pt idx="536">
                  <c:v>1.207070707070707</c:v>
                </c:pt>
                <c:pt idx="537">
                  <c:v>1.207070707070707</c:v>
                </c:pt>
                <c:pt idx="538">
                  <c:v>1.207070707070707</c:v>
                </c:pt>
                <c:pt idx="539">
                  <c:v>1.207070707070707</c:v>
                </c:pt>
                <c:pt idx="540">
                  <c:v>1.207070707070707</c:v>
                </c:pt>
                <c:pt idx="541">
                  <c:v>1.207070707070707</c:v>
                </c:pt>
                <c:pt idx="542">
                  <c:v>1.207070707070707</c:v>
                </c:pt>
                <c:pt idx="543">
                  <c:v>1.207070707070707</c:v>
                </c:pt>
                <c:pt idx="544">
                  <c:v>1.207070707070707</c:v>
                </c:pt>
                <c:pt idx="545">
                  <c:v>1.207070707070707</c:v>
                </c:pt>
                <c:pt idx="546">
                  <c:v>1.207070707070707</c:v>
                </c:pt>
                <c:pt idx="547">
                  <c:v>1.207070707070707</c:v>
                </c:pt>
                <c:pt idx="548">
                  <c:v>1.207070707070707</c:v>
                </c:pt>
                <c:pt idx="549">
                  <c:v>1.207070707070707</c:v>
                </c:pt>
                <c:pt idx="550">
                  <c:v>1.207070707070707</c:v>
                </c:pt>
                <c:pt idx="551">
                  <c:v>1.207070707070707</c:v>
                </c:pt>
                <c:pt idx="552">
                  <c:v>1.207070707070707</c:v>
                </c:pt>
                <c:pt idx="553">
                  <c:v>1.207070707070707</c:v>
                </c:pt>
                <c:pt idx="554">
                  <c:v>1.207070707070707</c:v>
                </c:pt>
                <c:pt idx="555">
                  <c:v>1.207070707070707</c:v>
                </c:pt>
                <c:pt idx="556">
                  <c:v>1.207070707070707</c:v>
                </c:pt>
                <c:pt idx="557">
                  <c:v>1.207070707070707</c:v>
                </c:pt>
                <c:pt idx="558">
                  <c:v>1.207070707070707</c:v>
                </c:pt>
                <c:pt idx="559">
                  <c:v>1.207070707070707</c:v>
                </c:pt>
                <c:pt idx="560">
                  <c:v>1.207070707070707</c:v>
                </c:pt>
                <c:pt idx="561">
                  <c:v>1.207070707070707</c:v>
                </c:pt>
                <c:pt idx="562">
                  <c:v>1.207070707070707</c:v>
                </c:pt>
                <c:pt idx="563">
                  <c:v>1.207070707070707</c:v>
                </c:pt>
                <c:pt idx="564">
                  <c:v>1.207070707070707</c:v>
                </c:pt>
                <c:pt idx="565">
                  <c:v>1.207070707070707</c:v>
                </c:pt>
                <c:pt idx="566">
                  <c:v>1.207070707070707</c:v>
                </c:pt>
                <c:pt idx="567">
                  <c:v>1.207070707070707</c:v>
                </c:pt>
                <c:pt idx="568">
                  <c:v>1.207070707070707</c:v>
                </c:pt>
                <c:pt idx="569">
                  <c:v>1.207070707070707</c:v>
                </c:pt>
                <c:pt idx="570">
                  <c:v>1.207070707070707</c:v>
                </c:pt>
                <c:pt idx="571">
                  <c:v>1.207070707070707</c:v>
                </c:pt>
                <c:pt idx="572">
                  <c:v>1.207070707070707</c:v>
                </c:pt>
                <c:pt idx="573">
                  <c:v>1.207070707070707</c:v>
                </c:pt>
                <c:pt idx="574">
                  <c:v>1.207070707070707</c:v>
                </c:pt>
                <c:pt idx="575">
                  <c:v>1.207070707070707</c:v>
                </c:pt>
                <c:pt idx="576">
                  <c:v>1.207070707070707</c:v>
                </c:pt>
                <c:pt idx="577">
                  <c:v>1.207070707070707</c:v>
                </c:pt>
                <c:pt idx="578">
                  <c:v>1.207070707070707</c:v>
                </c:pt>
                <c:pt idx="579">
                  <c:v>1.207070707070707</c:v>
                </c:pt>
                <c:pt idx="580">
                  <c:v>1.207070707070707</c:v>
                </c:pt>
                <c:pt idx="581">
                  <c:v>1.207070707070707</c:v>
                </c:pt>
                <c:pt idx="582">
                  <c:v>1.207070707070707</c:v>
                </c:pt>
                <c:pt idx="583">
                  <c:v>1.207070707070707</c:v>
                </c:pt>
                <c:pt idx="584">
                  <c:v>1.207070707070707</c:v>
                </c:pt>
                <c:pt idx="585">
                  <c:v>1.207070707070707</c:v>
                </c:pt>
                <c:pt idx="586">
                  <c:v>1.207070707070707</c:v>
                </c:pt>
                <c:pt idx="587">
                  <c:v>1.207070707070707</c:v>
                </c:pt>
                <c:pt idx="588">
                  <c:v>1.207070707070707</c:v>
                </c:pt>
                <c:pt idx="589">
                  <c:v>1.207070707070707</c:v>
                </c:pt>
                <c:pt idx="590">
                  <c:v>1.207070707070707</c:v>
                </c:pt>
                <c:pt idx="591">
                  <c:v>1.207070707070707</c:v>
                </c:pt>
                <c:pt idx="592">
                  <c:v>1.207070707070707</c:v>
                </c:pt>
                <c:pt idx="593">
                  <c:v>1.207070707070707</c:v>
                </c:pt>
                <c:pt idx="594">
                  <c:v>1.207070707070707</c:v>
                </c:pt>
                <c:pt idx="595">
                  <c:v>1.207070707070707</c:v>
                </c:pt>
                <c:pt idx="596">
                  <c:v>1.207070707070707</c:v>
                </c:pt>
                <c:pt idx="597">
                  <c:v>1.207070707070707</c:v>
                </c:pt>
                <c:pt idx="598">
                  <c:v>1.207070707070707</c:v>
                </c:pt>
                <c:pt idx="599">
                  <c:v>1.207070707070707</c:v>
                </c:pt>
                <c:pt idx="600">
                  <c:v>1.207070707070707</c:v>
                </c:pt>
              </c:numCache>
            </c:numRef>
          </c:val>
          <c:smooth val="0"/>
          <c:extLst>
            <c:ext xmlns:c16="http://schemas.microsoft.com/office/drawing/2014/chart" uri="{C3380CC4-5D6E-409C-BE32-E72D297353CC}">
              <c16:uniqueId val="{00000002-4C0B-4D83-B7BC-5544FC7E2A8C}"/>
            </c:ext>
          </c:extLst>
        </c:ser>
        <c:dLbls>
          <c:showLegendKey val="0"/>
          <c:showVal val="0"/>
          <c:showCatName val="0"/>
          <c:showSerName val="0"/>
          <c:showPercent val="0"/>
          <c:showBubbleSize val="0"/>
        </c:dLbls>
        <c:smooth val="0"/>
        <c:axId val="1053597247"/>
        <c:axId val="1880520207"/>
      </c:lineChart>
      <c:catAx>
        <c:axId val="1053597247"/>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600"/>
                  <a:t>COP</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numFmt formatCode="0.00" sourceLinked="0"/>
        <c:majorTickMark val="cross"/>
        <c:minorTickMark val="out"/>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crossAx val="1880520207"/>
        <c:crosses val="autoZero"/>
        <c:auto val="1"/>
        <c:lblAlgn val="ctr"/>
        <c:lblOffset val="100"/>
        <c:tickLblSkip val="50"/>
        <c:tickMarkSkip val="50"/>
        <c:noMultiLvlLbl val="0"/>
      </c:catAx>
      <c:valAx>
        <c:axId val="1880520207"/>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600"/>
                  <a:t>Energy</a:t>
                </a:r>
                <a:r>
                  <a:rPr lang="en-US" sz="1600" baseline="0"/>
                  <a:t> Cost ($/hr</a:t>
                </a:r>
                <a:r>
                  <a:rPr lang="en-US" sz="1600"/>
                  <a:t>)</a:t>
                </a:r>
              </a:p>
            </c:rich>
          </c:tx>
          <c:layout>
            <c:manualLayout>
              <c:xMode val="edge"/>
              <c:yMode val="edge"/>
              <c:x val="8.1564345741186005E-3"/>
              <c:y val="0.3032338797676391"/>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crossAx val="10535972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r>
              <a:rPr lang="en-US" sz="2400"/>
              <a:t>Heat</a:t>
            </a:r>
            <a:r>
              <a:rPr lang="en-US" sz="2400" baseline="0"/>
              <a:t> Pump </a:t>
            </a:r>
            <a:r>
              <a:rPr lang="en-US" sz="2400"/>
              <a:t>COP</a:t>
            </a:r>
            <a:r>
              <a:rPr lang="en-US" sz="2400" baseline="0"/>
              <a:t> vs Emissions</a:t>
            </a:r>
            <a:endParaRPr lang="en-US" sz="2400"/>
          </a:p>
        </c:rich>
      </c:tx>
      <c:overlay val="0"/>
      <c:spPr>
        <a:noFill/>
        <a:ln>
          <a:noFill/>
        </a:ln>
        <a:effectLst/>
      </c:spPr>
      <c:txPr>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9.3505704167751155E-2"/>
          <c:y val="0.13469629337080272"/>
          <c:w val="0.88243344254206757"/>
          <c:h val="0.71644317495511967"/>
        </c:manualLayout>
      </c:layout>
      <c:lineChart>
        <c:grouping val="standard"/>
        <c:varyColors val="0"/>
        <c:ser>
          <c:idx val="1"/>
          <c:order val="0"/>
          <c:tx>
            <c:strRef>
              <c:f>'Emissions and Cost'!$W$51</c:f>
              <c:strCache>
                <c:ptCount val="1"/>
                <c:pt idx="0">
                  <c:v>Heat Pump</c:v>
                </c:pt>
              </c:strCache>
            </c:strRef>
          </c:tx>
          <c:spPr>
            <a:ln w="25400" cap="rnd">
              <a:solidFill>
                <a:srgbClr val="00B0F0"/>
              </a:solidFill>
              <a:round/>
            </a:ln>
            <a:effectLst>
              <a:outerShdw blurRad="50800" dist="38100" dir="2700000" algn="tl" rotWithShape="0">
                <a:prstClr val="black">
                  <a:alpha val="40000"/>
                </a:prstClr>
              </a:outerShdw>
            </a:effectLst>
          </c:spPr>
          <c:marker>
            <c:symbol val="none"/>
          </c:marker>
          <c:cat>
            <c:numRef>
              <c:f>'Emissions and Cost'!$V$53:$V$653</c:f>
              <c:numCache>
                <c:formatCode>0.00</c:formatCode>
                <c:ptCount val="601"/>
                <c:pt idx="0">
                  <c:v>1</c:v>
                </c:pt>
                <c:pt idx="1">
                  <c:v>1.01</c:v>
                </c:pt>
                <c:pt idx="2">
                  <c:v>1.02</c:v>
                </c:pt>
                <c:pt idx="3">
                  <c:v>1.03</c:v>
                </c:pt>
                <c:pt idx="4">
                  <c:v>1.04</c:v>
                </c:pt>
                <c:pt idx="5">
                  <c:v>1.05</c:v>
                </c:pt>
                <c:pt idx="6">
                  <c:v>1.06</c:v>
                </c:pt>
                <c:pt idx="7">
                  <c:v>1.07</c:v>
                </c:pt>
                <c:pt idx="8">
                  <c:v>1.08</c:v>
                </c:pt>
                <c:pt idx="9">
                  <c:v>1.0900000000000001</c:v>
                </c:pt>
                <c:pt idx="10">
                  <c:v>1.1000000000000001</c:v>
                </c:pt>
                <c:pt idx="11">
                  <c:v>1.1100000000000001</c:v>
                </c:pt>
                <c:pt idx="12">
                  <c:v>1.1200000000000001</c:v>
                </c:pt>
                <c:pt idx="13">
                  <c:v>1.1300000000000001</c:v>
                </c:pt>
                <c:pt idx="14">
                  <c:v>1.1400000000000001</c:v>
                </c:pt>
                <c:pt idx="15">
                  <c:v>1.1500000000000001</c:v>
                </c:pt>
                <c:pt idx="16">
                  <c:v>1.1600000000000001</c:v>
                </c:pt>
                <c:pt idx="17">
                  <c:v>1.1700000000000002</c:v>
                </c:pt>
                <c:pt idx="18">
                  <c:v>1.1800000000000002</c:v>
                </c:pt>
                <c:pt idx="19">
                  <c:v>1.1900000000000002</c:v>
                </c:pt>
                <c:pt idx="20">
                  <c:v>1.2000000000000002</c:v>
                </c:pt>
                <c:pt idx="21">
                  <c:v>1.2100000000000002</c:v>
                </c:pt>
                <c:pt idx="22">
                  <c:v>1.2200000000000002</c:v>
                </c:pt>
                <c:pt idx="23">
                  <c:v>1.2300000000000002</c:v>
                </c:pt>
                <c:pt idx="24">
                  <c:v>1.2400000000000002</c:v>
                </c:pt>
                <c:pt idx="25">
                  <c:v>1.2500000000000002</c:v>
                </c:pt>
                <c:pt idx="26">
                  <c:v>1.2600000000000002</c:v>
                </c:pt>
                <c:pt idx="27">
                  <c:v>1.2700000000000002</c:v>
                </c:pt>
                <c:pt idx="28">
                  <c:v>1.2800000000000002</c:v>
                </c:pt>
                <c:pt idx="29">
                  <c:v>1.2900000000000003</c:v>
                </c:pt>
                <c:pt idx="30">
                  <c:v>1.3000000000000003</c:v>
                </c:pt>
                <c:pt idx="31">
                  <c:v>1.3100000000000003</c:v>
                </c:pt>
                <c:pt idx="32">
                  <c:v>1.3200000000000003</c:v>
                </c:pt>
                <c:pt idx="33">
                  <c:v>1.3300000000000003</c:v>
                </c:pt>
                <c:pt idx="34">
                  <c:v>1.3400000000000003</c:v>
                </c:pt>
                <c:pt idx="35">
                  <c:v>1.3500000000000003</c:v>
                </c:pt>
                <c:pt idx="36">
                  <c:v>1.3600000000000003</c:v>
                </c:pt>
                <c:pt idx="37">
                  <c:v>1.3700000000000003</c:v>
                </c:pt>
                <c:pt idx="38">
                  <c:v>1.3800000000000003</c:v>
                </c:pt>
                <c:pt idx="39">
                  <c:v>1.3900000000000003</c:v>
                </c:pt>
                <c:pt idx="40">
                  <c:v>1.4000000000000004</c:v>
                </c:pt>
                <c:pt idx="41">
                  <c:v>1.4100000000000004</c:v>
                </c:pt>
                <c:pt idx="42">
                  <c:v>1.4200000000000004</c:v>
                </c:pt>
                <c:pt idx="43">
                  <c:v>1.4300000000000004</c:v>
                </c:pt>
                <c:pt idx="44">
                  <c:v>1.4400000000000004</c:v>
                </c:pt>
                <c:pt idx="45">
                  <c:v>1.4500000000000004</c:v>
                </c:pt>
                <c:pt idx="46">
                  <c:v>1.4600000000000004</c:v>
                </c:pt>
                <c:pt idx="47">
                  <c:v>1.4700000000000004</c:v>
                </c:pt>
                <c:pt idx="48">
                  <c:v>1.4800000000000004</c:v>
                </c:pt>
                <c:pt idx="49">
                  <c:v>1.4900000000000004</c:v>
                </c:pt>
                <c:pt idx="50">
                  <c:v>1.5000000000000004</c:v>
                </c:pt>
                <c:pt idx="51">
                  <c:v>1.5100000000000005</c:v>
                </c:pt>
                <c:pt idx="52">
                  <c:v>1.5200000000000005</c:v>
                </c:pt>
                <c:pt idx="53">
                  <c:v>1.5300000000000005</c:v>
                </c:pt>
                <c:pt idx="54">
                  <c:v>1.5400000000000005</c:v>
                </c:pt>
                <c:pt idx="55">
                  <c:v>1.5500000000000005</c:v>
                </c:pt>
                <c:pt idx="56">
                  <c:v>1.5600000000000005</c:v>
                </c:pt>
                <c:pt idx="57">
                  <c:v>1.5700000000000005</c:v>
                </c:pt>
                <c:pt idx="58">
                  <c:v>1.5800000000000005</c:v>
                </c:pt>
                <c:pt idx="59">
                  <c:v>1.5900000000000005</c:v>
                </c:pt>
                <c:pt idx="60">
                  <c:v>1.6000000000000005</c:v>
                </c:pt>
                <c:pt idx="61">
                  <c:v>1.6100000000000005</c:v>
                </c:pt>
                <c:pt idx="62">
                  <c:v>1.6200000000000006</c:v>
                </c:pt>
                <c:pt idx="63">
                  <c:v>1.6300000000000006</c:v>
                </c:pt>
                <c:pt idx="64">
                  <c:v>1.6400000000000006</c:v>
                </c:pt>
                <c:pt idx="65">
                  <c:v>1.6500000000000006</c:v>
                </c:pt>
                <c:pt idx="66">
                  <c:v>1.6600000000000006</c:v>
                </c:pt>
                <c:pt idx="67">
                  <c:v>1.6700000000000006</c:v>
                </c:pt>
                <c:pt idx="68">
                  <c:v>1.6800000000000006</c:v>
                </c:pt>
                <c:pt idx="69">
                  <c:v>1.6900000000000006</c:v>
                </c:pt>
                <c:pt idx="70">
                  <c:v>1.7000000000000006</c:v>
                </c:pt>
                <c:pt idx="71">
                  <c:v>1.7100000000000006</c:v>
                </c:pt>
                <c:pt idx="72">
                  <c:v>1.7200000000000006</c:v>
                </c:pt>
                <c:pt idx="73">
                  <c:v>1.7300000000000006</c:v>
                </c:pt>
                <c:pt idx="74">
                  <c:v>1.7400000000000007</c:v>
                </c:pt>
                <c:pt idx="75">
                  <c:v>1.7500000000000007</c:v>
                </c:pt>
                <c:pt idx="76">
                  <c:v>1.7600000000000007</c:v>
                </c:pt>
                <c:pt idx="77">
                  <c:v>1.7700000000000007</c:v>
                </c:pt>
                <c:pt idx="78">
                  <c:v>1.7800000000000007</c:v>
                </c:pt>
                <c:pt idx="79">
                  <c:v>1.7900000000000007</c:v>
                </c:pt>
                <c:pt idx="80">
                  <c:v>1.8000000000000007</c:v>
                </c:pt>
                <c:pt idx="81">
                  <c:v>1.8100000000000007</c:v>
                </c:pt>
                <c:pt idx="82">
                  <c:v>1.8200000000000007</c:v>
                </c:pt>
                <c:pt idx="83">
                  <c:v>1.8300000000000007</c:v>
                </c:pt>
                <c:pt idx="84">
                  <c:v>1.8400000000000007</c:v>
                </c:pt>
                <c:pt idx="85">
                  <c:v>1.8500000000000008</c:v>
                </c:pt>
                <c:pt idx="86">
                  <c:v>1.8600000000000008</c:v>
                </c:pt>
                <c:pt idx="87">
                  <c:v>1.8700000000000008</c:v>
                </c:pt>
                <c:pt idx="88">
                  <c:v>1.8800000000000008</c:v>
                </c:pt>
                <c:pt idx="89">
                  <c:v>1.8900000000000008</c:v>
                </c:pt>
                <c:pt idx="90">
                  <c:v>1.9000000000000008</c:v>
                </c:pt>
                <c:pt idx="91">
                  <c:v>1.9100000000000008</c:v>
                </c:pt>
                <c:pt idx="92">
                  <c:v>1.9200000000000008</c:v>
                </c:pt>
                <c:pt idx="93">
                  <c:v>1.9300000000000008</c:v>
                </c:pt>
                <c:pt idx="94">
                  <c:v>1.9400000000000008</c:v>
                </c:pt>
                <c:pt idx="95">
                  <c:v>1.9500000000000008</c:v>
                </c:pt>
                <c:pt idx="96">
                  <c:v>1.9600000000000009</c:v>
                </c:pt>
                <c:pt idx="97">
                  <c:v>1.9700000000000009</c:v>
                </c:pt>
                <c:pt idx="98">
                  <c:v>1.9800000000000009</c:v>
                </c:pt>
                <c:pt idx="99">
                  <c:v>1.9900000000000009</c:v>
                </c:pt>
                <c:pt idx="100">
                  <c:v>2.0000000000000009</c:v>
                </c:pt>
                <c:pt idx="101">
                  <c:v>2.0100000000000007</c:v>
                </c:pt>
                <c:pt idx="102">
                  <c:v>2.0200000000000005</c:v>
                </c:pt>
                <c:pt idx="103">
                  <c:v>2.0300000000000002</c:v>
                </c:pt>
                <c:pt idx="104">
                  <c:v>2.04</c:v>
                </c:pt>
                <c:pt idx="105">
                  <c:v>2.0499999999999998</c:v>
                </c:pt>
                <c:pt idx="106">
                  <c:v>2.0599999999999996</c:v>
                </c:pt>
                <c:pt idx="107">
                  <c:v>2.0699999999999994</c:v>
                </c:pt>
                <c:pt idx="108">
                  <c:v>2.0799999999999992</c:v>
                </c:pt>
                <c:pt idx="109">
                  <c:v>2.089999999999999</c:v>
                </c:pt>
                <c:pt idx="110">
                  <c:v>2.0999999999999988</c:v>
                </c:pt>
                <c:pt idx="111">
                  <c:v>2.1099999999999985</c:v>
                </c:pt>
                <c:pt idx="112">
                  <c:v>2.1199999999999983</c:v>
                </c:pt>
                <c:pt idx="113">
                  <c:v>2.1299999999999981</c:v>
                </c:pt>
                <c:pt idx="114">
                  <c:v>2.1399999999999979</c:v>
                </c:pt>
                <c:pt idx="115">
                  <c:v>2.1499999999999977</c:v>
                </c:pt>
                <c:pt idx="116">
                  <c:v>2.1599999999999975</c:v>
                </c:pt>
                <c:pt idx="117">
                  <c:v>2.1699999999999973</c:v>
                </c:pt>
                <c:pt idx="118">
                  <c:v>2.1799999999999971</c:v>
                </c:pt>
                <c:pt idx="119">
                  <c:v>2.1899999999999968</c:v>
                </c:pt>
                <c:pt idx="120">
                  <c:v>2.1999999999999966</c:v>
                </c:pt>
                <c:pt idx="121">
                  <c:v>2.2099999999999964</c:v>
                </c:pt>
                <c:pt idx="122">
                  <c:v>2.2199999999999962</c:v>
                </c:pt>
                <c:pt idx="123">
                  <c:v>2.229999999999996</c:v>
                </c:pt>
                <c:pt idx="124">
                  <c:v>2.2399999999999958</c:v>
                </c:pt>
                <c:pt idx="125">
                  <c:v>2.2499999999999956</c:v>
                </c:pt>
                <c:pt idx="126">
                  <c:v>2.2599999999999953</c:v>
                </c:pt>
                <c:pt idx="127">
                  <c:v>2.2699999999999951</c:v>
                </c:pt>
                <c:pt idx="128">
                  <c:v>2.2799999999999949</c:v>
                </c:pt>
                <c:pt idx="129">
                  <c:v>2.2899999999999947</c:v>
                </c:pt>
                <c:pt idx="130">
                  <c:v>2.2999999999999945</c:v>
                </c:pt>
                <c:pt idx="131">
                  <c:v>2.3099999999999943</c:v>
                </c:pt>
                <c:pt idx="132">
                  <c:v>2.3199999999999941</c:v>
                </c:pt>
                <c:pt idx="133">
                  <c:v>2.3299999999999939</c:v>
                </c:pt>
                <c:pt idx="134">
                  <c:v>2.3399999999999936</c:v>
                </c:pt>
                <c:pt idx="135">
                  <c:v>2.3499999999999934</c:v>
                </c:pt>
                <c:pt idx="136">
                  <c:v>2.3599999999999932</c:v>
                </c:pt>
                <c:pt idx="137">
                  <c:v>2.369999999999993</c:v>
                </c:pt>
                <c:pt idx="138">
                  <c:v>2.3799999999999928</c:v>
                </c:pt>
                <c:pt idx="139">
                  <c:v>2.3899999999999926</c:v>
                </c:pt>
                <c:pt idx="140">
                  <c:v>2.3999999999999924</c:v>
                </c:pt>
                <c:pt idx="141">
                  <c:v>2.4099999999999921</c:v>
                </c:pt>
                <c:pt idx="142">
                  <c:v>2.4199999999999919</c:v>
                </c:pt>
                <c:pt idx="143">
                  <c:v>2.4299999999999917</c:v>
                </c:pt>
                <c:pt idx="144">
                  <c:v>2.4399999999999915</c:v>
                </c:pt>
                <c:pt idx="145">
                  <c:v>2.4499999999999913</c:v>
                </c:pt>
                <c:pt idx="146">
                  <c:v>2.4599999999999911</c:v>
                </c:pt>
                <c:pt idx="147">
                  <c:v>2.4699999999999909</c:v>
                </c:pt>
                <c:pt idx="148">
                  <c:v>2.4799999999999907</c:v>
                </c:pt>
                <c:pt idx="149">
                  <c:v>2.4899999999999904</c:v>
                </c:pt>
                <c:pt idx="150">
                  <c:v>2.4999999999999902</c:v>
                </c:pt>
                <c:pt idx="151">
                  <c:v>2.50999999999999</c:v>
                </c:pt>
                <c:pt idx="152">
                  <c:v>2.5199999999999898</c:v>
                </c:pt>
                <c:pt idx="153">
                  <c:v>2.5299999999999896</c:v>
                </c:pt>
                <c:pt idx="154">
                  <c:v>2.5399999999999894</c:v>
                </c:pt>
                <c:pt idx="155">
                  <c:v>2.5499999999999892</c:v>
                </c:pt>
                <c:pt idx="156">
                  <c:v>2.559999999999989</c:v>
                </c:pt>
                <c:pt idx="157">
                  <c:v>2.5699999999999887</c:v>
                </c:pt>
                <c:pt idx="158">
                  <c:v>2.5799999999999885</c:v>
                </c:pt>
                <c:pt idx="159">
                  <c:v>2.5899999999999883</c:v>
                </c:pt>
                <c:pt idx="160">
                  <c:v>2.5999999999999881</c:v>
                </c:pt>
                <c:pt idx="161">
                  <c:v>2.6099999999999879</c:v>
                </c:pt>
                <c:pt idx="162">
                  <c:v>2.6199999999999877</c:v>
                </c:pt>
                <c:pt idx="163">
                  <c:v>2.6299999999999875</c:v>
                </c:pt>
                <c:pt idx="164">
                  <c:v>2.6399999999999872</c:v>
                </c:pt>
                <c:pt idx="165">
                  <c:v>2.649999999999987</c:v>
                </c:pt>
                <c:pt idx="166">
                  <c:v>2.6599999999999868</c:v>
                </c:pt>
                <c:pt idx="167">
                  <c:v>2.6699999999999866</c:v>
                </c:pt>
                <c:pt idx="168">
                  <c:v>2.6799999999999864</c:v>
                </c:pt>
                <c:pt idx="169">
                  <c:v>2.6899999999999862</c:v>
                </c:pt>
                <c:pt idx="170">
                  <c:v>2.699999999999986</c:v>
                </c:pt>
                <c:pt idx="171">
                  <c:v>2.7099999999999858</c:v>
                </c:pt>
                <c:pt idx="172">
                  <c:v>2.7199999999999855</c:v>
                </c:pt>
                <c:pt idx="173">
                  <c:v>2.7299999999999853</c:v>
                </c:pt>
                <c:pt idx="174">
                  <c:v>2.7399999999999851</c:v>
                </c:pt>
                <c:pt idx="175">
                  <c:v>2.7499999999999849</c:v>
                </c:pt>
                <c:pt idx="176">
                  <c:v>2.7599999999999847</c:v>
                </c:pt>
                <c:pt idx="177">
                  <c:v>2.7699999999999845</c:v>
                </c:pt>
                <c:pt idx="178">
                  <c:v>2.7799999999999843</c:v>
                </c:pt>
                <c:pt idx="179">
                  <c:v>2.789999999999984</c:v>
                </c:pt>
                <c:pt idx="180">
                  <c:v>2.7999999999999838</c:v>
                </c:pt>
                <c:pt idx="181">
                  <c:v>2.8099999999999836</c:v>
                </c:pt>
                <c:pt idx="182">
                  <c:v>2.8199999999999834</c:v>
                </c:pt>
                <c:pt idx="183">
                  <c:v>2.8299999999999832</c:v>
                </c:pt>
                <c:pt idx="184">
                  <c:v>2.839999999999983</c:v>
                </c:pt>
                <c:pt idx="185">
                  <c:v>2.8499999999999828</c:v>
                </c:pt>
                <c:pt idx="186">
                  <c:v>2.8599999999999826</c:v>
                </c:pt>
                <c:pt idx="187">
                  <c:v>2.8699999999999823</c:v>
                </c:pt>
                <c:pt idx="188">
                  <c:v>2.8799999999999821</c:v>
                </c:pt>
                <c:pt idx="189">
                  <c:v>2.8899999999999819</c:v>
                </c:pt>
                <c:pt idx="190">
                  <c:v>2.8999999999999817</c:v>
                </c:pt>
                <c:pt idx="191">
                  <c:v>2.9099999999999815</c:v>
                </c:pt>
                <c:pt idx="192">
                  <c:v>2.9199999999999813</c:v>
                </c:pt>
                <c:pt idx="193">
                  <c:v>2.9299999999999811</c:v>
                </c:pt>
                <c:pt idx="194">
                  <c:v>2.9399999999999809</c:v>
                </c:pt>
                <c:pt idx="195">
                  <c:v>2.9499999999999806</c:v>
                </c:pt>
                <c:pt idx="196">
                  <c:v>2.9599999999999804</c:v>
                </c:pt>
                <c:pt idx="197">
                  <c:v>2.9699999999999802</c:v>
                </c:pt>
                <c:pt idx="198">
                  <c:v>2.97999999999998</c:v>
                </c:pt>
                <c:pt idx="199">
                  <c:v>2.9899999999999798</c:v>
                </c:pt>
                <c:pt idx="200">
                  <c:v>2.9999999999999796</c:v>
                </c:pt>
                <c:pt idx="201">
                  <c:v>3.0099999999999794</c:v>
                </c:pt>
                <c:pt idx="202">
                  <c:v>3.0199999999999791</c:v>
                </c:pt>
                <c:pt idx="203">
                  <c:v>3.0299999999999789</c:v>
                </c:pt>
                <c:pt idx="204">
                  <c:v>3.0399999999999787</c:v>
                </c:pt>
                <c:pt idx="205">
                  <c:v>3.0499999999999785</c:v>
                </c:pt>
                <c:pt idx="206">
                  <c:v>3.0599999999999783</c:v>
                </c:pt>
                <c:pt idx="207">
                  <c:v>3.0699999999999781</c:v>
                </c:pt>
                <c:pt idx="208">
                  <c:v>3.0799999999999779</c:v>
                </c:pt>
                <c:pt idx="209">
                  <c:v>3.0899999999999777</c:v>
                </c:pt>
                <c:pt idx="210">
                  <c:v>3.0999999999999774</c:v>
                </c:pt>
                <c:pt idx="211">
                  <c:v>3.1099999999999772</c:v>
                </c:pt>
                <c:pt idx="212">
                  <c:v>3.119999999999977</c:v>
                </c:pt>
                <c:pt idx="213">
                  <c:v>3.1299999999999768</c:v>
                </c:pt>
                <c:pt idx="214">
                  <c:v>3.1399999999999766</c:v>
                </c:pt>
                <c:pt idx="215">
                  <c:v>3.1499999999999764</c:v>
                </c:pt>
                <c:pt idx="216">
                  <c:v>3.1599999999999762</c:v>
                </c:pt>
                <c:pt idx="217">
                  <c:v>3.1699999999999759</c:v>
                </c:pt>
                <c:pt idx="218">
                  <c:v>3.1799999999999757</c:v>
                </c:pt>
                <c:pt idx="219">
                  <c:v>3.1899999999999755</c:v>
                </c:pt>
                <c:pt idx="220">
                  <c:v>3.1999999999999753</c:v>
                </c:pt>
                <c:pt idx="221">
                  <c:v>3.2099999999999751</c:v>
                </c:pt>
                <c:pt idx="222">
                  <c:v>3.2199999999999749</c:v>
                </c:pt>
                <c:pt idx="223">
                  <c:v>3.2299999999999747</c:v>
                </c:pt>
                <c:pt idx="224">
                  <c:v>3.2399999999999745</c:v>
                </c:pt>
                <c:pt idx="225">
                  <c:v>3.2499999999999742</c:v>
                </c:pt>
                <c:pt idx="226">
                  <c:v>3.259999999999974</c:v>
                </c:pt>
                <c:pt idx="227">
                  <c:v>3.2699999999999738</c:v>
                </c:pt>
                <c:pt idx="228">
                  <c:v>3.2799999999999736</c:v>
                </c:pt>
                <c:pt idx="229">
                  <c:v>3.2899999999999734</c:v>
                </c:pt>
                <c:pt idx="230">
                  <c:v>3.2999999999999732</c:v>
                </c:pt>
                <c:pt idx="231">
                  <c:v>3.309999999999973</c:v>
                </c:pt>
                <c:pt idx="232">
                  <c:v>3.3199999999999728</c:v>
                </c:pt>
                <c:pt idx="233">
                  <c:v>3.3299999999999725</c:v>
                </c:pt>
                <c:pt idx="234">
                  <c:v>3.3399999999999723</c:v>
                </c:pt>
                <c:pt idx="235">
                  <c:v>3.3499999999999721</c:v>
                </c:pt>
                <c:pt idx="236">
                  <c:v>3.3599999999999719</c:v>
                </c:pt>
                <c:pt idx="237">
                  <c:v>3.3699999999999717</c:v>
                </c:pt>
                <c:pt idx="238">
                  <c:v>3.3799999999999715</c:v>
                </c:pt>
                <c:pt idx="239">
                  <c:v>3.3899999999999713</c:v>
                </c:pt>
                <c:pt idx="240">
                  <c:v>3.399999999999971</c:v>
                </c:pt>
                <c:pt idx="241">
                  <c:v>3.4099999999999708</c:v>
                </c:pt>
                <c:pt idx="242">
                  <c:v>3.4199999999999706</c:v>
                </c:pt>
                <c:pt idx="243">
                  <c:v>3.4299999999999704</c:v>
                </c:pt>
                <c:pt idx="244">
                  <c:v>3.4399999999999702</c:v>
                </c:pt>
                <c:pt idx="245">
                  <c:v>3.44999999999997</c:v>
                </c:pt>
                <c:pt idx="246">
                  <c:v>3.4599999999999698</c:v>
                </c:pt>
                <c:pt idx="247">
                  <c:v>3.4699999999999696</c:v>
                </c:pt>
                <c:pt idx="248">
                  <c:v>3.4799999999999693</c:v>
                </c:pt>
                <c:pt idx="249">
                  <c:v>3.4899999999999691</c:v>
                </c:pt>
                <c:pt idx="250">
                  <c:v>3.4999999999999689</c:v>
                </c:pt>
                <c:pt idx="251">
                  <c:v>3.5099999999999687</c:v>
                </c:pt>
                <c:pt idx="252">
                  <c:v>3.5199999999999685</c:v>
                </c:pt>
                <c:pt idx="253">
                  <c:v>3.5299999999999683</c:v>
                </c:pt>
                <c:pt idx="254">
                  <c:v>3.5399999999999681</c:v>
                </c:pt>
                <c:pt idx="255">
                  <c:v>3.5499999999999678</c:v>
                </c:pt>
                <c:pt idx="256">
                  <c:v>3.5599999999999676</c:v>
                </c:pt>
                <c:pt idx="257">
                  <c:v>3.5699999999999674</c:v>
                </c:pt>
                <c:pt idx="258">
                  <c:v>3.5799999999999672</c:v>
                </c:pt>
                <c:pt idx="259">
                  <c:v>3.589999999999967</c:v>
                </c:pt>
                <c:pt idx="260">
                  <c:v>3.5999999999999668</c:v>
                </c:pt>
                <c:pt idx="261">
                  <c:v>3.6099999999999666</c:v>
                </c:pt>
                <c:pt idx="262">
                  <c:v>3.6199999999999664</c:v>
                </c:pt>
                <c:pt idx="263">
                  <c:v>3.6299999999999661</c:v>
                </c:pt>
                <c:pt idx="264">
                  <c:v>3.6399999999999659</c:v>
                </c:pt>
                <c:pt idx="265">
                  <c:v>3.6499999999999657</c:v>
                </c:pt>
                <c:pt idx="266">
                  <c:v>3.6599999999999655</c:v>
                </c:pt>
                <c:pt idx="267">
                  <c:v>3.6699999999999653</c:v>
                </c:pt>
                <c:pt idx="268">
                  <c:v>3.6799999999999651</c:v>
                </c:pt>
                <c:pt idx="269">
                  <c:v>3.6899999999999649</c:v>
                </c:pt>
                <c:pt idx="270">
                  <c:v>3.6999999999999647</c:v>
                </c:pt>
                <c:pt idx="271">
                  <c:v>3.7099999999999644</c:v>
                </c:pt>
                <c:pt idx="272">
                  <c:v>3.7199999999999642</c:v>
                </c:pt>
                <c:pt idx="273">
                  <c:v>3.729999999999964</c:v>
                </c:pt>
                <c:pt idx="274">
                  <c:v>3.7399999999999638</c:v>
                </c:pt>
                <c:pt idx="275">
                  <c:v>3.7499999999999636</c:v>
                </c:pt>
                <c:pt idx="276">
                  <c:v>3.7599999999999634</c:v>
                </c:pt>
                <c:pt idx="277">
                  <c:v>3.7699999999999632</c:v>
                </c:pt>
                <c:pt idx="278">
                  <c:v>3.7799999999999629</c:v>
                </c:pt>
                <c:pt idx="279">
                  <c:v>3.7899999999999627</c:v>
                </c:pt>
                <c:pt idx="280">
                  <c:v>3.7999999999999625</c:v>
                </c:pt>
                <c:pt idx="281">
                  <c:v>3.8099999999999623</c:v>
                </c:pt>
                <c:pt idx="282">
                  <c:v>3.8199999999999621</c:v>
                </c:pt>
                <c:pt idx="283">
                  <c:v>3.8299999999999619</c:v>
                </c:pt>
                <c:pt idx="284">
                  <c:v>3.8399999999999617</c:v>
                </c:pt>
                <c:pt idx="285">
                  <c:v>3.8499999999999615</c:v>
                </c:pt>
                <c:pt idx="286">
                  <c:v>3.8599999999999612</c:v>
                </c:pt>
                <c:pt idx="287">
                  <c:v>3.869999999999961</c:v>
                </c:pt>
                <c:pt idx="288">
                  <c:v>3.8799999999999608</c:v>
                </c:pt>
                <c:pt idx="289">
                  <c:v>3.8899999999999606</c:v>
                </c:pt>
                <c:pt idx="290">
                  <c:v>3.8999999999999604</c:v>
                </c:pt>
                <c:pt idx="291">
                  <c:v>3.9099999999999602</c:v>
                </c:pt>
                <c:pt idx="292">
                  <c:v>3.91999999999996</c:v>
                </c:pt>
                <c:pt idx="293">
                  <c:v>3.9299999999999597</c:v>
                </c:pt>
                <c:pt idx="294">
                  <c:v>3.9399999999999595</c:v>
                </c:pt>
                <c:pt idx="295">
                  <c:v>3.9499999999999593</c:v>
                </c:pt>
                <c:pt idx="296">
                  <c:v>3.9599999999999591</c:v>
                </c:pt>
                <c:pt idx="297">
                  <c:v>3.9699999999999589</c:v>
                </c:pt>
                <c:pt idx="298">
                  <c:v>3.9799999999999587</c:v>
                </c:pt>
                <c:pt idx="299">
                  <c:v>3.9899999999999585</c:v>
                </c:pt>
                <c:pt idx="300">
                  <c:v>3.9999999999999583</c:v>
                </c:pt>
                <c:pt idx="301">
                  <c:v>4.009999999999958</c:v>
                </c:pt>
                <c:pt idx="302">
                  <c:v>4.0199999999999578</c:v>
                </c:pt>
                <c:pt idx="303">
                  <c:v>4.0299999999999576</c:v>
                </c:pt>
                <c:pt idx="304">
                  <c:v>4.0399999999999574</c:v>
                </c:pt>
                <c:pt idx="305">
                  <c:v>4.0499999999999572</c:v>
                </c:pt>
                <c:pt idx="306">
                  <c:v>4.059999999999957</c:v>
                </c:pt>
                <c:pt idx="307">
                  <c:v>4.0699999999999568</c:v>
                </c:pt>
                <c:pt idx="308">
                  <c:v>4.0799999999999566</c:v>
                </c:pt>
                <c:pt idx="309">
                  <c:v>4.0899999999999563</c:v>
                </c:pt>
                <c:pt idx="310">
                  <c:v>4.0999999999999561</c:v>
                </c:pt>
                <c:pt idx="311">
                  <c:v>4.1099999999999559</c:v>
                </c:pt>
                <c:pt idx="312">
                  <c:v>4.1199999999999557</c:v>
                </c:pt>
                <c:pt idx="313">
                  <c:v>4.1299999999999555</c:v>
                </c:pt>
                <c:pt idx="314">
                  <c:v>4.1399999999999553</c:v>
                </c:pt>
                <c:pt idx="315">
                  <c:v>4.1499999999999551</c:v>
                </c:pt>
                <c:pt idx="316">
                  <c:v>4.1599999999999548</c:v>
                </c:pt>
                <c:pt idx="317">
                  <c:v>4.1699999999999546</c:v>
                </c:pt>
                <c:pt idx="318">
                  <c:v>4.1799999999999544</c:v>
                </c:pt>
                <c:pt idx="319">
                  <c:v>4.1899999999999542</c:v>
                </c:pt>
                <c:pt idx="320">
                  <c:v>4.199999999999954</c:v>
                </c:pt>
                <c:pt idx="321">
                  <c:v>4.2099999999999538</c:v>
                </c:pt>
                <c:pt idx="322">
                  <c:v>4.2199999999999536</c:v>
                </c:pt>
                <c:pt idx="323">
                  <c:v>4.2299999999999534</c:v>
                </c:pt>
                <c:pt idx="324">
                  <c:v>4.2399999999999531</c:v>
                </c:pt>
                <c:pt idx="325">
                  <c:v>4.2499999999999529</c:v>
                </c:pt>
                <c:pt idx="326">
                  <c:v>4.2599999999999527</c:v>
                </c:pt>
                <c:pt idx="327">
                  <c:v>4.2699999999999525</c:v>
                </c:pt>
                <c:pt idx="328">
                  <c:v>4.2799999999999523</c:v>
                </c:pt>
                <c:pt idx="329">
                  <c:v>4.2899999999999521</c:v>
                </c:pt>
                <c:pt idx="330">
                  <c:v>4.2999999999999519</c:v>
                </c:pt>
                <c:pt idx="331">
                  <c:v>4.3099999999999516</c:v>
                </c:pt>
                <c:pt idx="332">
                  <c:v>4.3199999999999514</c:v>
                </c:pt>
                <c:pt idx="333">
                  <c:v>4.3299999999999512</c:v>
                </c:pt>
                <c:pt idx="334">
                  <c:v>4.339999999999951</c:v>
                </c:pt>
                <c:pt idx="335">
                  <c:v>4.3499999999999508</c:v>
                </c:pt>
                <c:pt idx="336">
                  <c:v>4.3599999999999506</c:v>
                </c:pt>
                <c:pt idx="337">
                  <c:v>4.3699999999999504</c:v>
                </c:pt>
                <c:pt idx="338">
                  <c:v>4.3799999999999502</c:v>
                </c:pt>
                <c:pt idx="339">
                  <c:v>4.3899999999999499</c:v>
                </c:pt>
                <c:pt idx="340">
                  <c:v>4.3999999999999497</c:v>
                </c:pt>
                <c:pt idx="341">
                  <c:v>4.4099999999999495</c:v>
                </c:pt>
                <c:pt idx="342">
                  <c:v>4.4199999999999493</c:v>
                </c:pt>
                <c:pt idx="343">
                  <c:v>4.4299999999999491</c:v>
                </c:pt>
                <c:pt idx="344">
                  <c:v>4.4399999999999489</c:v>
                </c:pt>
                <c:pt idx="345">
                  <c:v>4.4499999999999487</c:v>
                </c:pt>
                <c:pt idx="346">
                  <c:v>4.4599999999999485</c:v>
                </c:pt>
                <c:pt idx="347">
                  <c:v>4.4699999999999482</c:v>
                </c:pt>
                <c:pt idx="348">
                  <c:v>4.479999999999948</c:v>
                </c:pt>
                <c:pt idx="349">
                  <c:v>4.4899999999999478</c:v>
                </c:pt>
                <c:pt idx="350">
                  <c:v>4.4999999999999476</c:v>
                </c:pt>
                <c:pt idx="351">
                  <c:v>4.5099999999999474</c:v>
                </c:pt>
                <c:pt idx="352">
                  <c:v>4.5199999999999472</c:v>
                </c:pt>
                <c:pt idx="353">
                  <c:v>4.529999999999947</c:v>
                </c:pt>
                <c:pt idx="354">
                  <c:v>4.5399999999999467</c:v>
                </c:pt>
                <c:pt idx="355">
                  <c:v>4.5499999999999465</c:v>
                </c:pt>
                <c:pt idx="356">
                  <c:v>4.5599999999999463</c:v>
                </c:pt>
                <c:pt idx="357">
                  <c:v>4.5699999999999461</c:v>
                </c:pt>
                <c:pt idx="358">
                  <c:v>4.5799999999999459</c:v>
                </c:pt>
                <c:pt idx="359">
                  <c:v>4.5899999999999457</c:v>
                </c:pt>
                <c:pt idx="360">
                  <c:v>4.5999999999999455</c:v>
                </c:pt>
                <c:pt idx="361">
                  <c:v>4.6099999999999453</c:v>
                </c:pt>
                <c:pt idx="362">
                  <c:v>4.619999999999945</c:v>
                </c:pt>
                <c:pt idx="363">
                  <c:v>4.6299999999999448</c:v>
                </c:pt>
                <c:pt idx="364">
                  <c:v>4.6399999999999446</c:v>
                </c:pt>
                <c:pt idx="365">
                  <c:v>4.6499999999999444</c:v>
                </c:pt>
                <c:pt idx="366">
                  <c:v>4.6599999999999442</c:v>
                </c:pt>
                <c:pt idx="367">
                  <c:v>4.669999999999944</c:v>
                </c:pt>
                <c:pt idx="368">
                  <c:v>4.6799999999999438</c:v>
                </c:pt>
                <c:pt idx="369">
                  <c:v>4.6899999999999435</c:v>
                </c:pt>
                <c:pt idx="370">
                  <c:v>4.6999999999999433</c:v>
                </c:pt>
                <c:pt idx="371">
                  <c:v>4.7099999999999431</c:v>
                </c:pt>
                <c:pt idx="372">
                  <c:v>4.7199999999999429</c:v>
                </c:pt>
                <c:pt idx="373">
                  <c:v>4.7299999999999427</c:v>
                </c:pt>
                <c:pt idx="374">
                  <c:v>4.7399999999999425</c:v>
                </c:pt>
                <c:pt idx="375">
                  <c:v>4.7499999999999423</c:v>
                </c:pt>
                <c:pt idx="376">
                  <c:v>4.7599999999999421</c:v>
                </c:pt>
                <c:pt idx="377">
                  <c:v>4.7699999999999418</c:v>
                </c:pt>
                <c:pt idx="378">
                  <c:v>4.7799999999999416</c:v>
                </c:pt>
                <c:pt idx="379">
                  <c:v>4.7899999999999414</c:v>
                </c:pt>
                <c:pt idx="380">
                  <c:v>4.7999999999999412</c:v>
                </c:pt>
                <c:pt idx="381">
                  <c:v>4.809999999999941</c:v>
                </c:pt>
                <c:pt idx="382">
                  <c:v>4.8199999999999408</c:v>
                </c:pt>
                <c:pt idx="383">
                  <c:v>4.8299999999999406</c:v>
                </c:pt>
                <c:pt idx="384">
                  <c:v>4.8399999999999403</c:v>
                </c:pt>
                <c:pt idx="385">
                  <c:v>4.8499999999999401</c:v>
                </c:pt>
                <c:pt idx="386">
                  <c:v>4.8599999999999399</c:v>
                </c:pt>
                <c:pt idx="387">
                  <c:v>4.8699999999999397</c:v>
                </c:pt>
                <c:pt idx="388">
                  <c:v>4.8799999999999395</c:v>
                </c:pt>
                <c:pt idx="389">
                  <c:v>4.8899999999999393</c:v>
                </c:pt>
                <c:pt idx="390">
                  <c:v>4.8999999999999391</c:v>
                </c:pt>
                <c:pt idx="391">
                  <c:v>4.9099999999999389</c:v>
                </c:pt>
                <c:pt idx="392">
                  <c:v>4.9199999999999386</c:v>
                </c:pt>
                <c:pt idx="393">
                  <c:v>4.9299999999999384</c:v>
                </c:pt>
                <c:pt idx="394">
                  <c:v>4.9399999999999382</c:v>
                </c:pt>
                <c:pt idx="395">
                  <c:v>4.949999999999938</c:v>
                </c:pt>
                <c:pt idx="396">
                  <c:v>4.9599999999999378</c:v>
                </c:pt>
                <c:pt idx="397">
                  <c:v>4.9699999999999376</c:v>
                </c:pt>
                <c:pt idx="398">
                  <c:v>4.9799999999999374</c:v>
                </c:pt>
                <c:pt idx="399">
                  <c:v>4.9899999999999372</c:v>
                </c:pt>
                <c:pt idx="400">
                  <c:v>4.9999999999999369</c:v>
                </c:pt>
                <c:pt idx="401">
                  <c:v>5.0099999999999367</c:v>
                </c:pt>
                <c:pt idx="402">
                  <c:v>5.0199999999999365</c:v>
                </c:pt>
                <c:pt idx="403">
                  <c:v>5.0299999999999363</c:v>
                </c:pt>
                <c:pt idx="404">
                  <c:v>5.0399999999999361</c:v>
                </c:pt>
                <c:pt idx="405">
                  <c:v>5.0499999999999359</c:v>
                </c:pt>
                <c:pt idx="406">
                  <c:v>5.0599999999999357</c:v>
                </c:pt>
                <c:pt idx="407">
                  <c:v>5.0699999999999354</c:v>
                </c:pt>
                <c:pt idx="408">
                  <c:v>5.0799999999999352</c:v>
                </c:pt>
                <c:pt idx="409">
                  <c:v>5.089999999999935</c:v>
                </c:pt>
                <c:pt idx="410">
                  <c:v>5.0999999999999348</c:v>
                </c:pt>
                <c:pt idx="411">
                  <c:v>5.1099999999999346</c:v>
                </c:pt>
                <c:pt idx="412">
                  <c:v>5.1199999999999344</c:v>
                </c:pt>
                <c:pt idx="413">
                  <c:v>5.1299999999999342</c:v>
                </c:pt>
                <c:pt idx="414">
                  <c:v>5.139999999999934</c:v>
                </c:pt>
                <c:pt idx="415">
                  <c:v>5.1499999999999337</c:v>
                </c:pt>
                <c:pt idx="416">
                  <c:v>5.1599999999999335</c:v>
                </c:pt>
                <c:pt idx="417">
                  <c:v>5.1699999999999333</c:v>
                </c:pt>
                <c:pt idx="418">
                  <c:v>5.1799999999999331</c:v>
                </c:pt>
                <c:pt idx="419">
                  <c:v>5.1899999999999329</c:v>
                </c:pt>
                <c:pt idx="420">
                  <c:v>5.1999999999999327</c:v>
                </c:pt>
                <c:pt idx="421">
                  <c:v>5.2099999999999325</c:v>
                </c:pt>
                <c:pt idx="422">
                  <c:v>5.2199999999999322</c:v>
                </c:pt>
                <c:pt idx="423">
                  <c:v>5.229999999999932</c:v>
                </c:pt>
                <c:pt idx="424">
                  <c:v>5.2399999999999318</c:v>
                </c:pt>
                <c:pt idx="425">
                  <c:v>5.2499999999999316</c:v>
                </c:pt>
                <c:pt idx="426">
                  <c:v>5.2599999999999314</c:v>
                </c:pt>
                <c:pt idx="427">
                  <c:v>5.2699999999999312</c:v>
                </c:pt>
                <c:pt idx="428">
                  <c:v>5.279999999999931</c:v>
                </c:pt>
                <c:pt idx="429">
                  <c:v>5.2899999999999308</c:v>
                </c:pt>
                <c:pt idx="430">
                  <c:v>5.2999999999999305</c:v>
                </c:pt>
                <c:pt idx="431">
                  <c:v>5.3099999999999303</c:v>
                </c:pt>
                <c:pt idx="432">
                  <c:v>5.3199999999999301</c:v>
                </c:pt>
                <c:pt idx="433">
                  <c:v>5.3299999999999299</c:v>
                </c:pt>
                <c:pt idx="434">
                  <c:v>5.3399999999999297</c:v>
                </c:pt>
                <c:pt idx="435">
                  <c:v>5.3499999999999295</c:v>
                </c:pt>
                <c:pt idx="436">
                  <c:v>5.3599999999999293</c:v>
                </c:pt>
                <c:pt idx="437">
                  <c:v>5.3699999999999291</c:v>
                </c:pt>
                <c:pt idx="438">
                  <c:v>5.3799999999999288</c:v>
                </c:pt>
                <c:pt idx="439">
                  <c:v>5.3899999999999286</c:v>
                </c:pt>
                <c:pt idx="440">
                  <c:v>5.3999999999999284</c:v>
                </c:pt>
                <c:pt idx="441">
                  <c:v>5.4099999999999282</c:v>
                </c:pt>
                <c:pt idx="442">
                  <c:v>5.419999999999928</c:v>
                </c:pt>
                <c:pt idx="443">
                  <c:v>5.4299999999999278</c:v>
                </c:pt>
                <c:pt idx="444">
                  <c:v>5.4399999999999276</c:v>
                </c:pt>
                <c:pt idx="445">
                  <c:v>5.4499999999999273</c:v>
                </c:pt>
                <c:pt idx="446">
                  <c:v>5.4599999999999271</c:v>
                </c:pt>
                <c:pt idx="447">
                  <c:v>5.4699999999999269</c:v>
                </c:pt>
                <c:pt idx="448">
                  <c:v>5.4799999999999267</c:v>
                </c:pt>
                <c:pt idx="449">
                  <c:v>5.4899999999999265</c:v>
                </c:pt>
                <c:pt idx="450">
                  <c:v>5.4999999999999263</c:v>
                </c:pt>
                <c:pt idx="451">
                  <c:v>5.5099999999999261</c:v>
                </c:pt>
                <c:pt idx="452">
                  <c:v>5.5199999999999259</c:v>
                </c:pt>
                <c:pt idx="453">
                  <c:v>5.5299999999999256</c:v>
                </c:pt>
                <c:pt idx="454">
                  <c:v>5.5399999999999254</c:v>
                </c:pt>
                <c:pt idx="455">
                  <c:v>5.5499999999999252</c:v>
                </c:pt>
                <c:pt idx="456">
                  <c:v>5.559999999999925</c:v>
                </c:pt>
                <c:pt idx="457">
                  <c:v>5.5699999999999248</c:v>
                </c:pt>
                <c:pt idx="458">
                  <c:v>5.5799999999999246</c:v>
                </c:pt>
                <c:pt idx="459">
                  <c:v>5.5899999999999244</c:v>
                </c:pt>
                <c:pt idx="460">
                  <c:v>5.5999999999999241</c:v>
                </c:pt>
                <c:pt idx="461">
                  <c:v>5.6099999999999239</c:v>
                </c:pt>
                <c:pt idx="462">
                  <c:v>5.6199999999999237</c:v>
                </c:pt>
                <c:pt idx="463">
                  <c:v>5.6299999999999235</c:v>
                </c:pt>
                <c:pt idx="464">
                  <c:v>5.6399999999999233</c:v>
                </c:pt>
                <c:pt idx="465">
                  <c:v>5.6499999999999231</c:v>
                </c:pt>
                <c:pt idx="466">
                  <c:v>5.6599999999999229</c:v>
                </c:pt>
                <c:pt idx="467">
                  <c:v>5.6699999999999227</c:v>
                </c:pt>
                <c:pt idx="468">
                  <c:v>5.6799999999999224</c:v>
                </c:pt>
                <c:pt idx="469">
                  <c:v>5.6899999999999222</c:v>
                </c:pt>
                <c:pt idx="470">
                  <c:v>5.699999999999922</c:v>
                </c:pt>
                <c:pt idx="471">
                  <c:v>5.7099999999999218</c:v>
                </c:pt>
                <c:pt idx="472">
                  <c:v>5.7199999999999216</c:v>
                </c:pt>
                <c:pt idx="473">
                  <c:v>5.7299999999999214</c:v>
                </c:pt>
                <c:pt idx="474">
                  <c:v>5.7399999999999212</c:v>
                </c:pt>
                <c:pt idx="475">
                  <c:v>5.749999999999921</c:v>
                </c:pt>
                <c:pt idx="476">
                  <c:v>5.7599999999999207</c:v>
                </c:pt>
                <c:pt idx="477">
                  <c:v>5.7699999999999205</c:v>
                </c:pt>
                <c:pt idx="478">
                  <c:v>5.7799999999999203</c:v>
                </c:pt>
                <c:pt idx="479">
                  <c:v>5.7899999999999201</c:v>
                </c:pt>
                <c:pt idx="480">
                  <c:v>5.7999999999999199</c:v>
                </c:pt>
                <c:pt idx="481">
                  <c:v>5.8099999999999197</c:v>
                </c:pt>
                <c:pt idx="482">
                  <c:v>5.8199999999999195</c:v>
                </c:pt>
                <c:pt idx="483">
                  <c:v>5.8299999999999192</c:v>
                </c:pt>
                <c:pt idx="484">
                  <c:v>5.839999999999919</c:v>
                </c:pt>
                <c:pt idx="485">
                  <c:v>5.8499999999999188</c:v>
                </c:pt>
                <c:pt idx="486">
                  <c:v>5.8599999999999186</c:v>
                </c:pt>
                <c:pt idx="487">
                  <c:v>5.8699999999999184</c:v>
                </c:pt>
                <c:pt idx="488">
                  <c:v>5.8799999999999182</c:v>
                </c:pt>
                <c:pt idx="489">
                  <c:v>5.889999999999918</c:v>
                </c:pt>
                <c:pt idx="490">
                  <c:v>5.8999999999999178</c:v>
                </c:pt>
                <c:pt idx="491">
                  <c:v>5.9099999999999175</c:v>
                </c:pt>
                <c:pt idx="492">
                  <c:v>5.9199999999999173</c:v>
                </c:pt>
                <c:pt idx="493">
                  <c:v>5.9299999999999171</c:v>
                </c:pt>
                <c:pt idx="494">
                  <c:v>5.9399999999999169</c:v>
                </c:pt>
                <c:pt idx="495">
                  <c:v>5.9499999999999167</c:v>
                </c:pt>
                <c:pt idx="496">
                  <c:v>5.9599999999999165</c:v>
                </c:pt>
                <c:pt idx="497">
                  <c:v>5.9699999999999163</c:v>
                </c:pt>
                <c:pt idx="498">
                  <c:v>5.979999999999916</c:v>
                </c:pt>
                <c:pt idx="499">
                  <c:v>5.9899999999999158</c:v>
                </c:pt>
                <c:pt idx="500">
                  <c:v>5.9999999999999156</c:v>
                </c:pt>
                <c:pt idx="501">
                  <c:v>6.0099999999999154</c:v>
                </c:pt>
                <c:pt idx="502">
                  <c:v>6.0199999999999152</c:v>
                </c:pt>
                <c:pt idx="503">
                  <c:v>6.029999999999915</c:v>
                </c:pt>
                <c:pt idx="504">
                  <c:v>6.0399999999999148</c:v>
                </c:pt>
                <c:pt idx="505">
                  <c:v>6.0499999999999146</c:v>
                </c:pt>
                <c:pt idx="506">
                  <c:v>6.0599999999999143</c:v>
                </c:pt>
                <c:pt idx="507">
                  <c:v>6.0699999999999141</c:v>
                </c:pt>
                <c:pt idx="508">
                  <c:v>6.0799999999999139</c:v>
                </c:pt>
                <c:pt idx="509">
                  <c:v>6.0899999999999137</c:v>
                </c:pt>
                <c:pt idx="510">
                  <c:v>6.0999999999999135</c:v>
                </c:pt>
                <c:pt idx="511">
                  <c:v>6.1099999999999133</c:v>
                </c:pt>
                <c:pt idx="512">
                  <c:v>6.1199999999999131</c:v>
                </c:pt>
                <c:pt idx="513">
                  <c:v>6.1299999999999129</c:v>
                </c:pt>
                <c:pt idx="514">
                  <c:v>6.1399999999999126</c:v>
                </c:pt>
                <c:pt idx="515">
                  <c:v>6.1499999999999124</c:v>
                </c:pt>
                <c:pt idx="516">
                  <c:v>6.1599999999999122</c:v>
                </c:pt>
                <c:pt idx="517">
                  <c:v>6.169999999999912</c:v>
                </c:pt>
                <c:pt idx="518">
                  <c:v>6.1799999999999118</c:v>
                </c:pt>
                <c:pt idx="519">
                  <c:v>6.1899999999999116</c:v>
                </c:pt>
                <c:pt idx="520">
                  <c:v>6.1999999999999114</c:v>
                </c:pt>
                <c:pt idx="521">
                  <c:v>6.2099999999999111</c:v>
                </c:pt>
                <c:pt idx="522">
                  <c:v>6.2199999999999109</c:v>
                </c:pt>
                <c:pt idx="523">
                  <c:v>6.2299999999999107</c:v>
                </c:pt>
                <c:pt idx="524">
                  <c:v>6.2399999999999105</c:v>
                </c:pt>
                <c:pt idx="525">
                  <c:v>6.2499999999999103</c:v>
                </c:pt>
                <c:pt idx="526">
                  <c:v>6.2599999999999101</c:v>
                </c:pt>
                <c:pt idx="527">
                  <c:v>6.2699999999999099</c:v>
                </c:pt>
                <c:pt idx="528">
                  <c:v>6.2799999999999097</c:v>
                </c:pt>
                <c:pt idx="529">
                  <c:v>6.2899999999999094</c:v>
                </c:pt>
                <c:pt idx="530">
                  <c:v>6.2999999999999092</c:v>
                </c:pt>
                <c:pt idx="531">
                  <c:v>6.309999999999909</c:v>
                </c:pt>
                <c:pt idx="532">
                  <c:v>6.3199999999999088</c:v>
                </c:pt>
                <c:pt idx="533">
                  <c:v>6.3299999999999086</c:v>
                </c:pt>
                <c:pt idx="534">
                  <c:v>6.3399999999999084</c:v>
                </c:pt>
                <c:pt idx="535">
                  <c:v>6.3499999999999082</c:v>
                </c:pt>
                <c:pt idx="536">
                  <c:v>6.3599999999999079</c:v>
                </c:pt>
                <c:pt idx="537">
                  <c:v>6.3699999999999077</c:v>
                </c:pt>
                <c:pt idx="538">
                  <c:v>6.3799999999999075</c:v>
                </c:pt>
                <c:pt idx="539">
                  <c:v>6.3899999999999073</c:v>
                </c:pt>
                <c:pt idx="540">
                  <c:v>6.3999999999999071</c:v>
                </c:pt>
                <c:pt idx="541">
                  <c:v>6.4099999999999069</c:v>
                </c:pt>
                <c:pt idx="542">
                  <c:v>6.4199999999999067</c:v>
                </c:pt>
                <c:pt idx="543">
                  <c:v>6.4299999999999065</c:v>
                </c:pt>
                <c:pt idx="544">
                  <c:v>6.4399999999999062</c:v>
                </c:pt>
                <c:pt idx="545">
                  <c:v>6.449999999999906</c:v>
                </c:pt>
                <c:pt idx="546">
                  <c:v>6.4599999999999058</c:v>
                </c:pt>
                <c:pt idx="547">
                  <c:v>6.4699999999999056</c:v>
                </c:pt>
                <c:pt idx="548">
                  <c:v>6.4799999999999054</c:v>
                </c:pt>
                <c:pt idx="549">
                  <c:v>6.4899999999999052</c:v>
                </c:pt>
                <c:pt idx="550">
                  <c:v>6.499999999999905</c:v>
                </c:pt>
                <c:pt idx="551">
                  <c:v>6.5099999999999048</c:v>
                </c:pt>
                <c:pt idx="552">
                  <c:v>6.5199999999999045</c:v>
                </c:pt>
                <c:pt idx="553">
                  <c:v>6.5299999999999043</c:v>
                </c:pt>
                <c:pt idx="554">
                  <c:v>6.5399999999999041</c:v>
                </c:pt>
                <c:pt idx="555">
                  <c:v>6.5499999999999039</c:v>
                </c:pt>
                <c:pt idx="556">
                  <c:v>6.5599999999999037</c:v>
                </c:pt>
                <c:pt idx="557">
                  <c:v>6.5699999999999035</c:v>
                </c:pt>
                <c:pt idx="558">
                  <c:v>6.5799999999999033</c:v>
                </c:pt>
                <c:pt idx="559">
                  <c:v>6.589999999999903</c:v>
                </c:pt>
                <c:pt idx="560">
                  <c:v>6.5999999999999028</c:v>
                </c:pt>
                <c:pt idx="561">
                  <c:v>6.6099999999999026</c:v>
                </c:pt>
                <c:pt idx="562">
                  <c:v>6.6199999999999024</c:v>
                </c:pt>
                <c:pt idx="563">
                  <c:v>6.6299999999999022</c:v>
                </c:pt>
                <c:pt idx="564">
                  <c:v>6.639999999999902</c:v>
                </c:pt>
                <c:pt idx="565">
                  <c:v>6.6499999999999018</c:v>
                </c:pt>
                <c:pt idx="566">
                  <c:v>6.6599999999999016</c:v>
                </c:pt>
                <c:pt idx="567">
                  <c:v>6.6699999999999013</c:v>
                </c:pt>
                <c:pt idx="568">
                  <c:v>6.6799999999999011</c:v>
                </c:pt>
                <c:pt idx="569">
                  <c:v>6.6899999999999009</c:v>
                </c:pt>
                <c:pt idx="570">
                  <c:v>6.6999999999999007</c:v>
                </c:pt>
                <c:pt idx="571">
                  <c:v>6.7099999999999005</c:v>
                </c:pt>
                <c:pt idx="572">
                  <c:v>6.7199999999999003</c:v>
                </c:pt>
                <c:pt idx="573">
                  <c:v>6.7299999999999001</c:v>
                </c:pt>
                <c:pt idx="574">
                  <c:v>6.7399999999998998</c:v>
                </c:pt>
                <c:pt idx="575">
                  <c:v>6.7499999999998996</c:v>
                </c:pt>
                <c:pt idx="576">
                  <c:v>6.7599999999998994</c:v>
                </c:pt>
                <c:pt idx="577">
                  <c:v>6.7699999999998992</c:v>
                </c:pt>
                <c:pt idx="578">
                  <c:v>6.779999999999899</c:v>
                </c:pt>
                <c:pt idx="579">
                  <c:v>6.7899999999998988</c:v>
                </c:pt>
                <c:pt idx="580">
                  <c:v>6.7999999999998986</c:v>
                </c:pt>
                <c:pt idx="581">
                  <c:v>6.8099999999998984</c:v>
                </c:pt>
                <c:pt idx="582">
                  <c:v>6.8199999999998981</c:v>
                </c:pt>
                <c:pt idx="583">
                  <c:v>6.8299999999998979</c:v>
                </c:pt>
                <c:pt idx="584">
                  <c:v>6.8399999999998977</c:v>
                </c:pt>
                <c:pt idx="585">
                  <c:v>6.8499999999998975</c:v>
                </c:pt>
                <c:pt idx="586">
                  <c:v>6.8599999999998973</c:v>
                </c:pt>
                <c:pt idx="587">
                  <c:v>6.8699999999998971</c:v>
                </c:pt>
                <c:pt idx="588">
                  <c:v>6.8799999999998969</c:v>
                </c:pt>
                <c:pt idx="589">
                  <c:v>6.8899999999998967</c:v>
                </c:pt>
                <c:pt idx="590">
                  <c:v>6.8999999999998964</c:v>
                </c:pt>
                <c:pt idx="591">
                  <c:v>6.9099999999998962</c:v>
                </c:pt>
                <c:pt idx="592">
                  <c:v>6.919999999999896</c:v>
                </c:pt>
                <c:pt idx="593">
                  <c:v>6.9299999999998958</c:v>
                </c:pt>
                <c:pt idx="594">
                  <c:v>6.9399999999998956</c:v>
                </c:pt>
                <c:pt idx="595">
                  <c:v>6.9499999999998954</c:v>
                </c:pt>
                <c:pt idx="596">
                  <c:v>6.9599999999998952</c:v>
                </c:pt>
                <c:pt idx="597">
                  <c:v>6.9699999999998949</c:v>
                </c:pt>
                <c:pt idx="598">
                  <c:v>6.9799999999998947</c:v>
                </c:pt>
                <c:pt idx="599">
                  <c:v>6.9899999999998945</c:v>
                </c:pt>
                <c:pt idx="600">
                  <c:v>6.9999999999998943</c:v>
                </c:pt>
              </c:numCache>
            </c:numRef>
          </c:cat>
          <c:val>
            <c:numRef>
              <c:f>'Emissions and Cost'!$W$53:$W$653</c:f>
              <c:numCache>
                <c:formatCode>0.00</c:formatCode>
                <c:ptCount val="601"/>
                <c:pt idx="0">
                  <c:v>6.2642100000000003</c:v>
                </c:pt>
                <c:pt idx="1">
                  <c:v>6.2021881188118808</c:v>
                </c:pt>
                <c:pt idx="2">
                  <c:v>6.1413823529411768</c:v>
                </c:pt>
                <c:pt idx="3">
                  <c:v>6.081757281553398</c:v>
                </c:pt>
                <c:pt idx="4">
                  <c:v>6.023278846153846</c:v>
                </c:pt>
                <c:pt idx="5">
                  <c:v>5.9659142857142857</c:v>
                </c:pt>
                <c:pt idx="6">
                  <c:v>5.9096320754716976</c:v>
                </c:pt>
                <c:pt idx="7">
                  <c:v>5.8544018691588784</c:v>
                </c:pt>
                <c:pt idx="8">
                  <c:v>5.8001944444444451</c:v>
                </c:pt>
                <c:pt idx="9">
                  <c:v>5.7469816513761467</c:v>
                </c:pt>
                <c:pt idx="10">
                  <c:v>5.6947363636363635</c:v>
                </c:pt>
                <c:pt idx="11">
                  <c:v>5.6434324324324319</c:v>
                </c:pt>
                <c:pt idx="12">
                  <c:v>5.5930446428571416</c:v>
                </c:pt>
                <c:pt idx="13">
                  <c:v>5.5435486725663718</c:v>
                </c:pt>
                <c:pt idx="14">
                  <c:v>5.4949210526315779</c:v>
                </c:pt>
                <c:pt idx="15">
                  <c:v>5.447139130434782</c:v>
                </c:pt>
                <c:pt idx="16">
                  <c:v>5.4001810344827579</c:v>
                </c:pt>
                <c:pt idx="17">
                  <c:v>5.3540256410256397</c:v>
                </c:pt>
                <c:pt idx="18">
                  <c:v>5.3086525423728803</c:v>
                </c:pt>
                <c:pt idx="19">
                  <c:v>5.2640420168067221</c:v>
                </c:pt>
                <c:pt idx="20">
                  <c:v>5.2201749999999993</c:v>
                </c:pt>
                <c:pt idx="21">
                  <c:v>5.1770330578512391</c:v>
                </c:pt>
                <c:pt idx="22">
                  <c:v>5.1345983606557377</c:v>
                </c:pt>
                <c:pt idx="23">
                  <c:v>5.0928536585365851</c:v>
                </c:pt>
                <c:pt idx="24">
                  <c:v>5.0517822580645149</c:v>
                </c:pt>
                <c:pt idx="25">
                  <c:v>5.0113679999999992</c:v>
                </c:pt>
                <c:pt idx="26">
                  <c:v>4.9715952380952375</c:v>
                </c:pt>
                <c:pt idx="27">
                  <c:v>4.9324488188976368</c:v>
                </c:pt>
                <c:pt idx="28">
                  <c:v>4.8939140624999986</c:v>
                </c:pt>
                <c:pt idx="29">
                  <c:v>4.8559767441860453</c:v>
                </c:pt>
                <c:pt idx="30">
                  <c:v>4.8186230769230756</c:v>
                </c:pt>
                <c:pt idx="31">
                  <c:v>4.7818396946564876</c:v>
                </c:pt>
                <c:pt idx="32">
                  <c:v>4.7456136363636352</c:v>
                </c:pt>
                <c:pt idx="33">
                  <c:v>4.7099323308270664</c:v>
                </c:pt>
                <c:pt idx="34">
                  <c:v>4.6747835820895514</c:v>
                </c:pt>
                <c:pt idx="35">
                  <c:v>4.6401555555555545</c:v>
                </c:pt>
                <c:pt idx="36">
                  <c:v>4.6060367647058813</c:v>
                </c:pt>
                <c:pt idx="37">
                  <c:v>4.5724160583941593</c:v>
                </c:pt>
                <c:pt idx="38">
                  <c:v>4.5392826086956513</c:v>
                </c:pt>
                <c:pt idx="39">
                  <c:v>4.5066258992805741</c:v>
                </c:pt>
                <c:pt idx="40">
                  <c:v>4.4744357142857138</c:v>
                </c:pt>
                <c:pt idx="41">
                  <c:v>4.4427021276595733</c:v>
                </c:pt>
                <c:pt idx="42">
                  <c:v>4.4114154929577447</c:v>
                </c:pt>
                <c:pt idx="43">
                  <c:v>4.3805664335664325</c:v>
                </c:pt>
                <c:pt idx="44">
                  <c:v>4.3501458333333325</c:v>
                </c:pt>
                <c:pt idx="45">
                  <c:v>4.3201448275862058</c:v>
                </c:pt>
                <c:pt idx="46">
                  <c:v>4.2905547945205464</c:v>
                </c:pt>
                <c:pt idx="47">
                  <c:v>4.2613673469387745</c:v>
                </c:pt>
                <c:pt idx="48">
                  <c:v>4.2325743243243235</c:v>
                </c:pt>
                <c:pt idx="49">
                  <c:v>4.2041677852348984</c:v>
                </c:pt>
                <c:pt idx="50">
                  <c:v>4.1761399999999984</c:v>
                </c:pt>
                <c:pt idx="51">
                  <c:v>4.1484834437086082</c:v>
                </c:pt>
                <c:pt idx="52">
                  <c:v>4.1211907894736832</c:v>
                </c:pt>
                <c:pt idx="53">
                  <c:v>4.0942549019607828</c:v>
                </c:pt>
                <c:pt idx="54">
                  <c:v>4.06766883116883</c:v>
                </c:pt>
                <c:pt idx="55">
                  <c:v>4.0414258064516115</c:v>
                </c:pt>
                <c:pt idx="56">
                  <c:v>4.0155192307692289</c:v>
                </c:pt>
                <c:pt idx="57">
                  <c:v>3.9899426751592344</c:v>
                </c:pt>
                <c:pt idx="58">
                  <c:v>3.9646898734177203</c:v>
                </c:pt>
                <c:pt idx="59">
                  <c:v>3.9397547169811307</c:v>
                </c:pt>
                <c:pt idx="60">
                  <c:v>3.9151312499999991</c:v>
                </c:pt>
                <c:pt idx="61">
                  <c:v>3.8908136645962719</c:v>
                </c:pt>
                <c:pt idx="62">
                  <c:v>3.866796296296295</c:v>
                </c:pt>
                <c:pt idx="63">
                  <c:v>3.8430736196319009</c:v>
                </c:pt>
                <c:pt idx="64">
                  <c:v>3.8196402439024379</c:v>
                </c:pt>
                <c:pt idx="65">
                  <c:v>3.7964909090909078</c:v>
                </c:pt>
                <c:pt idx="66">
                  <c:v>3.7736204819277095</c:v>
                </c:pt>
                <c:pt idx="67">
                  <c:v>3.7510239520958066</c:v>
                </c:pt>
                <c:pt idx="68">
                  <c:v>3.728696428571427</c:v>
                </c:pt>
                <c:pt idx="69">
                  <c:v>3.7066331360946734</c:v>
                </c:pt>
                <c:pt idx="70">
                  <c:v>3.6848294117647047</c:v>
                </c:pt>
                <c:pt idx="71">
                  <c:v>3.6632807017543842</c:v>
                </c:pt>
                <c:pt idx="72">
                  <c:v>3.6419825581395338</c:v>
                </c:pt>
                <c:pt idx="73">
                  <c:v>3.6209306358381488</c:v>
                </c:pt>
                <c:pt idx="74">
                  <c:v>3.6001206896551712</c:v>
                </c:pt>
                <c:pt idx="75">
                  <c:v>3.5795485714285697</c:v>
                </c:pt>
                <c:pt idx="76">
                  <c:v>3.5592102272727262</c:v>
                </c:pt>
                <c:pt idx="77">
                  <c:v>3.5391016949152529</c:v>
                </c:pt>
                <c:pt idx="78">
                  <c:v>3.519219101123594</c:v>
                </c:pt>
                <c:pt idx="79">
                  <c:v>3.4995586592178758</c:v>
                </c:pt>
                <c:pt idx="80">
                  <c:v>3.4801166666666656</c:v>
                </c:pt>
                <c:pt idx="81">
                  <c:v>3.4608895027624293</c:v>
                </c:pt>
                <c:pt idx="82">
                  <c:v>3.4418736263736252</c:v>
                </c:pt>
                <c:pt idx="83">
                  <c:v>3.4230655737704905</c:v>
                </c:pt>
                <c:pt idx="84">
                  <c:v>3.4044619565217378</c:v>
                </c:pt>
                <c:pt idx="85">
                  <c:v>3.3860594594594584</c:v>
                </c:pt>
                <c:pt idx="86">
                  <c:v>3.3678548387096763</c:v>
                </c:pt>
                <c:pt idx="87">
                  <c:v>3.3498449197860944</c:v>
                </c:pt>
                <c:pt idx="88">
                  <c:v>3.3320265957446797</c:v>
                </c:pt>
                <c:pt idx="89">
                  <c:v>3.3143968253968237</c:v>
                </c:pt>
                <c:pt idx="90">
                  <c:v>3.2969526315789461</c:v>
                </c:pt>
                <c:pt idx="91">
                  <c:v>3.2796910994764383</c:v>
                </c:pt>
                <c:pt idx="92">
                  <c:v>3.2626093749999989</c:v>
                </c:pt>
                <c:pt idx="93">
                  <c:v>3.2457046632124338</c:v>
                </c:pt>
                <c:pt idx="94">
                  <c:v>3.2289742268041222</c:v>
                </c:pt>
                <c:pt idx="95">
                  <c:v>3.2124153846153831</c:v>
                </c:pt>
                <c:pt idx="96">
                  <c:v>3.1960255102040804</c:v>
                </c:pt>
                <c:pt idx="97">
                  <c:v>3.1798020304568513</c:v>
                </c:pt>
                <c:pt idx="98">
                  <c:v>3.163742424242423</c:v>
                </c:pt>
                <c:pt idx="99">
                  <c:v>3.1478442211055264</c:v>
                </c:pt>
                <c:pt idx="100">
                  <c:v>3.1321049999999988</c:v>
                </c:pt>
                <c:pt idx="101">
                  <c:v>3.1165223880597006</c:v>
                </c:pt>
                <c:pt idx="102">
                  <c:v>3.10109405940594</c:v>
                </c:pt>
                <c:pt idx="103">
                  <c:v>3.0858177339901474</c:v>
                </c:pt>
                <c:pt idx="104">
                  <c:v>3.0706911764705884</c:v>
                </c:pt>
                <c:pt idx="105">
                  <c:v>3.0557121951219517</c:v>
                </c:pt>
                <c:pt idx="106">
                  <c:v>3.0408786407766994</c:v>
                </c:pt>
                <c:pt idx="107">
                  <c:v>3.026188405797102</c:v>
                </c:pt>
                <c:pt idx="108">
                  <c:v>3.0116394230769239</c:v>
                </c:pt>
                <c:pt idx="109">
                  <c:v>2.9972296650717722</c:v>
                </c:pt>
                <c:pt idx="110">
                  <c:v>2.9829571428571446</c:v>
                </c:pt>
                <c:pt idx="111">
                  <c:v>2.9688199052132727</c:v>
                </c:pt>
                <c:pt idx="112">
                  <c:v>2.9548160377358514</c:v>
                </c:pt>
                <c:pt idx="113">
                  <c:v>2.9409436619718332</c:v>
                </c:pt>
                <c:pt idx="114">
                  <c:v>2.9272009345794423</c:v>
                </c:pt>
                <c:pt idx="115">
                  <c:v>2.913586046511631</c:v>
                </c:pt>
                <c:pt idx="116">
                  <c:v>2.9000972222222257</c:v>
                </c:pt>
                <c:pt idx="117">
                  <c:v>2.8867327188940131</c:v>
                </c:pt>
                <c:pt idx="118">
                  <c:v>2.8734908256880773</c:v>
                </c:pt>
                <c:pt idx="119">
                  <c:v>2.8603698630137027</c:v>
                </c:pt>
                <c:pt idx="120">
                  <c:v>2.8473681818181862</c:v>
                </c:pt>
                <c:pt idx="121">
                  <c:v>2.8344841628959321</c:v>
                </c:pt>
                <c:pt idx="122">
                  <c:v>2.8217162162162208</c:v>
                </c:pt>
                <c:pt idx="123">
                  <c:v>2.8090627802690635</c:v>
                </c:pt>
                <c:pt idx="124">
                  <c:v>2.7965223214285766</c:v>
                </c:pt>
                <c:pt idx="125">
                  <c:v>2.7840933333333391</c:v>
                </c:pt>
                <c:pt idx="126">
                  <c:v>2.7717743362831917</c:v>
                </c:pt>
                <c:pt idx="127">
                  <c:v>2.7595638766519883</c:v>
                </c:pt>
                <c:pt idx="128">
                  <c:v>2.7474605263157956</c:v>
                </c:pt>
                <c:pt idx="129">
                  <c:v>2.7354628820960762</c:v>
                </c:pt>
                <c:pt idx="130">
                  <c:v>2.7235695652173977</c:v>
                </c:pt>
                <c:pt idx="131">
                  <c:v>2.7117792207792273</c:v>
                </c:pt>
                <c:pt idx="132">
                  <c:v>2.700090517241386</c:v>
                </c:pt>
                <c:pt idx="133">
                  <c:v>2.688502145922754</c:v>
                </c:pt>
                <c:pt idx="134">
                  <c:v>2.6770128205128279</c:v>
                </c:pt>
                <c:pt idx="135">
                  <c:v>2.6656212765957519</c:v>
                </c:pt>
                <c:pt idx="136">
                  <c:v>2.6543262711864481</c:v>
                </c:pt>
                <c:pt idx="137">
                  <c:v>2.6431265822784886</c:v>
                </c:pt>
                <c:pt idx="138">
                  <c:v>2.6320210084033691</c:v>
                </c:pt>
                <c:pt idx="139">
                  <c:v>2.6210083682008452</c:v>
                </c:pt>
                <c:pt idx="140">
                  <c:v>2.6100875000000086</c:v>
                </c:pt>
                <c:pt idx="141">
                  <c:v>2.5992572614107972</c:v>
                </c:pt>
                <c:pt idx="142">
                  <c:v>2.5885165289256284</c:v>
                </c:pt>
                <c:pt idx="143">
                  <c:v>2.5778641975308729</c:v>
                </c:pt>
                <c:pt idx="144">
                  <c:v>2.5672991803278777</c:v>
                </c:pt>
                <c:pt idx="145">
                  <c:v>2.5568204081632744</c:v>
                </c:pt>
                <c:pt idx="146">
                  <c:v>2.5464268292683019</c:v>
                </c:pt>
                <c:pt idx="147">
                  <c:v>2.5361174089068923</c:v>
                </c:pt>
                <c:pt idx="148">
                  <c:v>2.5258911290322676</c:v>
                </c:pt>
                <c:pt idx="149">
                  <c:v>2.5157469879518168</c:v>
                </c:pt>
                <c:pt idx="150">
                  <c:v>2.5056840000000102</c:v>
                </c:pt>
                <c:pt idx="151">
                  <c:v>2.4957011952191337</c:v>
                </c:pt>
                <c:pt idx="152">
                  <c:v>2.485797619047629</c:v>
                </c:pt>
                <c:pt idx="153">
                  <c:v>2.4759723320158207</c:v>
                </c:pt>
                <c:pt idx="154">
                  <c:v>2.4662244094488295</c:v>
                </c:pt>
                <c:pt idx="155">
                  <c:v>2.456552941176481</c:v>
                </c:pt>
                <c:pt idx="156">
                  <c:v>2.4469570312500104</c:v>
                </c:pt>
                <c:pt idx="157">
                  <c:v>2.4374357976653807</c:v>
                </c:pt>
                <c:pt idx="158">
                  <c:v>2.4279883720930342</c:v>
                </c:pt>
                <c:pt idx="159">
                  <c:v>2.4186138996139106</c:v>
                </c:pt>
                <c:pt idx="160">
                  <c:v>2.4093115384615493</c:v>
                </c:pt>
                <c:pt idx="161">
                  <c:v>2.400080459770126</c:v>
                </c:pt>
                <c:pt idx="162">
                  <c:v>2.3909198473282554</c:v>
                </c:pt>
                <c:pt idx="163">
                  <c:v>2.3818288973384147</c:v>
                </c:pt>
                <c:pt idx="164">
                  <c:v>2.3728068181818296</c:v>
                </c:pt>
                <c:pt idx="165">
                  <c:v>2.3638528301886907</c:v>
                </c:pt>
                <c:pt idx="166">
                  <c:v>2.3549661654135456</c:v>
                </c:pt>
                <c:pt idx="167">
                  <c:v>2.3461460674157424</c:v>
                </c:pt>
                <c:pt idx="168">
                  <c:v>2.3373917910447881</c:v>
                </c:pt>
                <c:pt idx="169">
                  <c:v>2.3287026022304951</c:v>
                </c:pt>
                <c:pt idx="170">
                  <c:v>2.3200777777777897</c:v>
                </c:pt>
                <c:pt idx="171">
                  <c:v>2.3115166051660636</c:v>
                </c:pt>
                <c:pt idx="172">
                  <c:v>2.3030183823529535</c:v>
                </c:pt>
                <c:pt idx="173">
                  <c:v>2.2945824175824301</c:v>
                </c:pt>
                <c:pt idx="174">
                  <c:v>2.286208029197093</c:v>
                </c:pt>
                <c:pt idx="175">
                  <c:v>2.2778945454545578</c:v>
                </c:pt>
                <c:pt idx="176">
                  <c:v>2.2696413043478385</c:v>
                </c:pt>
                <c:pt idx="177">
                  <c:v>2.2614476534296157</c:v>
                </c:pt>
                <c:pt idx="178">
                  <c:v>2.2533129496403004</c:v>
                </c:pt>
                <c:pt idx="179">
                  <c:v>2.2452365591397978</c:v>
                </c:pt>
                <c:pt idx="180">
                  <c:v>2.2372178571428702</c:v>
                </c:pt>
                <c:pt idx="181">
                  <c:v>2.2292562277580203</c:v>
                </c:pt>
                <c:pt idx="182">
                  <c:v>2.2213510638298004</c:v>
                </c:pt>
                <c:pt idx="183">
                  <c:v>2.2135017667844656</c:v>
                </c:pt>
                <c:pt idx="184">
                  <c:v>2.2057077464788866</c:v>
                </c:pt>
                <c:pt idx="185">
                  <c:v>2.1979684210526447</c:v>
                </c:pt>
                <c:pt idx="186">
                  <c:v>2.1902832167832305</c:v>
                </c:pt>
                <c:pt idx="187">
                  <c:v>2.1826515679442644</c:v>
                </c:pt>
                <c:pt idx="188">
                  <c:v>2.17507291666668</c:v>
                </c:pt>
                <c:pt idx="189">
                  <c:v>2.1675467128027814</c:v>
                </c:pt>
                <c:pt idx="190">
                  <c:v>2.1600724137931171</c:v>
                </c:pt>
                <c:pt idx="191">
                  <c:v>2.1526494845360964</c:v>
                </c:pt>
                <c:pt idx="192">
                  <c:v>2.1452773972602879</c:v>
                </c:pt>
                <c:pt idx="193">
                  <c:v>2.1379556313993313</c:v>
                </c:pt>
                <c:pt idx="194">
                  <c:v>2.1306836734694015</c:v>
                </c:pt>
                <c:pt idx="195">
                  <c:v>2.1234610169491663</c:v>
                </c:pt>
                <c:pt idx="196">
                  <c:v>2.1162871621621764</c:v>
                </c:pt>
                <c:pt idx="197">
                  <c:v>2.10916161616163</c:v>
                </c:pt>
                <c:pt idx="198">
                  <c:v>2.1020838926174639</c:v>
                </c:pt>
                <c:pt idx="199">
                  <c:v>2.0950535117056996</c:v>
                </c:pt>
                <c:pt idx="200">
                  <c:v>2.0880700000000143</c:v>
                </c:pt>
                <c:pt idx="201">
                  <c:v>2.0811328903654629</c:v>
                </c:pt>
                <c:pt idx="202">
                  <c:v>2.0742417218543188</c:v>
                </c:pt>
                <c:pt idx="203">
                  <c:v>2.0673960396039748</c:v>
                </c:pt>
                <c:pt idx="204">
                  <c:v>2.0605953947368563</c:v>
                </c:pt>
                <c:pt idx="205">
                  <c:v>2.0538393442623097</c:v>
                </c:pt>
                <c:pt idx="206">
                  <c:v>2.0471274509804065</c:v>
                </c:pt>
                <c:pt idx="207">
                  <c:v>2.0404592833876367</c:v>
                </c:pt>
                <c:pt idx="208">
                  <c:v>2.0338344155844301</c:v>
                </c:pt>
                <c:pt idx="209">
                  <c:v>2.0272524271844805</c:v>
                </c:pt>
                <c:pt idx="210">
                  <c:v>2.0207129032258209</c:v>
                </c:pt>
                <c:pt idx="211">
                  <c:v>2.0142154340836158</c:v>
                </c:pt>
                <c:pt idx="212">
                  <c:v>2.0077596153846304</c:v>
                </c:pt>
                <c:pt idx="213">
                  <c:v>2.0013450479233375</c:v>
                </c:pt>
                <c:pt idx="214">
                  <c:v>1.9949713375796327</c:v>
                </c:pt>
                <c:pt idx="215">
                  <c:v>1.9886380952381102</c:v>
                </c:pt>
                <c:pt idx="216">
                  <c:v>1.9823449367088757</c:v>
                </c:pt>
                <c:pt idx="217">
                  <c:v>1.9760914826498572</c:v>
                </c:pt>
                <c:pt idx="218">
                  <c:v>1.9698773584905811</c:v>
                </c:pt>
                <c:pt idx="219">
                  <c:v>1.9637021943573818</c:v>
                </c:pt>
                <c:pt idx="220">
                  <c:v>1.9575656250000151</c:v>
                </c:pt>
                <c:pt idx="221">
                  <c:v>1.9514672897196415</c:v>
                </c:pt>
                <c:pt idx="222">
                  <c:v>1.9454068322981517</c:v>
                </c:pt>
                <c:pt idx="223">
                  <c:v>1.9393839009288079</c:v>
                </c:pt>
                <c:pt idx="224">
                  <c:v>1.9333981481481635</c:v>
                </c:pt>
                <c:pt idx="225">
                  <c:v>1.9274492307692461</c:v>
                </c:pt>
                <c:pt idx="226">
                  <c:v>1.9215368098159662</c:v>
                </c:pt>
                <c:pt idx="227">
                  <c:v>1.915660550458731</c:v>
                </c:pt>
                <c:pt idx="228">
                  <c:v>1.909820121951235</c:v>
                </c:pt>
                <c:pt idx="229">
                  <c:v>1.9040151975684045</c:v>
                </c:pt>
                <c:pt idx="230">
                  <c:v>1.8982454545454701</c:v>
                </c:pt>
                <c:pt idx="231">
                  <c:v>1.8925105740181423</c:v>
                </c:pt>
                <c:pt idx="232">
                  <c:v>1.8868102409638707</c:v>
                </c:pt>
                <c:pt idx="233">
                  <c:v>1.8811441441441596</c:v>
                </c:pt>
                <c:pt idx="234">
                  <c:v>1.8755119760479197</c:v>
                </c:pt>
                <c:pt idx="235">
                  <c:v>1.8699134328358367</c:v>
                </c:pt>
                <c:pt idx="236">
                  <c:v>1.8643482142857299</c:v>
                </c:pt>
                <c:pt idx="237">
                  <c:v>1.858816023738888</c:v>
                </c:pt>
                <c:pt idx="238">
                  <c:v>1.8533165680473529</c:v>
                </c:pt>
                <c:pt idx="239">
                  <c:v>1.8478495575221396</c:v>
                </c:pt>
                <c:pt idx="240">
                  <c:v>1.8424147058823688</c:v>
                </c:pt>
                <c:pt idx="241">
                  <c:v>1.8370117302052942</c:v>
                </c:pt>
                <c:pt idx="242">
                  <c:v>1.8316403508772086</c:v>
                </c:pt>
                <c:pt idx="243">
                  <c:v>1.8263002915452053</c:v>
                </c:pt>
                <c:pt idx="244">
                  <c:v>1.8209912790697833</c:v>
                </c:pt>
                <c:pt idx="245">
                  <c:v>1.8157130434782767</c:v>
                </c:pt>
                <c:pt idx="246">
                  <c:v>1.810465317919091</c:v>
                </c:pt>
                <c:pt idx="247">
                  <c:v>1.8052478386167305</c:v>
                </c:pt>
                <c:pt idx="248">
                  <c:v>1.800060344827602</c:v>
                </c:pt>
                <c:pt idx="249">
                  <c:v>1.7949025787965776</c:v>
                </c:pt>
                <c:pt idx="250">
                  <c:v>1.7897742857143015</c:v>
                </c:pt>
                <c:pt idx="251">
                  <c:v>1.7846752136752295</c:v>
                </c:pt>
                <c:pt idx="252">
                  <c:v>1.7796051136363795</c:v>
                </c:pt>
                <c:pt idx="253">
                  <c:v>1.7745637393767866</c:v>
                </c:pt>
                <c:pt idx="254">
                  <c:v>1.7695508474576431</c:v>
                </c:pt>
                <c:pt idx="255">
                  <c:v>1.7645661971831146</c:v>
                </c:pt>
                <c:pt idx="256">
                  <c:v>1.7596095505618137</c:v>
                </c:pt>
                <c:pt idx="257">
                  <c:v>1.7546806722689237</c:v>
                </c:pt>
                <c:pt idx="258">
                  <c:v>1.7497793296089548</c:v>
                </c:pt>
                <c:pt idx="259">
                  <c:v>1.7449052924791246</c:v>
                </c:pt>
                <c:pt idx="260">
                  <c:v>1.7400583333333495</c:v>
                </c:pt>
                <c:pt idx="261">
                  <c:v>1.7352382271468303</c:v>
                </c:pt>
                <c:pt idx="262">
                  <c:v>1.7304447513812315</c:v>
                </c:pt>
                <c:pt idx="263">
                  <c:v>1.7256776859504293</c:v>
                </c:pt>
                <c:pt idx="264">
                  <c:v>1.7209368131868295</c:v>
                </c:pt>
                <c:pt idx="265">
                  <c:v>1.7162219178082352</c:v>
                </c:pt>
                <c:pt idx="266">
                  <c:v>1.7115327868852621</c:v>
                </c:pt>
                <c:pt idx="267">
                  <c:v>1.7068692098092804</c:v>
                </c:pt>
                <c:pt idx="268">
                  <c:v>1.7022309782608858</c:v>
                </c:pt>
                <c:pt idx="269">
                  <c:v>1.697617886178878</c:v>
                </c:pt>
                <c:pt idx="270">
                  <c:v>1.6930297297297459</c:v>
                </c:pt>
                <c:pt idx="271">
                  <c:v>1.688466307277644</c:v>
                </c:pt>
                <c:pt idx="272">
                  <c:v>1.683927419354855</c:v>
                </c:pt>
                <c:pt idx="273">
                  <c:v>1.6794128686327239</c:v>
                </c:pt>
                <c:pt idx="274">
                  <c:v>1.6749224598930643</c:v>
                </c:pt>
                <c:pt idx="275">
                  <c:v>1.6704560000000164</c:v>
                </c:pt>
                <c:pt idx="276">
                  <c:v>1.6660132978723565</c:v>
                </c:pt>
                <c:pt idx="277">
                  <c:v>1.6615941644562495</c:v>
                </c:pt>
                <c:pt idx="278">
                  <c:v>1.6571984126984289</c:v>
                </c:pt>
                <c:pt idx="279">
                  <c:v>1.6528258575198054</c:v>
                </c:pt>
                <c:pt idx="280">
                  <c:v>1.6484763157894899</c:v>
                </c:pt>
                <c:pt idx="281">
                  <c:v>1.6441496062992289</c:v>
                </c:pt>
                <c:pt idx="282">
                  <c:v>1.6398455497382363</c:v>
                </c:pt>
                <c:pt idx="283">
                  <c:v>1.6355639686684236</c:v>
                </c:pt>
                <c:pt idx="284">
                  <c:v>1.6313046875000163</c:v>
                </c:pt>
                <c:pt idx="285">
                  <c:v>1.627067532467549</c:v>
                </c:pt>
                <c:pt idx="286">
                  <c:v>1.622852331606234</c:v>
                </c:pt>
                <c:pt idx="287">
                  <c:v>1.6186589147286985</c:v>
                </c:pt>
                <c:pt idx="288">
                  <c:v>1.6144871134020782</c:v>
                </c:pt>
                <c:pt idx="289">
                  <c:v>1.6103367609254662</c:v>
                </c:pt>
                <c:pt idx="290">
                  <c:v>1.6062076923077087</c:v>
                </c:pt>
                <c:pt idx="291">
                  <c:v>1.6020997442455407</c:v>
                </c:pt>
                <c:pt idx="292">
                  <c:v>1.5980127551020573</c:v>
                </c:pt>
                <c:pt idx="293">
                  <c:v>1.5939465648855125</c:v>
                </c:pt>
                <c:pt idx="294">
                  <c:v>1.589901015228443</c:v>
                </c:pt>
                <c:pt idx="295">
                  <c:v>1.5858759493671049</c:v>
                </c:pt>
                <c:pt idx="296">
                  <c:v>1.5818712121212284</c:v>
                </c:pt>
                <c:pt idx="297">
                  <c:v>1.5778866498740718</c:v>
                </c:pt>
                <c:pt idx="298">
                  <c:v>1.5739221105527801</c:v>
                </c:pt>
                <c:pt idx="299">
                  <c:v>1.5699774436090388</c:v>
                </c:pt>
                <c:pt idx="300">
                  <c:v>1.5660525000000165</c:v>
                </c:pt>
                <c:pt idx="301">
                  <c:v>1.5621471321695926</c:v>
                </c:pt>
                <c:pt idx="302">
                  <c:v>1.558261194029867</c:v>
                </c:pt>
                <c:pt idx="303">
                  <c:v>1.5543945409429445</c:v>
                </c:pt>
                <c:pt idx="304">
                  <c:v>1.5505470297029866</c:v>
                </c:pt>
                <c:pt idx="305">
                  <c:v>1.5467185185185348</c:v>
                </c:pt>
                <c:pt idx="306">
                  <c:v>1.5429088669950903</c:v>
                </c:pt>
                <c:pt idx="307">
                  <c:v>1.5391179361179526</c:v>
                </c:pt>
                <c:pt idx="308">
                  <c:v>1.5353455882353104</c:v>
                </c:pt>
                <c:pt idx="309">
                  <c:v>1.5315916870415811</c:v>
                </c:pt>
                <c:pt idx="310">
                  <c:v>1.5278560975609921</c:v>
                </c:pt>
                <c:pt idx="311">
                  <c:v>1.524138686131403</c:v>
                </c:pt>
                <c:pt idx="312">
                  <c:v>1.5204393203883657</c:v>
                </c:pt>
                <c:pt idx="313">
                  <c:v>1.516757869249411</c:v>
                </c:pt>
                <c:pt idx="314">
                  <c:v>1.5130942028985672</c:v>
                </c:pt>
                <c:pt idx="315">
                  <c:v>1.5094481927711005</c:v>
                </c:pt>
                <c:pt idx="316">
                  <c:v>1.5058197115384779</c:v>
                </c:pt>
                <c:pt idx="317">
                  <c:v>1.5022086330935414</c:v>
                </c:pt>
                <c:pt idx="318">
                  <c:v>1.4986148325359017</c:v>
                </c:pt>
                <c:pt idx="319">
                  <c:v>1.4950381861575341</c:v>
                </c:pt>
                <c:pt idx="320">
                  <c:v>1.4914785714285879</c:v>
                </c:pt>
                <c:pt idx="321">
                  <c:v>1.4879358669833893</c:v>
                </c:pt>
                <c:pt idx="322">
                  <c:v>1.4844099526066514</c:v>
                </c:pt>
                <c:pt idx="323">
                  <c:v>1.4809007092198745</c:v>
                </c:pt>
                <c:pt idx="324">
                  <c:v>1.4774080188679408</c:v>
                </c:pt>
                <c:pt idx="325">
                  <c:v>1.4739317647058989</c:v>
                </c:pt>
                <c:pt idx="326">
                  <c:v>1.4704718309859317</c:v>
                </c:pt>
                <c:pt idx="327">
                  <c:v>1.4670281030445129</c:v>
                </c:pt>
                <c:pt idx="328">
                  <c:v>1.463600467289736</c:v>
                </c:pt>
                <c:pt idx="329">
                  <c:v>1.4601888111888275</c:v>
                </c:pt>
                <c:pt idx="330">
                  <c:v>1.4567930232558302</c:v>
                </c:pt>
                <c:pt idx="331">
                  <c:v>1.4534129930394597</c:v>
                </c:pt>
                <c:pt idx="332">
                  <c:v>1.4500486111111273</c:v>
                </c:pt>
                <c:pt idx="333">
                  <c:v>1.446699769053134</c:v>
                </c:pt>
                <c:pt idx="334">
                  <c:v>1.443366359447021</c:v>
                </c:pt>
                <c:pt idx="335">
                  <c:v>1.4400482758620854</c:v>
                </c:pt>
                <c:pt idx="336">
                  <c:v>1.4367454128440531</c:v>
                </c:pt>
                <c:pt idx="337">
                  <c:v>1.4334576659039064</c:v>
                </c:pt>
                <c:pt idx="338">
                  <c:v>1.4301849315068655</c:v>
                </c:pt>
                <c:pt idx="339">
                  <c:v>1.4269271070615197</c:v>
                </c:pt>
                <c:pt idx="340">
                  <c:v>1.4236840909091071</c:v>
                </c:pt>
                <c:pt idx="341">
                  <c:v>1.4204557823129413</c:v>
                </c:pt>
                <c:pt idx="342">
                  <c:v>1.4172420814479803</c:v>
                </c:pt>
                <c:pt idx="343">
                  <c:v>1.4140428893905355</c:v>
                </c:pt>
                <c:pt idx="344">
                  <c:v>1.4108581081081244</c:v>
                </c:pt>
                <c:pt idx="345">
                  <c:v>1.4076876404494545</c:v>
                </c:pt>
                <c:pt idx="346">
                  <c:v>1.4045313901345455</c:v>
                </c:pt>
                <c:pt idx="347">
                  <c:v>1.4013892617449826</c:v>
                </c:pt>
                <c:pt idx="348">
                  <c:v>1.3982611607143018</c:v>
                </c:pt>
                <c:pt idx="349">
                  <c:v>1.3951469933185017</c:v>
                </c:pt>
                <c:pt idx="350">
                  <c:v>1.3920466666666829</c:v>
                </c:pt>
                <c:pt idx="351">
                  <c:v>1.3889600886918121</c:v>
                </c:pt>
                <c:pt idx="352">
                  <c:v>1.3858871681416089</c:v>
                </c:pt>
                <c:pt idx="353">
                  <c:v>1.3828278145695527</c:v>
                </c:pt>
                <c:pt idx="354">
                  <c:v>1.3797819383260075</c:v>
                </c:pt>
                <c:pt idx="355">
                  <c:v>1.3767494505494668</c:v>
                </c:pt>
                <c:pt idx="356">
                  <c:v>1.3737302631579109</c:v>
                </c:pt>
                <c:pt idx="357">
                  <c:v>1.3707242888402789</c:v>
                </c:pt>
                <c:pt idx="358">
                  <c:v>1.3677314410480512</c:v>
                </c:pt>
                <c:pt idx="359">
                  <c:v>1.3647516339869443</c:v>
                </c:pt>
                <c:pt idx="360">
                  <c:v>1.3617847826087117</c:v>
                </c:pt>
                <c:pt idx="361">
                  <c:v>1.3588308026030531</c:v>
                </c:pt>
                <c:pt idx="362">
                  <c:v>1.3558896103896265</c:v>
                </c:pt>
                <c:pt idx="363">
                  <c:v>1.3529611231101673</c:v>
                </c:pt>
                <c:pt idx="364">
                  <c:v>1.3500452586207057</c:v>
                </c:pt>
                <c:pt idx="365">
                  <c:v>1.3471419354838869</c:v>
                </c:pt>
                <c:pt idx="366">
                  <c:v>1.3442510729613895</c:v>
                </c:pt>
                <c:pt idx="367">
                  <c:v>1.34137259100644</c:v>
                </c:pt>
                <c:pt idx="368">
                  <c:v>1.3385064102564264</c:v>
                </c:pt>
                <c:pt idx="369">
                  <c:v>1.3356524520256026</c:v>
                </c:pt>
                <c:pt idx="370">
                  <c:v>1.3328106382978884</c:v>
                </c:pt>
                <c:pt idx="371">
                  <c:v>1.3299808917197613</c:v>
                </c:pt>
                <c:pt idx="372">
                  <c:v>1.3271631355932363</c:v>
                </c:pt>
                <c:pt idx="373">
                  <c:v>1.3243572938689379</c:v>
                </c:pt>
                <c:pt idx="374">
                  <c:v>1.3215632911392567</c:v>
                </c:pt>
                <c:pt idx="375">
                  <c:v>1.3187810526315951</c:v>
                </c:pt>
                <c:pt idx="376">
                  <c:v>1.3160105042016965</c:v>
                </c:pt>
                <c:pt idx="377">
                  <c:v>1.3132515723270599</c:v>
                </c:pt>
                <c:pt idx="378">
                  <c:v>1.3105041841004346</c:v>
                </c:pt>
                <c:pt idx="379">
                  <c:v>1.3077682672233981</c:v>
                </c:pt>
                <c:pt idx="380">
                  <c:v>1.305043750000016</c:v>
                </c:pt>
                <c:pt idx="381">
                  <c:v>1.3023305613305773</c:v>
                </c:pt>
                <c:pt idx="382">
                  <c:v>1.2996286307054101</c:v>
                </c:pt>
                <c:pt idx="383">
                  <c:v>1.2969378881987736</c:v>
                </c:pt>
                <c:pt idx="384">
                  <c:v>1.294258264462826</c:v>
                </c:pt>
                <c:pt idx="385">
                  <c:v>1.2915896907216655</c:v>
                </c:pt>
                <c:pt idx="386">
                  <c:v>1.288932098765448</c:v>
                </c:pt>
                <c:pt idx="387">
                  <c:v>1.2862854209445744</c:v>
                </c:pt>
                <c:pt idx="388">
                  <c:v>1.2836495901639504</c:v>
                </c:pt>
                <c:pt idx="389">
                  <c:v>1.2810245398773166</c:v>
                </c:pt>
                <c:pt idx="390">
                  <c:v>1.2784102040816485</c:v>
                </c:pt>
                <c:pt idx="391">
                  <c:v>1.2758065173116249</c:v>
                </c:pt>
                <c:pt idx="392">
                  <c:v>1.2732134146341623</c:v>
                </c:pt>
                <c:pt idx="393">
                  <c:v>1.2706308316430179</c:v>
                </c:pt>
                <c:pt idx="394">
                  <c:v>1.2680587044534573</c:v>
                </c:pt>
                <c:pt idx="395">
                  <c:v>1.2654969696969856</c:v>
                </c:pt>
                <c:pt idx="396">
                  <c:v>1.2629455645161449</c:v>
                </c:pt>
                <c:pt idx="397">
                  <c:v>1.2604044265593719</c:v>
                </c:pt>
                <c:pt idx="398">
                  <c:v>1.2578734939759195</c:v>
                </c:pt>
                <c:pt idx="399">
                  <c:v>1.2553527054108373</c:v>
                </c:pt>
                <c:pt idx="400">
                  <c:v>1.2528420000000158</c:v>
                </c:pt>
                <c:pt idx="401">
                  <c:v>1.2503413173652853</c:v>
                </c:pt>
                <c:pt idx="402">
                  <c:v>1.2478505976095775</c:v>
                </c:pt>
                <c:pt idx="403">
                  <c:v>1.2453697813121429</c:v>
                </c:pt>
                <c:pt idx="404">
                  <c:v>1.2428988095238254</c:v>
                </c:pt>
                <c:pt idx="405">
                  <c:v>1.240437623762392</c:v>
                </c:pt>
                <c:pt idx="406">
                  <c:v>1.237986166007921</c:v>
                </c:pt>
                <c:pt idx="407">
                  <c:v>1.2355443786982407</c:v>
                </c:pt>
                <c:pt idx="408">
                  <c:v>1.2331122047244252</c:v>
                </c:pt>
                <c:pt idx="409">
                  <c:v>1.2306895874263419</c:v>
                </c:pt>
                <c:pt idx="410">
                  <c:v>1.228276470588251</c:v>
                </c:pt>
                <c:pt idx="411">
                  <c:v>1.225872798434458</c:v>
                </c:pt>
                <c:pt idx="412">
                  <c:v>1.2234785156250156</c:v>
                </c:pt>
                <c:pt idx="413">
                  <c:v>1.2210935672514776</c:v>
                </c:pt>
                <c:pt idx="414">
                  <c:v>1.2187178988327005</c:v>
                </c:pt>
                <c:pt idx="415">
                  <c:v>1.2163514563106952</c:v>
                </c:pt>
                <c:pt idx="416">
                  <c:v>1.2139941860465273</c:v>
                </c:pt>
                <c:pt idx="417">
                  <c:v>1.2116460348162632</c:v>
                </c:pt>
                <c:pt idx="418">
                  <c:v>1.2093069498069655</c:v>
                </c:pt>
                <c:pt idx="419">
                  <c:v>1.2069768786127324</c:v>
                </c:pt>
                <c:pt idx="420">
                  <c:v>1.2046557692307849</c:v>
                </c:pt>
                <c:pt idx="421">
                  <c:v>1.2023435700575971</c:v>
                </c:pt>
                <c:pt idx="422">
                  <c:v>1.200040229885073</c:v>
                </c:pt>
                <c:pt idx="423">
                  <c:v>1.1977456978967651</c:v>
                </c:pt>
                <c:pt idx="424">
                  <c:v>1.1954599236641377</c:v>
                </c:pt>
                <c:pt idx="425">
                  <c:v>1.1931828571428726</c:v>
                </c:pt>
                <c:pt idx="426">
                  <c:v>1.1909144486692169</c:v>
                </c:pt>
                <c:pt idx="427">
                  <c:v>1.1886546489563723</c:v>
                </c:pt>
                <c:pt idx="428">
                  <c:v>1.1864034090909246</c:v>
                </c:pt>
                <c:pt idx="429">
                  <c:v>1.1841606805293161</c:v>
                </c:pt>
                <c:pt idx="430">
                  <c:v>1.1819264150943551</c:v>
                </c:pt>
                <c:pt idx="431">
                  <c:v>1.1797005649717669</c:v>
                </c:pt>
                <c:pt idx="432">
                  <c:v>1.1774830827067824</c:v>
                </c:pt>
                <c:pt idx="433">
                  <c:v>1.1752739212007659</c:v>
                </c:pt>
                <c:pt idx="434">
                  <c:v>1.1730730337078805</c:v>
                </c:pt>
                <c:pt idx="435">
                  <c:v>1.1708803738317912</c:v>
                </c:pt>
                <c:pt idx="436">
                  <c:v>1.1686958955224036</c:v>
                </c:pt>
                <c:pt idx="437">
                  <c:v>1.1665195530726411</c:v>
                </c:pt>
                <c:pt idx="438">
                  <c:v>1.1643513011152571</c:v>
                </c:pt>
                <c:pt idx="439">
                  <c:v>1.1621910946196814</c:v>
                </c:pt>
                <c:pt idx="440">
                  <c:v>1.1600388888889044</c:v>
                </c:pt>
                <c:pt idx="441">
                  <c:v>1.1578946395563925</c:v>
                </c:pt>
                <c:pt idx="442">
                  <c:v>1.1557583025830411</c:v>
                </c:pt>
                <c:pt idx="443">
                  <c:v>1.1536298342541589</c:v>
                </c:pt>
                <c:pt idx="444">
                  <c:v>1.1515091911764861</c:v>
                </c:pt>
                <c:pt idx="445">
                  <c:v>1.1493963302752448</c:v>
                </c:pt>
                <c:pt idx="446">
                  <c:v>1.1472912087912241</c:v>
                </c:pt>
                <c:pt idx="447">
                  <c:v>1.1451937842778948</c:v>
                </c:pt>
                <c:pt idx="448">
                  <c:v>1.1431040145985554</c:v>
                </c:pt>
                <c:pt idx="449">
                  <c:v>1.1410218579235125</c:v>
                </c:pt>
                <c:pt idx="450">
                  <c:v>1.138947272727288</c:v>
                </c:pt>
                <c:pt idx="451">
                  <c:v>1.1368802177858592</c:v>
                </c:pt>
                <c:pt idx="452">
                  <c:v>1.1348206521739284</c:v>
                </c:pt>
                <c:pt idx="453">
                  <c:v>1.1327685352622214</c:v>
                </c:pt>
                <c:pt idx="454">
                  <c:v>1.1307238267148167</c:v>
                </c:pt>
                <c:pt idx="455">
                  <c:v>1.1286864864865016</c:v>
                </c:pt>
                <c:pt idx="456">
                  <c:v>1.1266564748201591</c:v>
                </c:pt>
                <c:pt idx="457">
                  <c:v>1.1246337522441803</c:v>
                </c:pt>
                <c:pt idx="458">
                  <c:v>1.1226182795699076</c:v>
                </c:pt>
                <c:pt idx="459">
                  <c:v>1.1206100178891027</c:v>
                </c:pt>
                <c:pt idx="460">
                  <c:v>1.1186089285714438</c:v>
                </c:pt>
                <c:pt idx="461">
                  <c:v>1.1166149732620472</c:v>
                </c:pt>
                <c:pt idx="462">
                  <c:v>1.1146281138790188</c:v>
                </c:pt>
                <c:pt idx="463">
                  <c:v>1.1126483126110276</c:v>
                </c:pt>
                <c:pt idx="464">
                  <c:v>1.1106755319149086</c:v>
                </c:pt>
                <c:pt idx="465">
                  <c:v>1.1087097345132895</c:v>
                </c:pt>
                <c:pt idx="466">
                  <c:v>1.1067508833922413</c:v>
                </c:pt>
                <c:pt idx="467">
                  <c:v>1.104798941798957</c:v>
                </c:pt>
                <c:pt idx="468">
                  <c:v>1.1028538732394517</c:v>
                </c:pt>
                <c:pt idx="469">
                  <c:v>1.1009156414762893</c:v>
                </c:pt>
                <c:pt idx="470">
                  <c:v>1.098984210526331</c:v>
                </c:pt>
                <c:pt idx="471">
                  <c:v>1.097059544658509</c:v>
                </c:pt>
                <c:pt idx="472">
                  <c:v>1.0951416083916234</c:v>
                </c:pt>
                <c:pt idx="473">
                  <c:v>1.0932303664921617</c:v>
                </c:pt>
                <c:pt idx="474">
                  <c:v>1.0913257839721404</c:v>
                </c:pt>
                <c:pt idx="475">
                  <c:v>1.0894278260869714</c:v>
                </c:pt>
                <c:pt idx="476">
                  <c:v>1.0875364583333482</c:v>
                </c:pt>
                <c:pt idx="477">
                  <c:v>1.0856516464471553</c:v>
                </c:pt>
                <c:pt idx="478">
                  <c:v>1.0837733564013989</c:v>
                </c:pt>
                <c:pt idx="479">
                  <c:v>1.0819015544041599</c:v>
                </c:pt>
                <c:pt idx="480">
                  <c:v>1.0800362068965668</c:v>
                </c:pt>
                <c:pt idx="481">
                  <c:v>1.0781772805507894</c:v>
                </c:pt>
                <c:pt idx="482">
                  <c:v>1.0763247422680562</c:v>
                </c:pt>
                <c:pt idx="483">
                  <c:v>1.0744785591766872</c:v>
                </c:pt>
                <c:pt idx="484">
                  <c:v>1.0726386986301519</c:v>
                </c:pt>
                <c:pt idx="485">
                  <c:v>1.070805128205143</c:v>
                </c:pt>
                <c:pt idx="486">
                  <c:v>1.0689778156996734</c:v>
                </c:pt>
                <c:pt idx="487">
                  <c:v>1.0671567291311903</c:v>
                </c:pt>
                <c:pt idx="488">
                  <c:v>1.0653418367347087</c:v>
                </c:pt>
                <c:pt idx="489">
                  <c:v>1.0635331069609655</c:v>
                </c:pt>
                <c:pt idx="490">
                  <c:v>1.0617305084745912</c:v>
                </c:pt>
                <c:pt idx="491">
                  <c:v>1.0599340101522989</c:v>
                </c:pt>
                <c:pt idx="492">
                  <c:v>1.058143581081096</c:v>
                </c:pt>
                <c:pt idx="493">
                  <c:v>1.0563591905565071</c:v>
                </c:pt>
                <c:pt idx="494">
                  <c:v>1.054580808080823</c:v>
                </c:pt>
                <c:pt idx="495">
                  <c:v>1.0528084033613594</c:v>
                </c:pt>
                <c:pt idx="496">
                  <c:v>1.0510419463087397</c:v>
                </c:pt>
                <c:pt idx="497">
                  <c:v>1.0492814070351906</c:v>
                </c:pt>
                <c:pt idx="498">
                  <c:v>1.0475267558528576</c:v>
                </c:pt>
                <c:pt idx="499">
                  <c:v>1.0457779632721349</c:v>
                </c:pt>
                <c:pt idx="500">
                  <c:v>1.0440350000000147</c:v>
                </c:pt>
                <c:pt idx="501">
                  <c:v>1.0422978369384506</c:v>
                </c:pt>
                <c:pt idx="502">
                  <c:v>1.0405664451827388</c:v>
                </c:pt>
                <c:pt idx="503">
                  <c:v>1.0388407960199151</c:v>
                </c:pt>
                <c:pt idx="504">
                  <c:v>1.0371208609271669</c:v>
                </c:pt>
                <c:pt idx="505">
                  <c:v>1.0354066115702625</c:v>
                </c:pt>
                <c:pt idx="506">
                  <c:v>1.0336980198019947</c:v>
                </c:pt>
                <c:pt idx="507">
                  <c:v>1.0319950576606407</c:v>
                </c:pt>
                <c:pt idx="508">
                  <c:v>1.0302976973684357</c:v>
                </c:pt>
                <c:pt idx="509">
                  <c:v>1.0286059113300638</c:v>
                </c:pt>
                <c:pt idx="510">
                  <c:v>1.0269196721311622</c:v>
                </c:pt>
                <c:pt idx="511">
                  <c:v>1.0252389525368395</c:v>
                </c:pt>
                <c:pt idx="512">
                  <c:v>1.0235637254902106</c:v>
                </c:pt>
                <c:pt idx="513">
                  <c:v>1.0218939641109444</c:v>
                </c:pt>
                <c:pt idx="514">
                  <c:v>1.0202296416938257</c:v>
                </c:pt>
                <c:pt idx="515">
                  <c:v>1.0185707317073316</c:v>
                </c:pt>
                <c:pt idx="516">
                  <c:v>1.0169172077922222</c:v>
                </c:pt>
                <c:pt idx="517">
                  <c:v>1.0152690437601442</c:v>
                </c:pt>
                <c:pt idx="518">
                  <c:v>1.0136262135922476</c:v>
                </c:pt>
                <c:pt idx="519">
                  <c:v>1.0119886914378173</c:v>
                </c:pt>
                <c:pt idx="520">
                  <c:v>1.0103564516129175</c:v>
                </c:pt>
                <c:pt idx="521">
                  <c:v>1.0087294685990482</c:v>
                </c:pt>
                <c:pt idx="522">
                  <c:v>1.007107717041815</c:v>
                </c:pt>
                <c:pt idx="523">
                  <c:v>1.0054911717496131</c:v>
                </c:pt>
                <c:pt idx="524">
                  <c:v>1.0038798076923221</c:v>
                </c:pt>
                <c:pt idx="525">
                  <c:v>1.0022736000000143</c:v>
                </c:pt>
                <c:pt idx="526">
                  <c:v>1.0006725239616758</c:v>
                </c:pt>
                <c:pt idx="527">
                  <c:v>0.99907655502393777</c:v>
                </c:pt>
                <c:pt idx="528">
                  <c:v>0.99748566878982325</c:v>
                </c:pt>
                <c:pt idx="529">
                  <c:v>0.9958998410175024</c:v>
                </c:pt>
                <c:pt idx="530">
                  <c:v>0.99431904761906187</c:v>
                </c:pt>
                <c:pt idx="531">
                  <c:v>0.99274326465928531</c:v>
                </c:pt>
                <c:pt idx="532">
                  <c:v>0.99117246835444472</c:v>
                </c:pt>
                <c:pt idx="533">
                  <c:v>0.98960663507110436</c:v>
                </c:pt>
                <c:pt idx="534">
                  <c:v>0.9880457413249355</c:v>
                </c:pt>
                <c:pt idx="535">
                  <c:v>0.98648976377954178</c:v>
                </c:pt>
                <c:pt idx="536">
                  <c:v>0.98493867924529732</c:v>
                </c:pt>
                <c:pt idx="537">
                  <c:v>0.98339246467819319</c:v>
                </c:pt>
                <c:pt idx="538">
                  <c:v>0.98185109717869756</c:v>
                </c:pt>
                <c:pt idx="539">
                  <c:v>0.98031455399062462</c:v>
                </c:pt>
                <c:pt idx="540">
                  <c:v>0.9787828125000142</c:v>
                </c:pt>
                <c:pt idx="541">
                  <c:v>0.9772558502340235</c:v>
                </c:pt>
                <c:pt idx="542">
                  <c:v>0.97573364485982728</c:v>
                </c:pt>
                <c:pt idx="543">
                  <c:v>0.9742161741835289</c:v>
                </c:pt>
                <c:pt idx="544">
                  <c:v>0.97270341614908251</c:v>
                </c:pt>
                <c:pt idx="545">
                  <c:v>0.97119534883722336</c:v>
                </c:pt>
                <c:pt idx="546">
                  <c:v>0.96969195046441037</c:v>
                </c:pt>
                <c:pt idx="547">
                  <c:v>0.96819319938177606</c:v>
                </c:pt>
                <c:pt idx="548">
                  <c:v>0.96669907407408828</c:v>
                </c:pt>
                <c:pt idx="549">
                  <c:v>0.96520955315871981</c:v>
                </c:pt>
                <c:pt idx="550">
                  <c:v>0.9637246153846295</c:v>
                </c:pt>
                <c:pt idx="551">
                  <c:v>0.96224423963135053</c:v>
                </c:pt>
                <c:pt idx="552">
                  <c:v>0.96076840490798954</c:v>
                </c:pt>
                <c:pt idx="553">
                  <c:v>0.95929709035223465</c:v>
                </c:pt>
                <c:pt idx="554">
                  <c:v>0.95783027522937181</c:v>
                </c:pt>
                <c:pt idx="555">
                  <c:v>0.95636793893131167</c:v>
                </c:pt>
                <c:pt idx="556">
                  <c:v>0.95491006097562381</c:v>
                </c:pt>
                <c:pt idx="557">
                  <c:v>0.95345662100458017</c:v>
                </c:pt>
                <c:pt idx="558">
                  <c:v>0.95200759878420849</c:v>
                </c:pt>
                <c:pt idx="559">
                  <c:v>0.95056297420335234</c:v>
                </c:pt>
                <c:pt idx="560">
                  <c:v>0.94912272727274127</c:v>
                </c:pt>
                <c:pt idx="561">
                  <c:v>0.94768683812406851</c:v>
                </c:pt>
                <c:pt idx="562">
                  <c:v>0.94625528700907746</c:v>
                </c:pt>
                <c:pt idx="563">
                  <c:v>0.94482805429865646</c:v>
                </c:pt>
                <c:pt idx="564">
                  <c:v>0.94340512048194169</c:v>
                </c:pt>
                <c:pt idx="565">
                  <c:v>0.94198646616542736</c:v>
                </c:pt>
                <c:pt idx="566">
                  <c:v>0.94057207207208593</c:v>
                </c:pt>
                <c:pt idx="567">
                  <c:v>0.93916191904049362</c:v>
                </c:pt>
                <c:pt idx="568">
                  <c:v>0.93775598802396598</c:v>
                </c:pt>
                <c:pt idx="569">
                  <c:v>0.93635426008970002</c:v>
                </c:pt>
                <c:pt idx="570">
                  <c:v>0.93495671641792433</c:v>
                </c:pt>
                <c:pt idx="571">
                  <c:v>0.93356333830105698</c:v>
                </c:pt>
                <c:pt idx="572">
                  <c:v>0.93217410714287097</c:v>
                </c:pt>
                <c:pt idx="573">
                  <c:v>0.9307890044576661</c:v>
                </c:pt>
                <c:pt idx="574">
                  <c:v>0.9294080118694501</c:v>
                </c:pt>
                <c:pt idx="575">
                  <c:v>0.92803111111112502</c:v>
                </c:pt>
                <c:pt idx="576">
                  <c:v>0.92665828402368244</c:v>
                </c:pt>
                <c:pt idx="577">
                  <c:v>0.92528951255540526</c:v>
                </c:pt>
                <c:pt idx="578">
                  <c:v>0.9239247787610757</c:v>
                </c:pt>
                <c:pt idx="579">
                  <c:v>0.92256406480119191</c:v>
                </c:pt>
                <c:pt idx="580">
                  <c:v>0.92120735294119016</c:v>
                </c:pt>
                <c:pt idx="581">
                  <c:v>0.91985462555067443</c:v>
                </c:pt>
                <c:pt idx="582">
                  <c:v>0.91850586510265297</c:v>
                </c:pt>
                <c:pt idx="583">
                  <c:v>0.91716105417278082</c:v>
                </c:pt>
                <c:pt idx="584">
                  <c:v>0.91582017543861016</c:v>
                </c:pt>
                <c:pt idx="585">
                  <c:v>0.91448321167884572</c:v>
                </c:pt>
                <c:pt idx="586">
                  <c:v>0.91315014577260845</c:v>
                </c:pt>
                <c:pt idx="587">
                  <c:v>0.91182096069870355</c:v>
                </c:pt>
                <c:pt idx="588">
                  <c:v>0.91049563953489732</c:v>
                </c:pt>
                <c:pt idx="589">
                  <c:v>0.90917416545719787</c:v>
                </c:pt>
                <c:pt idx="590">
                  <c:v>0.90785652173914411</c:v>
                </c:pt>
                <c:pt idx="591">
                  <c:v>0.90654269175109903</c:v>
                </c:pt>
                <c:pt idx="592">
                  <c:v>0.9052326589595513</c:v>
                </c:pt>
                <c:pt idx="593">
                  <c:v>0.90392640692642046</c:v>
                </c:pt>
                <c:pt idx="594">
                  <c:v>0.90262391930837094</c:v>
                </c:pt>
                <c:pt idx="595">
                  <c:v>0.9013251798561287</c:v>
                </c:pt>
                <c:pt idx="596">
                  <c:v>0.90003017241380667</c:v>
                </c:pt>
                <c:pt idx="597">
                  <c:v>0.89873888091823451</c:v>
                </c:pt>
                <c:pt idx="598">
                  <c:v>0.89745128939829433</c:v>
                </c:pt>
                <c:pt idx="599">
                  <c:v>0.89616738197426238</c:v>
                </c:pt>
                <c:pt idx="600">
                  <c:v>0.89488714285715643</c:v>
                </c:pt>
              </c:numCache>
            </c:numRef>
          </c:val>
          <c:smooth val="0"/>
          <c:extLst>
            <c:ext xmlns:c16="http://schemas.microsoft.com/office/drawing/2014/chart" uri="{C3380CC4-5D6E-409C-BE32-E72D297353CC}">
              <c16:uniqueId val="{00000000-0BE8-4879-A64A-844C6F9BE011}"/>
            </c:ext>
          </c:extLst>
        </c:ser>
        <c:ser>
          <c:idx val="2"/>
          <c:order val="1"/>
          <c:tx>
            <c:strRef>
              <c:f>'Emissions and Cost'!$X$51</c:f>
              <c:strCache>
                <c:ptCount val="1"/>
                <c:pt idx="0">
                  <c:v>Gas</c:v>
                </c:pt>
              </c:strCache>
            </c:strRef>
          </c:tx>
          <c:spPr>
            <a:ln w="25400" cap="rnd">
              <a:solidFill>
                <a:schemeClr val="accent5">
                  <a:lumMod val="60000"/>
                  <a:lumOff val="40000"/>
                </a:schemeClr>
              </a:solidFill>
              <a:round/>
            </a:ln>
            <a:effectLst>
              <a:outerShdw blurRad="50800" dist="38100" dir="2700000" algn="tl" rotWithShape="0">
                <a:prstClr val="black">
                  <a:alpha val="40000"/>
                </a:prstClr>
              </a:outerShdw>
            </a:effectLst>
          </c:spPr>
          <c:marker>
            <c:symbol val="none"/>
          </c:marker>
          <c:cat>
            <c:numRef>
              <c:f>'Emissions and Cost'!$V$53:$V$653</c:f>
              <c:numCache>
                <c:formatCode>0.00</c:formatCode>
                <c:ptCount val="601"/>
                <c:pt idx="0">
                  <c:v>1</c:v>
                </c:pt>
                <c:pt idx="1">
                  <c:v>1.01</c:v>
                </c:pt>
                <c:pt idx="2">
                  <c:v>1.02</c:v>
                </c:pt>
                <c:pt idx="3">
                  <c:v>1.03</c:v>
                </c:pt>
                <c:pt idx="4">
                  <c:v>1.04</c:v>
                </c:pt>
                <c:pt idx="5">
                  <c:v>1.05</c:v>
                </c:pt>
                <c:pt idx="6">
                  <c:v>1.06</c:v>
                </c:pt>
                <c:pt idx="7">
                  <c:v>1.07</c:v>
                </c:pt>
                <c:pt idx="8">
                  <c:v>1.08</c:v>
                </c:pt>
                <c:pt idx="9">
                  <c:v>1.0900000000000001</c:v>
                </c:pt>
                <c:pt idx="10">
                  <c:v>1.1000000000000001</c:v>
                </c:pt>
                <c:pt idx="11">
                  <c:v>1.1100000000000001</c:v>
                </c:pt>
                <c:pt idx="12">
                  <c:v>1.1200000000000001</c:v>
                </c:pt>
                <c:pt idx="13">
                  <c:v>1.1300000000000001</c:v>
                </c:pt>
                <c:pt idx="14">
                  <c:v>1.1400000000000001</c:v>
                </c:pt>
                <c:pt idx="15">
                  <c:v>1.1500000000000001</c:v>
                </c:pt>
                <c:pt idx="16">
                  <c:v>1.1600000000000001</c:v>
                </c:pt>
                <c:pt idx="17">
                  <c:v>1.1700000000000002</c:v>
                </c:pt>
                <c:pt idx="18">
                  <c:v>1.1800000000000002</c:v>
                </c:pt>
                <c:pt idx="19">
                  <c:v>1.1900000000000002</c:v>
                </c:pt>
                <c:pt idx="20">
                  <c:v>1.2000000000000002</c:v>
                </c:pt>
                <c:pt idx="21">
                  <c:v>1.2100000000000002</c:v>
                </c:pt>
                <c:pt idx="22">
                  <c:v>1.2200000000000002</c:v>
                </c:pt>
                <c:pt idx="23">
                  <c:v>1.2300000000000002</c:v>
                </c:pt>
                <c:pt idx="24">
                  <c:v>1.2400000000000002</c:v>
                </c:pt>
                <c:pt idx="25">
                  <c:v>1.2500000000000002</c:v>
                </c:pt>
                <c:pt idx="26">
                  <c:v>1.2600000000000002</c:v>
                </c:pt>
                <c:pt idx="27">
                  <c:v>1.2700000000000002</c:v>
                </c:pt>
                <c:pt idx="28">
                  <c:v>1.2800000000000002</c:v>
                </c:pt>
                <c:pt idx="29">
                  <c:v>1.2900000000000003</c:v>
                </c:pt>
                <c:pt idx="30">
                  <c:v>1.3000000000000003</c:v>
                </c:pt>
                <c:pt idx="31">
                  <c:v>1.3100000000000003</c:v>
                </c:pt>
                <c:pt idx="32">
                  <c:v>1.3200000000000003</c:v>
                </c:pt>
                <c:pt idx="33">
                  <c:v>1.3300000000000003</c:v>
                </c:pt>
                <c:pt idx="34">
                  <c:v>1.3400000000000003</c:v>
                </c:pt>
                <c:pt idx="35">
                  <c:v>1.3500000000000003</c:v>
                </c:pt>
                <c:pt idx="36">
                  <c:v>1.3600000000000003</c:v>
                </c:pt>
                <c:pt idx="37">
                  <c:v>1.3700000000000003</c:v>
                </c:pt>
                <c:pt idx="38">
                  <c:v>1.3800000000000003</c:v>
                </c:pt>
                <c:pt idx="39">
                  <c:v>1.3900000000000003</c:v>
                </c:pt>
                <c:pt idx="40">
                  <c:v>1.4000000000000004</c:v>
                </c:pt>
                <c:pt idx="41">
                  <c:v>1.4100000000000004</c:v>
                </c:pt>
                <c:pt idx="42">
                  <c:v>1.4200000000000004</c:v>
                </c:pt>
                <c:pt idx="43">
                  <c:v>1.4300000000000004</c:v>
                </c:pt>
                <c:pt idx="44">
                  <c:v>1.4400000000000004</c:v>
                </c:pt>
                <c:pt idx="45">
                  <c:v>1.4500000000000004</c:v>
                </c:pt>
                <c:pt idx="46">
                  <c:v>1.4600000000000004</c:v>
                </c:pt>
                <c:pt idx="47">
                  <c:v>1.4700000000000004</c:v>
                </c:pt>
                <c:pt idx="48">
                  <c:v>1.4800000000000004</c:v>
                </c:pt>
                <c:pt idx="49">
                  <c:v>1.4900000000000004</c:v>
                </c:pt>
                <c:pt idx="50">
                  <c:v>1.5000000000000004</c:v>
                </c:pt>
                <c:pt idx="51">
                  <c:v>1.5100000000000005</c:v>
                </c:pt>
                <c:pt idx="52">
                  <c:v>1.5200000000000005</c:v>
                </c:pt>
                <c:pt idx="53">
                  <c:v>1.5300000000000005</c:v>
                </c:pt>
                <c:pt idx="54">
                  <c:v>1.5400000000000005</c:v>
                </c:pt>
                <c:pt idx="55">
                  <c:v>1.5500000000000005</c:v>
                </c:pt>
                <c:pt idx="56">
                  <c:v>1.5600000000000005</c:v>
                </c:pt>
                <c:pt idx="57">
                  <c:v>1.5700000000000005</c:v>
                </c:pt>
                <c:pt idx="58">
                  <c:v>1.5800000000000005</c:v>
                </c:pt>
                <c:pt idx="59">
                  <c:v>1.5900000000000005</c:v>
                </c:pt>
                <c:pt idx="60">
                  <c:v>1.6000000000000005</c:v>
                </c:pt>
                <c:pt idx="61">
                  <c:v>1.6100000000000005</c:v>
                </c:pt>
                <c:pt idx="62">
                  <c:v>1.6200000000000006</c:v>
                </c:pt>
                <c:pt idx="63">
                  <c:v>1.6300000000000006</c:v>
                </c:pt>
                <c:pt idx="64">
                  <c:v>1.6400000000000006</c:v>
                </c:pt>
                <c:pt idx="65">
                  <c:v>1.6500000000000006</c:v>
                </c:pt>
                <c:pt idx="66">
                  <c:v>1.6600000000000006</c:v>
                </c:pt>
                <c:pt idx="67">
                  <c:v>1.6700000000000006</c:v>
                </c:pt>
                <c:pt idx="68">
                  <c:v>1.6800000000000006</c:v>
                </c:pt>
                <c:pt idx="69">
                  <c:v>1.6900000000000006</c:v>
                </c:pt>
                <c:pt idx="70">
                  <c:v>1.7000000000000006</c:v>
                </c:pt>
                <c:pt idx="71">
                  <c:v>1.7100000000000006</c:v>
                </c:pt>
                <c:pt idx="72">
                  <c:v>1.7200000000000006</c:v>
                </c:pt>
                <c:pt idx="73">
                  <c:v>1.7300000000000006</c:v>
                </c:pt>
                <c:pt idx="74">
                  <c:v>1.7400000000000007</c:v>
                </c:pt>
                <c:pt idx="75">
                  <c:v>1.7500000000000007</c:v>
                </c:pt>
                <c:pt idx="76">
                  <c:v>1.7600000000000007</c:v>
                </c:pt>
                <c:pt idx="77">
                  <c:v>1.7700000000000007</c:v>
                </c:pt>
                <c:pt idx="78">
                  <c:v>1.7800000000000007</c:v>
                </c:pt>
                <c:pt idx="79">
                  <c:v>1.7900000000000007</c:v>
                </c:pt>
                <c:pt idx="80">
                  <c:v>1.8000000000000007</c:v>
                </c:pt>
                <c:pt idx="81">
                  <c:v>1.8100000000000007</c:v>
                </c:pt>
                <c:pt idx="82">
                  <c:v>1.8200000000000007</c:v>
                </c:pt>
                <c:pt idx="83">
                  <c:v>1.8300000000000007</c:v>
                </c:pt>
                <c:pt idx="84">
                  <c:v>1.8400000000000007</c:v>
                </c:pt>
                <c:pt idx="85">
                  <c:v>1.8500000000000008</c:v>
                </c:pt>
                <c:pt idx="86">
                  <c:v>1.8600000000000008</c:v>
                </c:pt>
                <c:pt idx="87">
                  <c:v>1.8700000000000008</c:v>
                </c:pt>
                <c:pt idx="88">
                  <c:v>1.8800000000000008</c:v>
                </c:pt>
                <c:pt idx="89">
                  <c:v>1.8900000000000008</c:v>
                </c:pt>
                <c:pt idx="90">
                  <c:v>1.9000000000000008</c:v>
                </c:pt>
                <c:pt idx="91">
                  <c:v>1.9100000000000008</c:v>
                </c:pt>
                <c:pt idx="92">
                  <c:v>1.9200000000000008</c:v>
                </c:pt>
                <c:pt idx="93">
                  <c:v>1.9300000000000008</c:v>
                </c:pt>
                <c:pt idx="94">
                  <c:v>1.9400000000000008</c:v>
                </c:pt>
                <c:pt idx="95">
                  <c:v>1.9500000000000008</c:v>
                </c:pt>
                <c:pt idx="96">
                  <c:v>1.9600000000000009</c:v>
                </c:pt>
                <c:pt idx="97">
                  <c:v>1.9700000000000009</c:v>
                </c:pt>
                <c:pt idx="98">
                  <c:v>1.9800000000000009</c:v>
                </c:pt>
                <c:pt idx="99">
                  <c:v>1.9900000000000009</c:v>
                </c:pt>
                <c:pt idx="100">
                  <c:v>2.0000000000000009</c:v>
                </c:pt>
                <c:pt idx="101">
                  <c:v>2.0100000000000007</c:v>
                </c:pt>
                <c:pt idx="102">
                  <c:v>2.0200000000000005</c:v>
                </c:pt>
                <c:pt idx="103">
                  <c:v>2.0300000000000002</c:v>
                </c:pt>
                <c:pt idx="104">
                  <c:v>2.04</c:v>
                </c:pt>
                <c:pt idx="105">
                  <c:v>2.0499999999999998</c:v>
                </c:pt>
                <c:pt idx="106">
                  <c:v>2.0599999999999996</c:v>
                </c:pt>
                <c:pt idx="107">
                  <c:v>2.0699999999999994</c:v>
                </c:pt>
                <c:pt idx="108">
                  <c:v>2.0799999999999992</c:v>
                </c:pt>
                <c:pt idx="109">
                  <c:v>2.089999999999999</c:v>
                </c:pt>
                <c:pt idx="110">
                  <c:v>2.0999999999999988</c:v>
                </c:pt>
                <c:pt idx="111">
                  <c:v>2.1099999999999985</c:v>
                </c:pt>
                <c:pt idx="112">
                  <c:v>2.1199999999999983</c:v>
                </c:pt>
                <c:pt idx="113">
                  <c:v>2.1299999999999981</c:v>
                </c:pt>
                <c:pt idx="114">
                  <c:v>2.1399999999999979</c:v>
                </c:pt>
                <c:pt idx="115">
                  <c:v>2.1499999999999977</c:v>
                </c:pt>
                <c:pt idx="116">
                  <c:v>2.1599999999999975</c:v>
                </c:pt>
                <c:pt idx="117">
                  <c:v>2.1699999999999973</c:v>
                </c:pt>
                <c:pt idx="118">
                  <c:v>2.1799999999999971</c:v>
                </c:pt>
                <c:pt idx="119">
                  <c:v>2.1899999999999968</c:v>
                </c:pt>
                <c:pt idx="120">
                  <c:v>2.1999999999999966</c:v>
                </c:pt>
                <c:pt idx="121">
                  <c:v>2.2099999999999964</c:v>
                </c:pt>
                <c:pt idx="122">
                  <c:v>2.2199999999999962</c:v>
                </c:pt>
                <c:pt idx="123">
                  <c:v>2.229999999999996</c:v>
                </c:pt>
                <c:pt idx="124">
                  <c:v>2.2399999999999958</c:v>
                </c:pt>
                <c:pt idx="125">
                  <c:v>2.2499999999999956</c:v>
                </c:pt>
                <c:pt idx="126">
                  <c:v>2.2599999999999953</c:v>
                </c:pt>
                <c:pt idx="127">
                  <c:v>2.2699999999999951</c:v>
                </c:pt>
                <c:pt idx="128">
                  <c:v>2.2799999999999949</c:v>
                </c:pt>
                <c:pt idx="129">
                  <c:v>2.2899999999999947</c:v>
                </c:pt>
                <c:pt idx="130">
                  <c:v>2.2999999999999945</c:v>
                </c:pt>
                <c:pt idx="131">
                  <c:v>2.3099999999999943</c:v>
                </c:pt>
                <c:pt idx="132">
                  <c:v>2.3199999999999941</c:v>
                </c:pt>
                <c:pt idx="133">
                  <c:v>2.3299999999999939</c:v>
                </c:pt>
                <c:pt idx="134">
                  <c:v>2.3399999999999936</c:v>
                </c:pt>
                <c:pt idx="135">
                  <c:v>2.3499999999999934</c:v>
                </c:pt>
                <c:pt idx="136">
                  <c:v>2.3599999999999932</c:v>
                </c:pt>
                <c:pt idx="137">
                  <c:v>2.369999999999993</c:v>
                </c:pt>
                <c:pt idx="138">
                  <c:v>2.3799999999999928</c:v>
                </c:pt>
                <c:pt idx="139">
                  <c:v>2.3899999999999926</c:v>
                </c:pt>
                <c:pt idx="140">
                  <c:v>2.3999999999999924</c:v>
                </c:pt>
                <c:pt idx="141">
                  <c:v>2.4099999999999921</c:v>
                </c:pt>
                <c:pt idx="142">
                  <c:v>2.4199999999999919</c:v>
                </c:pt>
                <c:pt idx="143">
                  <c:v>2.4299999999999917</c:v>
                </c:pt>
                <c:pt idx="144">
                  <c:v>2.4399999999999915</c:v>
                </c:pt>
                <c:pt idx="145">
                  <c:v>2.4499999999999913</c:v>
                </c:pt>
                <c:pt idx="146">
                  <c:v>2.4599999999999911</c:v>
                </c:pt>
                <c:pt idx="147">
                  <c:v>2.4699999999999909</c:v>
                </c:pt>
                <c:pt idx="148">
                  <c:v>2.4799999999999907</c:v>
                </c:pt>
                <c:pt idx="149">
                  <c:v>2.4899999999999904</c:v>
                </c:pt>
                <c:pt idx="150">
                  <c:v>2.4999999999999902</c:v>
                </c:pt>
                <c:pt idx="151">
                  <c:v>2.50999999999999</c:v>
                </c:pt>
                <c:pt idx="152">
                  <c:v>2.5199999999999898</c:v>
                </c:pt>
                <c:pt idx="153">
                  <c:v>2.5299999999999896</c:v>
                </c:pt>
                <c:pt idx="154">
                  <c:v>2.5399999999999894</c:v>
                </c:pt>
                <c:pt idx="155">
                  <c:v>2.5499999999999892</c:v>
                </c:pt>
                <c:pt idx="156">
                  <c:v>2.559999999999989</c:v>
                </c:pt>
                <c:pt idx="157">
                  <c:v>2.5699999999999887</c:v>
                </c:pt>
                <c:pt idx="158">
                  <c:v>2.5799999999999885</c:v>
                </c:pt>
                <c:pt idx="159">
                  <c:v>2.5899999999999883</c:v>
                </c:pt>
                <c:pt idx="160">
                  <c:v>2.5999999999999881</c:v>
                </c:pt>
                <c:pt idx="161">
                  <c:v>2.6099999999999879</c:v>
                </c:pt>
                <c:pt idx="162">
                  <c:v>2.6199999999999877</c:v>
                </c:pt>
                <c:pt idx="163">
                  <c:v>2.6299999999999875</c:v>
                </c:pt>
                <c:pt idx="164">
                  <c:v>2.6399999999999872</c:v>
                </c:pt>
                <c:pt idx="165">
                  <c:v>2.649999999999987</c:v>
                </c:pt>
                <c:pt idx="166">
                  <c:v>2.6599999999999868</c:v>
                </c:pt>
                <c:pt idx="167">
                  <c:v>2.6699999999999866</c:v>
                </c:pt>
                <c:pt idx="168">
                  <c:v>2.6799999999999864</c:v>
                </c:pt>
                <c:pt idx="169">
                  <c:v>2.6899999999999862</c:v>
                </c:pt>
                <c:pt idx="170">
                  <c:v>2.699999999999986</c:v>
                </c:pt>
                <c:pt idx="171">
                  <c:v>2.7099999999999858</c:v>
                </c:pt>
                <c:pt idx="172">
                  <c:v>2.7199999999999855</c:v>
                </c:pt>
                <c:pt idx="173">
                  <c:v>2.7299999999999853</c:v>
                </c:pt>
                <c:pt idx="174">
                  <c:v>2.7399999999999851</c:v>
                </c:pt>
                <c:pt idx="175">
                  <c:v>2.7499999999999849</c:v>
                </c:pt>
                <c:pt idx="176">
                  <c:v>2.7599999999999847</c:v>
                </c:pt>
                <c:pt idx="177">
                  <c:v>2.7699999999999845</c:v>
                </c:pt>
                <c:pt idx="178">
                  <c:v>2.7799999999999843</c:v>
                </c:pt>
                <c:pt idx="179">
                  <c:v>2.789999999999984</c:v>
                </c:pt>
                <c:pt idx="180">
                  <c:v>2.7999999999999838</c:v>
                </c:pt>
                <c:pt idx="181">
                  <c:v>2.8099999999999836</c:v>
                </c:pt>
                <c:pt idx="182">
                  <c:v>2.8199999999999834</c:v>
                </c:pt>
                <c:pt idx="183">
                  <c:v>2.8299999999999832</c:v>
                </c:pt>
                <c:pt idx="184">
                  <c:v>2.839999999999983</c:v>
                </c:pt>
                <c:pt idx="185">
                  <c:v>2.8499999999999828</c:v>
                </c:pt>
                <c:pt idx="186">
                  <c:v>2.8599999999999826</c:v>
                </c:pt>
                <c:pt idx="187">
                  <c:v>2.8699999999999823</c:v>
                </c:pt>
                <c:pt idx="188">
                  <c:v>2.8799999999999821</c:v>
                </c:pt>
                <c:pt idx="189">
                  <c:v>2.8899999999999819</c:v>
                </c:pt>
                <c:pt idx="190">
                  <c:v>2.8999999999999817</c:v>
                </c:pt>
                <c:pt idx="191">
                  <c:v>2.9099999999999815</c:v>
                </c:pt>
                <c:pt idx="192">
                  <c:v>2.9199999999999813</c:v>
                </c:pt>
                <c:pt idx="193">
                  <c:v>2.9299999999999811</c:v>
                </c:pt>
                <c:pt idx="194">
                  <c:v>2.9399999999999809</c:v>
                </c:pt>
                <c:pt idx="195">
                  <c:v>2.9499999999999806</c:v>
                </c:pt>
                <c:pt idx="196">
                  <c:v>2.9599999999999804</c:v>
                </c:pt>
                <c:pt idx="197">
                  <c:v>2.9699999999999802</c:v>
                </c:pt>
                <c:pt idx="198">
                  <c:v>2.97999999999998</c:v>
                </c:pt>
                <c:pt idx="199">
                  <c:v>2.9899999999999798</c:v>
                </c:pt>
                <c:pt idx="200">
                  <c:v>2.9999999999999796</c:v>
                </c:pt>
                <c:pt idx="201">
                  <c:v>3.0099999999999794</c:v>
                </c:pt>
                <c:pt idx="202">
                  <c:v>3.0199999999999791</c:v>
                </c:pt>
                <c:pt idx="203">
                  <c:v>3.0299999999999789</c:v>
                </c:pt>
                <c:pt idx="204">
                  <c:v>3.0399999999999787</c:v>
                </c:pt>
                <c:pt idx="205">
                  <c:v>3.0499999999999785</c:v>
                </c:pt>
                <c:pt idx="206">
                  <c:v>3.0599999999999783</c:v>
                </c:pt>
                <c:pt idx="207">
                  <c:v>3.0699999999999781</c:v>
                </c:pt>
                <c:pt idx="208">
                  <c:v>3.0799999999999779</c:v>
                </c:pt>
                <c:pt idx="209">
                  <c:v>3.0899999999999777</c:v>
                </c:pt>
                <c:pt idx="210">
                  <c:v>3.0999999999999774</c:v>
                </c:pt>
                <c:pt idx="211">
                  <c:v>3.1099999999999772</c:v>
                </c:pt>
                <c:pt idx="212">
                  <c:v>3.119999999999977</c:v>
                </c:pt>
                <c:pt idx="213">
                  <c:v>3.1299999999999768</c:v>
                </c:pt>
                <c:pt idx="214">
                  <c:v>3.1399999999999766</c:v>
                </c:pt>
                <c:pt idx="215">
                  <c:v>3.1499999999999764</c:v>
                </c:pt>
                <c:pt idx="216">
                  <c:v>3.1599999999999762</c:v>
                </c:pt>
                <c:pt idx="217">
                  <c:v>3.1699999999999759</c:v>
                </c:pt>
                <c:pt idx="218">
                  <c:v>3.1799999999999757</c:v>
                </c:pt>
                <c:pt idx="219">
                  <c:v>3.1899999999999755</c:v>
                </c:pt>
                <c:pt idx="220">
                  <c:v>3.1999999999999753</c:v>
                </c:pt>
                <c:pt idx="221">
                  <c:v>3.2099999999999751</c:v>
                </c:pt>
                <c:pt idx="222">
                  <c:v>3.2199999999999749</c:v>
                </c:pt>
                <c:pt idx="223">
                  <c:v>3.2299999999999747</c:v>
                </c:pt>
                <c:pt idx="224">
                  <c:v>3.2399999999999745</c:v>
                </c:pt>
                <c:pt idx="225">
                  <c:v>3.2499999999999742</c:v>
                </c:pt>
                <c:pt idx="226">
                  <c:v>3.259999999999974</c:v>
                </c:pt>
                <c:pt idx="227">
                  <c:v>3.2699999999999738</c:v>
                </c:pt>
                <c:pt idx="228">
                  <c:v>3.2799999999999736</c:v>
                </c:pt>
                <c:pt idx="229">
                  <c:v>3.2899999999999734</c:v>
                </c:pt>
                <c:pt idx="230">
                  <c:v>3.2999999999999732</c:v>
                </c:pt>
                <c:pt idx="231">
                  <c:v>3.309999999999973</c:v>
                </c:pt>
                <c:pt idx="232">
                  <c:v>3.3199999999999728</c:v>
                </c:pt>
                <c:pt idx="233">
                  <c:v>3.3299999999999725</c:v>
                </c:pt>
                <c:pt idx="234">
                  <c:v>3.3399999999999723</c:v>
                </c:pt>
                <c:pt idx="235">
                  <c:v>3.3499999999999721</c:v>
                </c:pt>
                <c:pt idx="236">
                  <c:v>3.3599999999999719</c:v>
                </c:pt>
                <c:pt idx="237">
                  <c:v>3.3699999999999717</c:v>
                </c:pt>
                <c:pt idx="238">
                  <c:v>3.3799999999999715</c:v>
                </c:pt>
                <c:pt idx="239">
                  <c:v>3.3899999999999713</c:v>
                </c:pt>
                <c:pt idx="240">
                  <c:v>3.399999999999971</c:v>
                </c:pt>
                <c:pt idx="241">
                  <c:v>3.4099999999999708</c:v>
                </c:pt>
                <c:pt idx="242">
                  <c:v>3.4199999999999706</c:v>
                </c:pt>
                <c:pt idx="243">
                  <c:v>3.4299999999999704</c:v>
                </c:pt>
                <c:pt idx="244">
                  <c:v>3.4399999999999702</c:v>
                </c:pt>
                <c:pt idx="245">
                  <c:v>3.44999999999997</c:v>
                </c:pt>
                <c:pt idx="246">
                  <c:v>3.4599999999999698</c:v>
                </c:pt>
                <c:pt idx="247">
                  <c:v>3.4699999999999696</c:v>
                </c:pt>
                <c:pt idx="248">
                  <c:v>3.4799999999999693</c:v>
                </c:pt>
                <c:pt idx="249">
                  <c:v>3.4899999999999691</c:v>
                </c:pt>
                <c:pt idx="250">
                  <c:v>3.4999999999999689</c:v>
                </c:pt>
                <c:pt idx="251">
                  <c:v>3.5099999999999687</c:v>
                </c:pt>
                <c:pt idx="252">
                  <c:v>3.5199999999999685</c:v>
                </c:pt>
                <c:pt idx="253">
                  <c:v>3.5299999999999683</c:v>
                </c:pt>
                <c:pt idx="254">
                  <c:v>3.5399999999999681</c:v>
                </c:pt>
                <c:pt idx="255">
                  <c:v>3.5499999999999678</c:v>
                </c:pt>
                <c:pt idx="256">
                  <c:v>3.5599999999999676</c:v>
                </c:pt>
                <c:pt idx="257">
                  <c:v>3.5699999999999674</c:v>
                </c:pt>
                <c:pt idx="258">
                  <c:v>3.5799999999999672</c:v>
                </c:pt>
                <c:pt idx="259">
                  <c:v>3.589999999999967</c:v>
                </c:pt>
                <c:pt idx="260">
                  <c:v>3.5999999999999668</c:v>
                </c:pt>
                <c:pt idx="261">
                  <c:v>3.6099999999999666</c:v>
                </c:pt>
                <c:pt idx="262">
                  <c:v>3.6199999999999664</c:v>
                </c:pt>
                <c:pt idx="263">
                  <c:v>3.6299999999999661</c:v>
                </c:pt>
                <c:pt idx="264">
                  <c:v>3.6399999999999659</c:v>
                </c:pt>
                <c:pt idx="265">
                  <c:v>3.6499999999999657</c:v>
                </c:pt>
                <c:pt idx="266">
                  <c:v>3.6599999999999655</c:v>
                </c:pt>
                <c:pt idx="267">
                  <c:v>3.6699999999999653</c:v>
                </c:pt>
                <c:pt idx="268">
                  <c:v>3.6799999999999651</c:v>
                </c:pt>
                <c:pt idx="269">
                  <c:v>3.6899999999999649</c:v>
                </c:pt>
                <c:pt idx="270">
                  <c:v>3.6999999999999647</c:v>
                </c:pt>
                <c:pt idx="271">
                  <c:v>3.7099999999999644</c:v>
                </c:pt>
                <c:pt idx="272">
                  <c:v>3.7199999999999642</c:v>
                </c:pt>
                <c:pt idx="273">
                  <c:v>3.729999999999964</c:v>
                </c:pt>
                <c:pt idx="274">
                  <c:v>3.7399999999999638</c:v>
                </c:pt>
                <c:pt idx="275">
                  <c:v>3.7499999999999636</c:v>
                </c:pt>
                <c:pt idx="276">
                  <c:v>3.7599999999999634</c:v>
                </c:pt>
                <c:pt idx="277">
                  <c:v>3.7699999999999632</c:v>
                </c:pt>
                <c:pt idx="278">
                  <c:v>3.7799999999999629</c:v>
                </c:pt>
                <c:pt idx="279">
                  <c:v>3.7899999999999627</c:v>
                </c:pt>
                <c:pt idx="280">
                  <c:v>3.7999999999999625</c:v>
                </c:pt>
                <c:pt idx="281">
                  <c:v>3.8099999999999623</c:v>
                </c:pt>
                <c:pt idx="282">
                  <c:v>3.8199999999999621</c:v>
                </c:pt>
                <c:pt idx="283">
                  <c:v>3.8299999999999619</c:v>
                </c:pt>
                <c:pt idx="284">
                  <c:v>3.8399999999999617</c:v>
                </c:pt>
                <c:pt idx="285">
                  <c:v>3.8499999999999615</c:v>
                </c:pt>
                <c:pt idx="286">
                  <c:v>3.8599999999999612</c:v>
                </c:pt>
                <c:pt idx="287">
                  <c:v>3.869999999999961</c:v>
                </c:pt>
                <c:pt idx="288">
                  <c:v>3.8799999999999608</c:v>
                </c:pt>
                <c:pt idx="289">
                  <c:v>3.8899999999999606</c:v>
                </c:pt>
                <c:pt idx="290">
                  <c:v>3.8999999999999604</c:v>
                </c:pt>
                <c:pt idx="291">
                  <c:v>3.9099999999999602</c:v>
                </c:pt>
                <c:pt idx="292">
                  <c:v>3.91999999999996</c:v>
                </c:pt>
                <c:pt idx="293">
                  <c:v>3.9299999999999597</c:v>
                </c:pt>
                <c:pt idx="294">
                  <c:v>3.9399999999999595</c:v>
                </c:pt>
                <c:pt idx="295">
                  <c:v>3.9499999999999593</c:v>
                </c:pt>
                <c:pt idx="296">
                  <c:v>3.9599999999999591</c:v>
                </c:pt>
                <c:pt idx="297">
                  <c:v>3.9699999999999589</c:v>
                </c:pt>
                <c:pt idx="298">
                  <c:v>3.9799999999999587</c:v>
                </c:pt>
                <c:pt idx="299">
                  <c:v>3.9899999999999585</c:v>
                </c:pt>
                <c:pt idx="300">
                  <c:v>3.9999999999999583</c:v>
                </c:pt>
                <c:pt idx="301">
                  <c:v>4.009999999999958</c:v>
                </c:pt>
                <c:pt idx="302">
                  <c:v>4.0199999999999578</c:v>
                </c:pt>
                <c:pt idx="303">
                  <c:v>4.0299999999999576</c:v>
                </c:pt>
                <c:pt idx="304">
                  <c:v>4.0399999999999574</c:v>
                </c:pt>
                <c:pt idx="305">
                  <c:v>4.0499999999999572</c:v>
                </c:pt>
                <c:pt idx="306">
                  <c:v>4.059999999999957</c:v>
                </c:pt>
                <c:pt idx="307">
                  <c:v>4.0699999999999568</c:v>
                </c:pt>
                <c:pt idx="308">
                  <c:v>4.0799999999999566</c:v>
                </c:pt>
                <c:pt idx="309">
                  <c:v>4.0899999999999563</c:v>
                </c:pt>
                <c:pt idx="310">
                  <c:v>4.0999999999999561</c:v>
                </c:pt>
                <c:pt idx="311">
                  <c:v>4.1099999999999559</c:v>
                </c:pt>
                <c:pt idx="312">
                  <c:v>4.1199999999999557</c:v>
                </c:pt>
                <c:pt idx="313">
                  <c:v>4.1299999999999555</c:v>
                </c:pt>
                <c:pt idx="314">
                  <c:v>4.1399999999999553</c:v>
                </c:pt>
                <c:pt idx="315">
                  <c:v>4.1499999999999551</c:v>
                </c:pt>
                <c:pt idx="316">
                  <c:v>4.1599999999999548</c:v>
                </c:pt>
                <c:pt idx="317">
                  <c:v>4.1699999999999546</c:v>
                </c:pt>
                <c:pt idx="318">
                  <c:v>4.1799999999999544</c:v>
                </c:pt>
                <c:pt idx="319">
                  <c:v>4.1899999999999542</c:v>
                </c:pt>
                <c:pt idx="320">
                  <c:v>4.199999999999954</c:v>
                </c:pt>
                <c:pt idx="321">
                  <c:v>4.2099999999999538</c:v>
                </c:pt>
                <c:pt idx="322">
                  <c:v>4.2199999999999536</c:v>
                </c:pt>
                <c:pt idx="323">
                  <c:v>4.2299999999999534</c:v>
                </c:pt>
                <c:pt idx="324">
                  <c:v>4.2399999999999531</c:v>
                </c:pt>
                <c:pt idx="325">
                  <c:v>4.2499999999999529</c:v>
                </c:pt>
                <c:pt idx="326">
                  <c:v>4.2599999999999527</c:v>
                </c:pt>
                <c:pt idx="327">
                  <c:v>4.2699999999999525</c:v>
                </c:pt>
                <c:pt idx="328">
                  <c:v>4.2799999999999523</c:v>
                </c:pt>
                <c:pt idx="329">
                  <c:v>4.2899999999999521</c:v>
                </c:pt>
                <c:pt idx="330">
                  <c:v>4.2999999999999519</c:v>
                </c:pt>
                <c:pt idx="331">
                  <c:v>4.3099999999999516</c:v>
                </c:pt>
                <c:pt idx="332">
                  <c:v>4.3199999999999514</c:v>
                </c:pt>
                <c:pt idx="333">
                  <c:v>4.3299999999999512</c:v>
                </c:pt>
                <c:pt idx="334">
                  <c:v>4.339999999999951</c:v>
                </c:pt>
                <c:pt idx="335">
                  <c:v>4.3499999999999508</c:v>
                </c:pt>
                <c:pt idx="336">
                  <c:v>4.3599999999999506</c:v>
                </c:pt>
                <c:pt idx="337">
                  <c:v>4.3699999999999504</c:v>
                </c:pt>
                <c:pt idx="338">
                  <c:v>4.3799999999999502</c:v>
                </c:pt>
                <c:pt idx="339">
                  <c:v>4.3899999999999499</c:v>
                </c:pt>
                <c:pt idx="340">
                  <c:v>4.3999999999999497</c:v>
                </c:pt>
                <c:pt idx="341">
                  <c:v>4.4099999999999495</c:v>
                </c:pt>
                <c:pt idx="342">
                  <c:v>4.4199999999999493</c:v>
                </c:pt>
                <c:pt idx="343">
                  <c:v>4.4299999999999491</c:v>
                </c:pt>
                <c:pt idx="344">
                  <c:v>4.4399999999999489</c:v>
                </c:pt>
                <c:pt idx="345">
                  <c:v>4.4499999999999487</c:v>
                </c:pt>
                <c:pt idx="346">
                  <c:v>4.4599999999999485</c:v>
                </c:pt>
                <c:pt idx="347">
                  <c:v>4.4699999999999482</c:v>
                </c:pt>
                <c:pt idx="348">
                  <c:v>4.479999999999948</c:v>
                </c:pt>
                <c:pt idx="349">
                  <c:v>4.4899999999999478</c:v>
                </c:pt>
                <c:pt idx="350">
                  <c:v>4.4999999999999476</c:v>
                </c:pt>
                <c:pt idx="351">
                  <c:v>4.5099999999999474</c:v>
                </c:pt>
                <c:pt idx="352">
                  <c:v>4.5199999999999472</c:v>
                </c:pt>
                <c:pt idx="353">
                  <c:v>4.529999999999947</c:v>
                </c:pt>
                <c:pt idx="354">
                  <c:v>4.5399999999999467</c:v>
                </c:pt>
                <c:pt idx="355">
                  <c:v>4.5499999999999465</c:v>
                </c:pt>
                <c:pt idx="356">
                  <c:v>4.5599999999999463</c:v>
                </c:pt>
                <c:pt idx="357">
                  <c:v>4.5699999999999461</c:v>
                </c:pt>
                <c:pt idx="358">
                  <c:v>4.5799999999999459</c:v>
                </c:pt>
                <c:pt idx="359">
                  <c:v>4.5899999999999457</c:v>
                </c:pt>
                <c:pt idx="360">
                  <c:v>4.5999999999999455</c:v>
                </c:pt>
                <c:pt idx="361">
                  <c:v>4.6099999999999453</c:v>
                </c:pt>
                <c:pt idx="362">
                  <c:v>4.619999999999945</c:v>
                </c:pt>
                <c:pt idx="363">
                  <c:v>4.6299999999999448</c:v>
                </c:pt>
                <c:pt idx="364">
                  <c:v>4.6399999999999446</c:v>
                </c:pt>
                <c:pt idx="365">
                  <c:v>4.6499999999999444</c:v>
                </c:pt>
                <c:pt idx="366">
                  <c:v>4.6599999999999442</c:v>
                </c:pt>
                <c:pt idx="367">
                  <c:v>4.669999999999944</c:v>
                </c:pt>
                <c:pt idx="368">
                  <c:v>4.6799999999999438</c:v>
                </c:pt>
                <c:pt idx="369">
                  <c:v>4.6899999999999435</c:v>
                </c:pt>
                <c:pt idx="370">
                  <c:v>4.6999999999999433</c:v>
                </c:pt>
                <c:pt idx="371">
                  <c:v>4.7099999999999431</c:v>
                </c:pt>
                <c:pt idx="372">
                  <c:v>4.7199999999999429</c:v>
                </c:pt>
                <c:pt idx="373">
                  <c:v>4.7299999999999427</c:v>
                </c:pt>
                <c:pt idx="374">
                  <c:v>4.7399999999999425</c:v>
                </c:pt>
                <c:pt idx="375">
                  <c:v>4.7499999999999423</c:v>
                </c:pt>
                <c:pt idx="376">
                  <c:v>4.7599999999999421</c:v>
                </c:pt>
                <c:pt idx="377">
                  <c:v>4.7699999999999418</c:v>
                </c:pt>
                <c:pt idx="378">
                  <c:v>4.7799999999999416</c:v>
                </c:pt>
                <c:pt idx="379">
                  <c:v>4.7899999999999414</c:v>
                </c:pt>
                <c:pt idx="380">
                  <c:v>4.7999999999999412</c:v>
                </c:pt>
                <c:pt idx="381">
                  <c:v>4.809999999999941</c:v>
                </c:pt>
                <c:pt idx="382">
                  <c:v>4.8199999999999408</c:v>
                </c:pt>
                <c:pt idx="383">
                  <c:v>4.8299999999999406</c:v>
                </c:pt>
                <c:pt idx="384">
                  <c:v>4.8399999999999403</c:v>
                </c:pt>
                <c:pt idx="385">
                  <c:v>4.8499999999999401</c:v>
                </c:pt>
                <c:pt idx="386">
                  <c:v>4.8599999999999399</c:v>
                </c:pt>
                <c:pt idx="387">
                  <c:v>4.8699999999999397</c:v>
                </c:pt>
                <c:pt idx="388">
                  <c:v>4.8799999999999395</c:v>
                </c:pt>
                <c:pt idx="389">
                  <c:v>4.8899999999999393</c:v>
                </c:pt>
                <c:pt idx="390">
                  <c:v>4.8999999999999391</c:v>
                </c:pt>
                <c:pt idx="391">
                  <c:v>4.9099999999999389</c:v>
                </c:pt>
                <c:pt idx="392">
                  <c:v>4.9199999999999386</c:v>
                </c:pt>
                <c:pt idx="393">
                  <c:v>4.9299999999999384</c:v>
                </c:pt>
                <c:pt idx="394">
                  <c:v>4.9399999999999382</c:v>
                </c:pt>
                <c:pt idx="395">
                  <c:v>4.949999999999938</c:v>
                </c:pt>
                <c:pt idx="396">
                  <c:v>4.9599999999999378</c:v>
                </c:pt>
                <c:pt idx="397">
                  <c:v>4.9699999999999376</c:v>
                </c:pt>
                <c:pt idx="398">
                  <c:v>4.9799999999999374</c:v>
                </c:pt>
                <c:pt idx="399">
                  <c:v>4.9899999999999372</c:v>
                </c:pt>
                <c:pt idx="400">
                  <c:v>4.9999999999999369</c:v>
                </c:pt>
                <c:pt idx="401">
                  <c:v>5.0099999999999367</c:v>
                </c:pt>
                <c:pt idx="402">
                  <c:v>5.0199999999999365</c:v>
                </c:pt>
                <c:pt idx="403">
                  <c:v>5.0299999999999363</c:v>
                </c:pt>
                <c:pt idx="404">
                  <c:v>5.0399999999999361</c:v>
                </c:pt>
                <c:pt idx="405">
                  <c:v>5.0499999999999359</c:v>
                </c:pt>
                <c:pt idx="406">
                  <c:v>5.0599999999999357</c:v>
                </c:pt>
                <c:pt idx="407">
                  <c:v>5.0699999999999354</c:v>
                </c:pt>
                <c:pt idx="408">
                  <c:v>5.0799999999999352</c:v>
                </c:pt>
                <c:pt idx="409">
                  <c:v>5.089999999999935</c:v>
                </c:pt>
                <c:pt idx="410">
                  <c:v>5.0999999999999348</c:v>
                </c:pt>
                <c:pt idx="411">
                  <c:v>5.1099999999999346</c:v>
                </c:pt>
                <c:pt idx="412">
                  <c:v>5.1199999999999344</c:v>
                </c:pt>
                <c:pt idx="413">
                  <c:v>5.1299999999999342</c:v>
                </c:pt>
                <c:pt idx="414">
                  <c:v>5.139999999999934</c:v>
                </c:pt>
                <c:pt idx="415">
                  <c:v>5.1499999999999337</c:v>
                </c:pt>
                <c:pt idx="416">
                  <c:v>5.1599999999999335</c:v>
                </c:pt>
                <c:pt idx="417">
                  <c:v>5.1699999999999333</c:v>
                </c:pt>
                <c:pt idx="418">
                  <c:v>5.1799999999999331</c:v>
                </c:pt>
                <c:pt idx="419">
                  <c:v>5.1899999999999329</c:v>
                </c:pt>
                <c:pt idx="420">
                  <c:v>5.1999999999999327</c:v>
                </c:pt>
                <c:pt idx="421">
                  <c:v>5.2099999999999325</c:v>
                </c:pt>
                <c:pt idx="422">
                  <c:v>5.2199999999999322</c:v>
                </c:pt>
                <c:pt idx="423">
                  <c:v>5.229999999999932</c:v>
                </c:pt>
                <c:pt idx="424">
                  <c:v>5.2399999999999318</c:v>
                </c:pt>
                <c:pt idx="425">
                  <c:v>5.2499999999999316</c:v>
                </c:pt>
                <c:pt idx="426">
                  <c:v>5.2599999999999314</c:v>
                </c:pt>
                <c:pt idx="427">
                  <c:v>5.2699999999999312</c:v>
                </c:pt>
                <c:pt idx="428">
                  <c:v>5.279999999999931</c:v>
                </c:pt>
                <c:pt idx="429">
                  <c:v>5.2899999999999308</c:v>
                </c:pt>
                <c:pt idx="430">
                  <c:v>5.2999999999999305</c:v>
                </c:pt>
                <c:pt idx="431">
                  <c:v>5.3099999999999303</c:v>
                </c:pt>
                <c:pt idx="432">
                  <c:v>5.3199999999999301</c:v>
                </c:pt>
                <c:pt idx="433">
                  <c:v>5.3299999999999299</c:v>
                </c:pt>
                <c:pt idx="434">
                  <c:v>5.3399999999999297</c:v>
                </c:pt>
                <c:pt idx="435">
                  <c:v>5.3499999999999295</c:v>
                </c:pt>
                <c:pt idx="436">
                  <c:v>5.3599999999999293</c:v>
                </c:pt>
                <c:pt idx="437">
                  <c:v>5.3699999999999291</c:v>
                </c:pt>
                <c:pt idx="438">
                  <c:v>5.3799999999999288</c:v>
                </c:pt>
                <c:pt idx="439">
                  <c:v>5.3899999999999286</c:v>
                </c:pt>
                <c:pt idx="440">
                  <c:v>5.3999999999999284</c:v>
                </c:pt>
                <c:pt idx="441">
                  <c:v>5.4099999999999282</c:v>
                </c:pt>
                <c:pt idx="442">
                  <c:v>5.419999999999928</c:v>
                </c:pt>
                <c:pt idx="443">
                  <c:v>5.4299999999999278</c:v>
                </c:pt>
                <c:pt idx="444">
                  <c:v>5.4399999999999276</c:v>
                </c:pt>
                <c:pt idx="445">
                  <c:v>5.4499999999999273</c:v>
                </c:pt>
                <c:pt idx="446">
                  <c:v>5.4599999999999271</c:v>
                </c:pt>
                <c:pt idx="447">
                  <c:v>5.4699999999999269</c:v>
                </c:pt>
                <c:pt idx="448">
                  <c:v>5.4799999999999267</c:v>
                </c:pt>
                <c:pt idx="449">
                  <c:v>5.4899999999999265</c:v>
                </c:pt>
                <c:pt idx="450">
                  <c:v>5.4999999999999263</c:v>
                </c:pt>
                <c:pt idx="451">
                  <c:v>5.5099999999999261</c:v>
                </c:pt>
                <c:pt idx="452">
                  <c:v>5.5199999999999259</c:v>
                </c:pt>
                <c:pt idx="453">
                  <c:v>5.5299999999999256</c:v>
                </c:pt>
                <c:pt idx="454">
                  <c:v>5.5399999999999254</c:v>
                </c:pt>
                <c:pt idx="455">
                  <c:v>5.5499999999999252</c:v>
                </c:pt>
                <c:pt idx="456">
                  <c:v>5.559999999999925</c:v>
                </c:pt>
                <c:pt idx="457">
                  <c:v>5.5699999999999248</c:v>
                </c:pt>
                <c:pt idx="458">
                  <c:v>5.5799999999999246</c:v>
                </c:pt>
                <c:pt idx="459">
                  <c:v>5.5899999999999244</c:v>
                </c:pt>
                <c:pt idx="460">
                  <c:v>5.5999999999999241</c:v>
                </c:pt>
                <c:pt idx="461">
                  <c:v>5.6099999999999239</c:v>
                </c:pt>
                <c:pt idx="462">
                  <c:v>5.6199999999999237</c:v>
                </c:pt>
                <c:pt idx="463">
                  <c:v>5.6299999999999235</c:v>
                </c:pt>
                <c:pt idx="464">
                  <c:v>5.6399999999999233</c:v>
                </c:pt>
                <c:pt idx="465">
                  <c:v>5.6499999999999231</c:v>
                </c:pt>
                <c:pt idx="466">
                  <c:v>5.6599999999999229</c:v>
                </c:pt>
                <c:pt idx="467">
                  <c:v>5.6699999999999227</c:v>
                </c:pt>
                <c:pt idx="468">
                  <c:v>5.6799999999999224</c:v>
                </c:pt>
                <c:pt idx="469">
                  <c:v>5.6899999999999222</c:v>
                </c:pt>
                <c:pt idx="470">
                  <c:v>5.699999999999922</c:v>
                </c:pt>
                <c:pt idx="471">
                  <c:v>5.7099999999999218</c:v>
                </c:pt>
                <c:pt idx="472">
                  <c:v>5.7199999999999216</c:v>
                </c:pt>
                <c:pt idx="473">
                  <c:v>5.7299999999999214</c:v>
                </c:pt>
                <c:pt idx="474">
                  <c:v>5.7399999999999212</c:v>
                </c:pt>
                <c:pt idx="475">
                  <c:v>5.749999999999921</c:v>
                </c:pt>
                <c:pt idx="476">
                  <c:v>5.7599999999999207</c:v>
                </c:pt>
                <c:pt idx="477">
                  <c:v>5.7699999999999205</c:v>
                </c:pt>
                <c:pt idx="478">
                  <c:v>5.7799999999999203</c:v>
                </c:pt>
                <c:pt idx="479">
                  <c:v>5.7899999999999201</c:v>
                </c:pt>
                <c:pt idx="480">
                  <c:v>5.7999999999999199</c:v>
                </c:pt>
                <c:pt idx="481">
                  <c:v>5.8099999999999197</c:v>
                </c:pt>
                <c:pt idx="482">
                  <c:v>5.8199999999999195</c:v>
                </c:pt>
                <c:pt idx="483">
                  <c:v>5.8299999999999192</c:v>
                </c:pt>
                <c:pt idx="484">
                  <c:v>5.839999999999919</c:v>
                </c:pt>
                <c:pt idx="485">
                  <c:v>5.8499999999999188</c:v>
                </c:pt>
                <c:pt idx="486">
                  <c:v>5.8599999999999186</c:v>
                </c:pt>
                <c:pt idx="487">
                  <c:v>5.8699999999999184</c:v>
                </c:pt>
                <c:pt idx="488">
                  <c:v>5.8799999999999182</c:v>
                </c:pt>
                <c:pt idx="489">
                  <c:v>5.889999999999918</c:v>
                </c:pt>
                <c:pt idx="490">
                  <c:v>5.8999999999999178</c:v>
                </c:pt>
                <c:pt idx="491">
                  <c:v>5.9099999999999175</c:v>
                </c:pt>
                <c:pt idx="492">
                  <c:v>5.9199999999999173</c:v>
                </c:pt>
                <c:pt idx="493">
                  <c:v>5.9299999999999171</c:v>
                </c:pt>
                <c:pt idx="494">
                  <c:v>5.9399999999999169</c:v>
                </c:pt>
                <c:pt idx="495">
                  <c:v>5.9499999999999167</c:v>
                </c:pt>
                <c:pt idx="496">
                  <c:v>5.9599999999999165</c:v>
                </c:pt>
                <c:pt idx="497">
                  <c:v>5.9699999999999163</c:v>
                </c:pt>
                <c:pt idx="498">
                  <c:v>5.979999999999916</c:v>
                </c:pt>
                <c:pt idx="499">
                  <c:v>5.9899999999999158</c:v>
                </c:pt>
                <c:pt idx="500">
                  <c:v>5.9999999999999156</c:v>
                </c:pt>
                <c:pt idx="501">
                  <c:v>6.0099999999999154</c:v>
                </c:pt>
                <c:pt idx="502">
                  <c:v>6.0199999999999152</c:v>
                </c:pt>
                <c:pt idx="503">
                  <c:v>6.029999999999915</c:v>
                </c:pt>
                <c:pt idx="504">
                  <c:v>6.0399999999999148</c:v>
                </c:pt>
                <c:pt idx="505">
                  <c:v>6.0499999999999146</c:v>
                </c:pt>
                <c:pt idx="506">
                  <c:v>6.0599999999999143</c:v>
                </c:pt>
                <c:pt idx="507">
                  <c:v>6.0699999999999141</c:v>
                </c:pt>
                <c:pt idx="508">
                  <c:v>6.0799999999999139</c:v>
                </c:pt>
                <c:pt idx="509">
                  <c:v>6.0899999999999137</c:v>
                </c:pt>
                <c:pt idx="510">
                  <c:v>6.0999999999999135</c:v>
                </c:pt>
                <c:pt idx="511">
                  <c:v>6.1099999999999133</c:v>
                </c:pt>
                <c:pt idx="512">
                  <c:v>6.1199999999999131</c:v>
                </c:pt>
                <c:pt idx="513">
                  <c:v>6.1299999999999129</c:v>
                </c:pt>
                <c:pt idx="514">
                  <c:v>6.1399999999999126</c:v>
                </c:pt>
                <c:pt idx="515">
                  <c:v>6.1499999999999124</c:v>
                </c:pt>
                <c:pt idx="516">
                  <c:v>6.1599999999999122</c:v>
                </c:pt>
                <c:pt idx="517">
                  <c:v>6.169999999999912</c:v>
                </c:pt>
                <c:pt idx="518">
                  <c:v>6.1799999999999118</c:v>
                </c:pt>
                <c:pt idx="519">
                  <c:v>6.1899999999999116</c:v>
                </c:pt>
                <c:pt idx="520">
                  <c:v>6.1999999999999114</c:v>
                </c:pt>
                <c:pt idx="521">
                  <c:v>6.2099999999999111</c:v>
                </c:pt>
                <c:pt idx="522">
                  <c:v>6.2199999999999109</c:v>
                </c:pt>
                <c:pt idx="523">
                  <c:v>6.2299999999999107</c:v>
                </c:pt>
                <c:pt idx="524">
                  <c:v>6.2399999999999105</c:v>
                </c:pt>
                <c:pt idx="525">
                  <c:v>6.2499999999999103</c:v>
                </c:pt>
                <c:pt idx="526">
                  <c:v>6.2599999999999101</c:v>
                </c:pt>
                <c:pt idx="527">
                  <c:v>6.2699999999999099</c:v>
                </c:pt>
                <c:pt idx="528">
                  <c:v>6.2799999999999097</c:v>
                </c:pt>
                <c:pt idx="529">
                  <c:v>6.2899999999999094</c:v>
                </c:pt>
                <c:pt idx="530">
                  <c:v>6.2999999999999092</c:v>
                </c:pt>
                <c:pt idx="531">
                  <c:v>6.309999999999909</c:v>
                </c:pt>
                <c:pt idx="532">
                  <c:v>6.3199999999999088</c:v>
                </c:pt>
                <c:pt idx="533">
                  <c:v>6.3299999999999086</c:v>
                </c:pt>
                <c:pt idx="534">
                  <c:v>6.3399999999999084</c:v>
                </c:pt>
                <c:pt idx="535">
                  <c:v>6.3499999999999082</c:v>
                </c:pt>
                <c:pt idx="536">
                  <c:v>6.3599999999999079</c:v>
                </c:pt>
                <c:pt idx="537">
                  <c:v>6.3699999999999077</c:v>
                </c:pt>
                <c:pt idx="538">
                  <c:v>6.3799999999999075</c:v>
                </c:pt>
                <c:pt idx="539">
                  <c:v>6.3899999999999073</c:v>
                </c:pt>
                <c:pt idx="540">
                  <c:v>6.3999999999999071</c:v>
                </c:pt>
                <c:pt idx="541">
                  <c:v>6.4099999999999069</c:v>
                </c:pt>
                <c:pt idx="542">
                  <c:v>6.4199999999999067</c:v>
                </c:pt>
                <c:pt idx="543">
                  <c:v>6.4299999999999065</c:v>
                </c:pt>
                <c:pt idx="544">
                  <c:v>6.4399999999999062</c:v>
                </c:pt>
                <c:pt idx="545">
                  <c:v>6.449999999999906</c:v>
                </c:pt>
                <c:pt idx="546">
                  <c:v>6.4599999999999058</c:v>
                </c:pt>
                <c:pt idx="547">
                  <c:v>6.4699999999999056</c:v>
                </c:pt>
                <c:pt idx="548">
                  <c:v>6.4799999999999054</c:v>
                </c:pt>
                <c:pt idx="549">
                  <c:v>6.4899999999999052</c:v>
                </c:pt>
                <c:pt idx="550">
                  <c:v>6.499999999999905</c:v>
                </c:pt>
                <c:pt idx="551">
                  <c:v>6.5099999999999048</c:v>
                </c:pt>
                <c:pt idx="552">
                  <c:v>6.5199999999999045</c:v>
                </c:pt>
                <c:pt idx="553">
                  <c:v>6.5299999999999043</c:v>
                </c:pt>
                <c:pt idx="554">
                  <c:v>6.5399999999999041</c:v>
                </c:pt>
                <c:pt idx="555">
                  <c:v>6.5499999999999039</c:v>
                </c:pt>
                <c:pt idx="556">
                  <c:v>6.5599999999999037</c:v>
                </c:pt>
                <c:pt idx="557">
                  <c:v>6.5699999999999035</c:v>
                </c:pt>
                <c:pt idx="558">
                  <c:v>6.5799999999999033</c:v>
                </c:pt>
                <c:pt idx="559">
                  <c:v>6.589999999999903</c:v>
                </c:pt>
                <c:pt idx="560">
                  <c:v>6.5999999999999028</c:v>
                </c:pt>
                <c:pt idx="561">
                  <c:v>6.6099999999999026</c:v>
                </c:pt>
                <c:pt idx="562">
                  <c:v>6.6199999999999024</c:v>
                </c:pt>
                <c:pt idx="563">
                  <c:v>6.6299999999999022</c:v>
                </c:pt>
                <c:pt idx="564">
                  <c:v>6.639999999999902</c:v>
                </c:pt>
                <c:pt idx="565">
                  <c:v>6.6499999999999018</c:v>
                </c:pt>
                <c:pt idx="566">
                  <c:v>6.6599999999999016</c:v>
                </c:pt>
                <c:pt idx="567">
                  <c:v>6.6699999999999013</c:v>
                </c:pt>
                <c:pt idx="568">
                  <c:v>6.6799999999999011</c:v>
                </c:pt>
                <c:pt idx="569">
                  <c:v>6.6899999999999009</c:v>
                </c:pt>
                <c:pt idx="570">
                  <c:v>6.6999999999999007</c:v>
                </c:pt>
                <c:pt idx="571">
                  <c:v>6.7099999999999005</c:v>
                </c:pt>
                <c:pt idx="572">
                  <c:v>6.7199999999999003</c:v>
                </c:pt>
                <c:pt idx="573">
                  <c:v>6.7299999999999001</c:v>
                </c:pt>
                <c:pt idx="574">
                  <c:v>6.7399999999998998</c:v>
                </c:pt>
                <c:pt idx="575">
                  <c:v>6.7499999999998996</c:v>
                </c:pt>
                <c:pt idx="576">
                  <c:v>6.7599999999998994</c:v>
                </c:pt>
                <c:pt idx="577">
                  <c:v>6.7699999999998992</c:v>
                </c:pt>
                <c:pt idx="578">
                  <c:v>6.779999999999899</c:v>
                </c:pt>
                <c:pt idx="579">
                  <c:v>6.7899999999998988</c:v>
                </c:pt>
                <c:pt idx="580">
                  <c:v>6.7999999999998986</c:v>
                </c:pt>
                <c:pt idx="581">
                  <c:v>6.8099999999998984</c:v>
                </c:pt>
                <c:pt idx="582">
                  <c:v>6.8199999999998981</c:v>
                </c:pt>
                <c:pt idx="583">
                  <c:v>6.8299999999998979</c:v>
                </c:pt>
                <c:pt idx="584">
                  <c:v>6.8399999999998977</c:v>
                </c:pt>
                <c:pt idx="585">
                  <c:v>6.8499999999998975</c:v>
                </c:pt>
                <c:pt idx="586">
                  <c:v>6.8599999999998973</c:v>
                </c:pt>
                <c:pt idx="587">
                  <c:v>6.8699999999998971</c:v>
                </c:pt>
                <c:pt idx="588">
                  <c:v>6.8799999999998969</c:v>
                </c:pt>
                <c:pt idx="589">
                  <c:v>6.8899999999998967</c:v>
                </c:pt>
                <c:pt idx="590">
                  <c:v>6.8999999999998964</c:v>
                </c:pt>
                <c:pt idx="591">
                  <c:v>6.9099999999998962</c:v>
                </c:pt>
                <c:pt idx="592">
                  <c:v>6.919999999999896</c:v>
                </c:pt>
                <c:pt idx="593">
                  <c:v>6.9299999999998958</c:v>
                </c:pt>
                <c:pt idx="594">
                  <c:v>6.9399999999998956</c:v>
                </c:pt>
                <c:pt idx="595">
                  <c:v>6.9499999999998954</c:v>
                </c:pt>
                <c:pt idx="596">
                  <c:v>6.9599999999998952</c:v>
                </c:pt>
                <c:pt idx="597">
                  <c:v>6.9699999999998949</c:v>
                </c:pt>
                <c:pt idx="598">
                  <c:v>6.9799999999998947</c:v>
                </c:pt>
                <c:pt idx="599">
                  <c:v>6.9899999999998945</c:v>
                </c:pt>
                <c:pt idx="600">
                  <c:v>6.9999999999998943</c:v>
                </c:pt>
              </c:numCache>
            </c:numRef>
          </c:cat>
          <c:val>
            <c:numRef>
              <c:f>'Emissions and Cost'!$X$53:$X$653</c:f>
              <c:numCache>
                <c:formatCode>0.00</c:formatCode>
                <c:ptCount val="601"/>
                <c:pt idx="0">
                  <c:v>4.8584621561935348</c:v>
                </c:pt>
                <c:pt idx="1">
                  <c:v>4.8584621561935348</c:v>
                </c:pt>
                <c:pt idx="2">
                  <c:v>4.8584621561935348</c:v>
                </c:pt>
                <c:pt idx="3">
                  <c:v>4.8584621561935348</c:v>
                </c:pt>
                <c:pt idx="4">
                  <c:v>4.8584621561935348</c:v>
                </c:pt>
                <c:pt idx="5">
                  <c:v>4.8584621561935348</c:v>
                </c:pt>
                <c:pt idx="6">
                  <c:v>4.8584621561935348</c:v>
                </c:pt>
                <c:pt idx="7">
                  <c:v>4.8584621561935348</c:v>
                </c:pt>
                <c:pt idx="8">
                  <c:v>4.8584621561935348</c:v>
                </c:pt>
                <c:pt idx="9">
                  <c:v>4.8584621561935348</c:v>
                </c:pt>
                <c:pt idx="10">
                  <c:v>4.8584621561935348</c:v>
                </c:pt>
                <c:pt idx="11">
                  <c:v>4.8584621561935348</c:v>
                </c:pt>
                <c:pt idx="12">
                  <c:v>4.8584621561935348</c:v>
                </c:pt>
                <c:pt idx="13">
                  <c:v>4.8584621561935348</c:v>
                </c:pt>
                <c:pt idx="14">
                  <c:v>4.8584621561935348</c:v>
                </c:pt>
                <c:pt idx="15">
                  <c:v>4.8584621561935348</c:v>
                </c:pt>
                <c:pt idx="16">
                  <c:v>4.8584621561935348</c:v>
                </c:pt>
                <c:pt idx="17">
                  <c:v>4.8584621561935348</c:v>
                </c:pt>
                <c:pt idx="18">
                  <c:v>4.8584621561935348</c:v>
                </c:pt>
                <c:pt idx="19">
                  <c:v>4.8584621561935348</c:v>
                </c:pt>
                <c:pt idx="20">
                  <c:v>4.8584621561935348</c:v>
                </c:pt>
                <c:pt idx="21">
                  <c:v>4.8584621561935348</c:v>
                </c:pt>
                <c:pt idx="22">
                  <c:v>4.8584621561935348</c:v>
                </c:pt>
                <c:pt idx="23">
                  <c:v>4.8584621561935348</c:v>
                </c:pt>
                <c:pt idx="24">
                  <c:v>4.8584621561935348</c:v>
                </c:pt>
                <c:pt idx="25">
                  <c:v>4.8584621561935348</c:v>
                </c:pt>
                <c:pt idx="26">
                  <c:v>4.8584621561935348</c:v>
                </c:pt>
                <c:pt idx="27">
                  <c:v>4.8584621561935348</c:v>
                </c:pt>
                <c:pt idx="28">
                  <c:v>4.8584621561935348</c:v>
                </c:pt>
                <c:pt idx="29">
                  <c:v>4.8584621561935348</c:v>
                </c:pt>
                <c:pt idx="30">
                  <c:v>4.8584621561935348</c:v>
                </c:pt>
                <c:pt idx="31">
                  <c:v>4.8584621561935348</c:v>
                </c:pt>
                <c:pt idx="32">
                  <c:v>4.8584621561935348</c:v>
                </c:pt>
                <c:pt idx="33">
                  <c:v>4.8584621561935348</c:v>
                </c:pt>
                <c:pt idx="34">
                  <c:v>4.8584621561935348</c:v>
                </c:pt>
                <c:pt idx="35">
                  <c:v>4.8584621561935348</c:v>
                </c:pt>
                <c:pt idx="36">
                  <c:v>4.8584621561935348</c:v>
                </c:pt>
                <c:pt idx="37">
                  <c:v>4.8584621561935348</c:v>
                </c:pt>
                <c:pt idx="38">
                  <c:v>4.8584621561935348</c:v>
                </c:pt>
                <c:pt idx="39">
                  <c:v>4.8584621561935348</c:v>
                </c:pt>
                <c:pt idx="40">
                  <c:v>4.8584621561935348</c:v>
                </c:pt>
                <c:pt idx="41">
                  <c:v>4.8584621561935348</c:v>
                </c:pt>
                <c:pt idx="42">
                  <c:v>4.8584621561935348</c:v>
                </c:pt>
                <c:pt idx="43">
                  <c:v>4.8584621561935348</c:v>
                </c:pt>
                <c:pt idx="44">
                  <c:v>4.8584621561935348</c:v>
                </c:pt>
                <c:pt idx="45">
                  <c:v>4.8584621561935348</c:v>
                </c:pt>
                <c:pt idx="46">
                  <c:v>4.8584621561935348</c:v>
                </c:pt>
                <c:pt idx="47">
                  <c:v>4.8584621561935348</c:v>
                </c:pt>
                <c:pt idx="48">
                  <c:v>4.8584621561935348</c:v>
                </c:pt>
                <c:pt idx="49">
                  <c:v>4.8584621561935348</c:v>
                </c:pt>
                <c:pt idx="50">
                  <c:v>4.8584621561935348</c:v>
                </c:pt>
                <c:pt idx="51">
                  <c:v>4.8584621561935348</c:v>
                </c:pt>
                <c:pt idx="52">
                  <c:v>4.8584621561935348</c:v>
                </c:pt>
                <c:pt idx="53">
                  <c:v>4.8584621561935348</c:v>
                </c:pt>
                <c:pt idx="54">
                  <c:v>4.8584621561935348</c:v>
                </c:pt>
                <c:pt idx="55">
                  <c:v>4.8584621561935348</c:v>
                </c:pt>
                <c:pt idx="56">
                  <c:v>4.8584621561935348</c:v>
                </c:pt>
                <c:pt idx="57">
                  <c:v>4.8584621561935348</c:v>
                </c:pt>
                <c:pt idx="58">
                  <c:v>4.8584621561935348</c:v>
                </c:pt>
                <c:pt idx="59">
                  <c:v>4.8584621561935348</c:v>
                </c:pt>
                <c:pt idx="60">
                  <c:v>4.8584621561935348</c:v>
                </c:pt>
                <c:pt idx="61">
                  <c:v>4.8584621561935348</c:v>
                </c:pt>
                <c:pt idx="62">
                  <c:v>4.8584621561935348</c:v>
                </c:pt>
                <c:pt idx="63">
                  <c:v>4.8584621561935348</c:v>
                </c:pt>
                <c:pt idx="64">
                  <c:v>4.8584621561935348</c:v>
                </c:pt>
                <c:pt idx="65">
                  <c:v>4.8584621561935348</c:v>
                </c:pt>
                <c:pt idx="66">
                  <c:v>4.8584621561935348</c:v>
                </c:pt>
                <c:pt idx="67">
                  <c:v>4.8584621561935348</c:v>
                </c:pt>
                <c:pt idx="68">
                  <c:v>4.8584621561935348</c:v>
                </c:pt>
                <c:pt idx="69">
                  <c:v>4.8584621561935348</c:v>
                </c:pt>
                <c:pt idx="70">
                  <c:v>4.8584621561935348</c:v>
                </c:pt>
                <c:pt idx="71">
                  <c:v>4.8584621561935348</c:v>
                </c:pt>
                <c:pt idx="72">
                  <c:v>4.8584621561935348</c:v>
                </c:pt>
                <c:pt idx="73">
                  <c:v>4.8584621561935348</c:v>
                </c:pt>
                <c:pt idx="74">
                  <c:v>4.8584621561935348</c:v>
                </c:pt>
                <c:pt idx="75">
                  <c:v>4.8584621561935348</c:v>
                </c:pt>
                <c:pt idx="76">
                  <c:v>4.8584621561935348</c:v>
                </c:pt>
                <c:pt idx="77">
                  <c:v>4.8584621561935348</c:v>
                </c:pt>
                <c:pt idx="78">
                  <c:v>4.8584621561935348</c:v>
                </c:pt>
                <c:pt idx="79">
                  <c:v>4.8584621561935348</c:v>
                </c:pt>
                <c:pt idx="80">
                  <c:v>4.8584621561935348</c:v>
                </c:pt>
                <c:pt idx="81">
                  <c:v>4.8584621561935348</c:v>
                </c:pt>
                <c:pt idx="82">
                  <c:v>4.8584621561935348</c:v>
                </c:pt>
                <c:pt idx="83">
                  <c:v>4.8584621561935348</c:v>
                </c:pt>
                <c:pt idx="84">
                  <c:v>4.8584621561935348</c:v>
                </c:pt>
                <c:pt idx="85">
                  <c:v>4.8584621561935348</c:v>
                </c:pt>
                <c:pt idx="86">
                  <c:v>4.8584621561935348</c:v>
                </c:pt>
                <c:pt idx="87">
                  <c:v>4.8584621561935348</c:v>
                </c:pt>
                <c:pt idx="88">
                  <c:v>4.8584621561935348</c:v>
                </c:pt>
                <c:pt idx="89">
                  <c:v>4.8584621561935348</c:v>
                </c:pt>
                <c:pt idx="90">
                  <c:v>4.8584621561935348</c:v>
                </c:pt>
                <c:pt idx="91">
                  <c:v>4.8584621561935348</c:v>
                </c:pt>
                <c:pt idx="92">
                  <c:v>4.8584621561935348</c:v>
                </c:pt>
                <c:pt idx="93">
                  <c:v>4.8584621561935348</c:v>
                </c:pt>
                <c:pt idx="94">
                  <c:v>4.8584621561935348</c:v>
                </c:pt>
                <c:pt idx="95">
                  <c:v>4.8584621561935348</c:v>
                </c:pt>
                <c:pt idx="96">
                  <c:v>4.8584621561935348</c:v>
                </c:pt>
                <c:pt idx="97">
                  <c:v>4.8584621561935348</c:v>
                </c:pt>
                <c:pt idx="98">
                  <c:v>4.8584621561935348</c:v>
                </c:pt>
                <c:pt idx="99">
                  <c:v>4.8584621561935348</c:v>
                </c:pt>
                <c:pt idx="100">
                  <c:v>4.8584621561935348</c:v>
                </c:pt>
                <c:pt idx="101">
                  <c:v>4.8584621561935348</c:v>
                </c:pt>
                <c:pt idx="102">
                  <c:v>4.8584621561935348</c:v>
                </c:pt>
                <c:pt idx="103">
                  <c:v>4.8584621561935348</c:v>
                </c:pt>
                <c:pt idx="104">
                  <c:v>4.8584621561935348</c:v>
                </c:pt>
                <c:pt idx="105">
                  <c:v>4.8584621561935348</c:v>
                </c:pt>
                <c:pt idx="106">
                  <c:v>4.8584621561935348</c:v>
                </c:pt>
                <c:pt idx="107">
                  <c:v>4.8584621561935348</c:v>
                </c:pt>
                <c:pt idx="108">
                  <c:v>4.8584621561935348</c:v>
                </c:pt>
                <c:pt idx="109">
                  <c:v>4.8584621561935348</c:v>
                </c:pt>
                <c:pt idx="110">
                  <c:v>4.8584621561935348</c:v>
                </c:pt>
                <c:pt idx="111">
                  <c:v>4.8584621561935348</c:v>
                </c:pt>
                <c:pt idx="112">
                  <c:v>4.8584621561935348</c:v>
                </c:pt>
                <c:pt idx="113">
                  <c:v>4.8584621561935348</c:v>
                </c:pt>
                <c:pt idx="114">
                  <c:v>4.8584621561935348</c:v>
                </c:pt>
                <c:pt idx="115">
                  <c:v>4.8584621561935348</c:v>
                </c:pt>
                <c:pt idx="116">
                  <c:v>4.8584621561935348</c:v>
                </c:pt>
                <c:pt idx="117">
                  <c:v>4.8584621561935348</c:v>
                </c:pt>
                <c:pt idx="118">
                  <c:v>4.8584621561935348</c:v>
                </c:pt>
                <c:pt idx="119">
                  <c:v>4.8584621561935348</c:v>
                </c:pt>
                <c:pt idx="120">
                  <c:v>4.8584621561935348</c:v>
                </c:pt>
                <c:pt idx="121">
                  <c:v>4.8584621561935348</c:v>
                </c:pt>
                <c:pt idx="122">
                  <c:v>4.8584621561935348</c:v>
                </c:pt>
                <c:pt idx="123">
                  <c:v>4.8584621561935348</c:v>
                </c:pt>
                <c:pt idx="124">
                  <c:v>4.8584621561935348</c:v>
                </c:pt>
                <c:pt idx="125">
                  <c:v>4.8584621561935348</c:v>
                </c:pt>
                <c:pt idx="126">
                  <c:v>4.8584621561935348</c:v>
                </c:pt>
                <c:pt idx="127">
                  <c:v>4.8584621561935348</c:v>
                </c:pt>
                <c:pt idx="128">
                  <c:v>4.8584621561935348</c:v>
                </c:pt>
                <c:pt idx="129">
                  <c:v>4.8584621561935348</c:v>
                </c:pt>
                <c:pt idx="130">
                  <c:v>4.8584621561935348</c:v>
                </c:pt>
                <c:pt idx="131">
                  <c:v>4.8584621561935348</c:v>
                </c:pt>
                <c:pt idx="132">
                  <c:v>4.8584621561935348</c:v>
                </c:pt>
                <c:pt idx="133">
                  <c:v>4.8584621561935348</c:v>
                </c:pt>
                <c:pt idx="134">
                  <c:v>4.8584621561935348</c:v>
                </c:pt>
                <c:pt idx="135">
                  <c:v>4.8584621561935348</c:v>
                </c:pt>
                <c:pt idx="136">
                  <c:v>4.8584621561935348</c:v>
                </c:pt>
                <c:pt idx="137">
                  <c:v>4.8584621561935348</c:v>
                </c:pt>
                <c:pt idx="138">
                  <c:v>4.8584621561935348</c:v>
                </c:pt>
                <c:pt idx="139">
                  <c:v>4.8584621561935348</c:v>
                </c:pt>
                <c:pt idx="140">
                  <c:v>4.8584621561935348</c:v>
                </c:pt>
                <c:pt idx="141">
                  <c:v>4.8584621561935348</c:v>
                </c:pt>
                <c:pt idx="142">
                  <c:v>4.8584621561935348</c:v>
                </c:pt>
                <c:pt idx="143">
                  <c:v>4.8584621561935348</c:v>
                </c:pt>
                <c:pt idx="144">
                  <c:v>4.8584621561935348</c:v>
                </c:pt>
                <c:pt idx="145">
                  <c:v>4.8584621561935348</c:v>
                </c:pt>
                <c:pt idx="146">
                  <c:v>4.8584621561935348</c:v>
                </c:pt>
                <c:pt idx="147">
                  <c:v>4.8584621561935348</c:v>
                </c:pt>
                <c:pt idx="148">
                  <c:v>4.8584621561935348</c:v>
                </c:pt>
                <c:pt idx="149">
                  <c:v>4.8584621561935348</c:v>
                </c:pt>
                <c:pt idx="150">
                  <c:v>4.8584621561935348</c:v>
                </c:pt>
                <c:pt idx="151">
                  <c:v>4.8584621561935348</c:v>
                </c:pt>
                <c:pt idx="152">
                  <c:v>4.8584621561935348</c:v>
                </c:pt>
                <c:pt idx="153">
                  <c:v>4.8584621561935348</c:v>
                </c:pt>
                <c:pt idx="154">
                  <c:v>4.8584621561935348</c:v>
                </c:pt>
                <c:pt idx="155">
                  <c:v>4.8584621561935348</c:v>
                </c:pt>
                <c:pt idx="156">
                  <c:v>4.8584621561935348</c:v>
                </c:pt>
                <c:pt idx="157">
                  <c:v>4.8584621561935348</c:v>
                </c:pt>
                <c:pt idx="158">
                  <c:v>4.8584621561935348</c:v>
                </c:pt>
                <c:pt idx="159">
                  <c:v>4.8584621561935348</c:v>
                </c:pt>
                <c:pt idx="160">
                  <c:v>4.8584621561935348</c:v>
                </c:pt>
                <c:pt idx="161">
                  <c:v>4.8584621561935348</c:v>
                </c:pt>
                <c:pt idx="162">
                  <c:v>4.8584621561935348</c:v>
                </c:pt>
                <c:pt idx="163">
                  <c:v>4.8584621561935348</c:v>
                </c:pt>
                <c:pt idx="164">
                  <c:v>4.8584621561935348</c:v>
                </c:pt>
                <c:pt idx="165">
                  <c:v>4.8584621561935348</c:v>
                </c:pt>
                <c:pt idx="166">
                  <c:v>4.8584621561935348</c:v>
                </c:pt>
                <c:pt idx="167">
                  <c:v>4.8584621561935348</c:v>
                </c:pt>
                <c:pt idx="168">
                  <c:v>4.8584621561935348</c:v>
                </c:pt>
                <c:pt idx="169">
                  <c:v>4.8584621561935348</c:v>
                </c:pt>
                <c:pt idx="170">
                  <c:v>4.8584621561935348</c:v>
                </c:pt>
                <c:pt idx="171">
                  <c:v>4.8584621561935348</c:v>
                </c:pt>
                <c:pt idx="172">
                  <c:v>4.8584621561935348</c:v>
                </c:pt>
                <c:pt idx="173">
                  <c:v>4.8584621561935348</c:v>
                </c:pt>
                <c:pt idx="174">
                  <c:v>4.8584621561935348</c:v>
                </c:pt>
                <c:pt idx="175">
                  <c:v>4.8584621561935348</c:v>
                </c:pt>
                <c:pt idx="176">
                  <c:v>4.8584621561935348</c:v>
                </c:pt>
                <c:pt idx="177">
                  <c:v>4.8584621561935348</c:v>
                </c:pt>
                <c:pt idx="178">
                  <c:v>4.8584621561935348</c:v>
                </c:pt>
                <c:pt idx="179">
                  <c:v>4.8584621561935348</c:v>
                </c:pt>
                <c:pt idx="180">
                  <c:v>4.8584621561935348</c:v>
                </c:pt>
                <c:pt idx="181">
                  <c:v>4.8584621561935348</c:v>
                </c:pt>
                <c:pt idx="182">
                  <c:v>4.8584621561935348</c:v>
                </c:pt>
                <c:pt idx="183">
                  <c:v>4.8584621561935348</c:v>
                </c:pt>
                <c:pt idx="184">
                  <c:v>4.8584621561935348</c:v>
                </c:pt>
                <c:pt idx="185">
                  <c:v>4.8584621561935348</c:v>
                </c:pt>
                <c:pt idx="186">
                  <c:v>4.8584621561935348</c:v>
                </c:pt>
                <c:pt idx="187">
                  <c:v>4.8584621561935348</c:v>
                </c:pt>
                <c:pt idx="188">
                  <c:v>4.8584621561935348</c:v>
                </c:pt>
                <c:pt idx="189">
                  <c:v>4.8584621561935348</c:v>
                </c:pt>
                <c:pt idx="190">
                  <c:v>4.8584621561935348</c:v>
                </c:pt>
                <c:pt idx="191">
                  <c:v>4.8584621561935348</c:v>
                </c:pt>
                <c:pt idx="192">
                  <c:v>4.8584621561935348</c:v>
                </c:pt>
                <c:pt idx="193">
                  <c:v>4.8584621561935348</c:v>
                </c:pt>
                <c:pt idx="194">
                  <c:v>4.8584621561935348</c:v>
                </c:pt>
                <c:pt idx="195">
                  <c:v>4.8584621561935348</c:v>
                </c:pt>
                <c:pt idx="196">
                  <c:v>4.8584621561935348</c:v>
                </c:pt>
                <c:pt idx="197">
                  <c:v>4.8584621561935348</c:v>
                </c:pt>
                <c:pt idx="198">
                  <c:v>4.8584621561935348</c:v>
                </c:pt>
                <c:pt idx="199">
                  <c:v>4.8584621561935348</c:v>
                </c:pt>
                <c:pt idx="200">
                  <c:v>4.8584621561935348</c:v>
                </c:pt>
                <c:pt idx="201">
                  <c:v>4.8584621561935348</c:v>
                </c:pt>
                <c:pt idx="202">
                  <c:v>4.8584621561935348</c:v>
                </c:pt>
                <c:pt idx="203">
                  <c:v>4.8584621561935348</c:v>
                </c:pt>
                <c:pt idx="204">
                  <c:v>4.8584621561935348</c:v>
                </c:pt>
                <c:pt idx="205">
                  <c:v>4.8584621561935348</c:v>
                </c:pt>
                <c:pt idx="206">
                  <c:v>4.8584621561935348</c:v>
                </c:pt>
                <c:pt idx="207">
                  <c:v>4.8584621561935348</c:v>
                </c:pt>
                <c:pt idx="208">
                  <c:v>4.8584621561935348</c:v>
                </c:pt>
                <c:pt idx="209">
                  <c:v>4.8584621561935348</c:v>
                </c:pt>
                <c:pt idx="210">
                  <c:v>4.8584621561935348</c:v>
                </c:pt>
                <c:pt idx="211">
                  <c:v>4.8584621561935348</c:v>
                </c:pt>
                <c:pt idx="212">
                  <c:v>4.8584621561935348</c:v>
                </c:pt>
                <c:pt idx="213">
                  <c:v>4.8584621561935348</c:v>
                </c:pt>
                <c:pt idx="214">
                  <c:v>4.8584621561935348</c:v>
                </c:pt>
                <c:pt idx="215">
                  <c:v>4.8584621561935348</c:v>
                </c:pt>
                <c:pt idx="216">
                  <c:v>4.8584621561935348</c:v>
                </c:pt>
                <c:pt idx="217">
                  <c:v>4.8584621561935348</c:v>
                </c:pt>
                <c:pt idx="218">
                  <c:v>4.8584621561935348</c:v>
                </c:pt>
                <c:pt idx="219">
                  <c:v>4.8584621561935348</c:v>
                </c:pt>
                <c:pt idx="220">
                  <c:v>4.8584621561935348</c:v>
                </c:pt>
                <c:pt idx="221">
                  <c:v>4.8584621561935348</c:v>
                </c:pt>
                <c:pt idx="222">
                  <c:v>4.8584621561935348</c:v>
                </c:pt>
                <c:pt idx="223">
                  <c:v>4.8584621561935348</c:v>
                </c:pt>
                <c:pt idx="224">
                  <c:v>4.8584621561935348</c:v>
                </c:pt>
                <c:pt idx="225">
                  <c:v>4.8584621561935348</c:v>
                </c:pt>
                <c:pt idx="226">
                  <c:v>4.8584621561935348</c:v>
                </c:pt>
                <c:pt idx="227">
                  <c:v>4.8584621561935348</c:v>
                </c:pt>
                <c:pt idx="228">
                  <c:v>4.8584621561935348</c:v>
                </c:pt>
                <c:pt idx="229">
                  <c:v>4.8584621561935348</c:v>
                </c:pt>
                <c:pt idx="230">
                  <c:v>4.8584621561935348</c:v>
                </c:pt>
                <c:pt idx="231">
                  <c:v>4.8584621561935348</c:v>
                </c:pt>
                <c:pt idx="232">
                  <c:v>4.8584621561935348</c:v>
                </c:pt>
                <c:pt idx="233">
                  <c:v>4.8584621561935348</c:v>
                </c:pt>
                <c:pt idx="234">
                  <c:v>4.8584621561935348</c:v>
                </c:pt>
                <c:pt idx="235">
                  <c:v>4.8584621561935348</c:v>
                </c:pt>
                <c:pt idx="236">
                  <c:v>4.8584621561935348</c:v>
                </c:pt>
                <c:pt idx="237">
                  <c:v>4.8584621561935348</c:v>
                </c:pt>
                <c:pt idx="238">
                  <c:v>4.8584621561935348</c:v>
                </c:pt>
                <c:pt idx="239">
                  <c:v>4.8584621561935348</c:v>
                </c:pt>
                <c:pt idx="240">
                  <c:v>4.8584621561935348</c:v>
                </c:pt>
                <c:pt idx="241">
                  <c:v>4.8584621561935348</c:v>
                </c:pt>
                <c:pt idx="242">
                  <c:v>4.8584621561935348</c:v>
                </c:pt>
                <c:pt idx="243">
                  <c:v>4.8584621561935348</c:v>
                </c:pt>
                <c:pt idx="244">
                  <c:v>4.8584621561935348</c:v>
                </c:pt>
                <c:pt idx="245">
                  <c:v>4.8584621561935348</c:v>
                </c:pt>
                <c:pt idx="246">
                  <c:v>4.8584621561935348</c:v>
                </c:pt>
                <c:pt idx="247">
                  <c:v>4.8584621561935348</c:v>
                </c:pt>
                <c:pt idx="248">
                  <c:v>4.8584621561935348</c:v>
                </c:pt>
                <c:pt idx="249">
                  <c:v>4.8584621561935348</c:v>
                </c:pt>
                <c:pt idx="250">
                  <c:v>4.8584621561935348</c:v>
                </c:pt>
                <c:pt idx="251">
                  <c:v>4.8584621561935348</c:v>
                </c:pt>
                <c:pt idx="252">
                  <c:v>4.8584621561935348</c:v>
                </c:pt>
                <c:pt idx="253">
                  <c:v>4.8584621561935348</c:v>
                </c:pt>
                <c:pt idx="254">
                  <c:v>4.8584621561935348</c:v>
                </c:pt>
                <c:pt idx="255">
                  <c:v>4.8584621561935348</c:v>
                </c:pt>
                <c:pt idx="256">
                  <c:v>4.8584621561935348</c:v>
                </c:pt>
                <c:pt idx="257">
                  <c:v>4.8584621561935348</c:v>
                </c:pt>
                <c:pt idx="258">
                  <c:v>4.8584621561935348</c:v>
                </c:pt>
                <c:pt idx="259">
                  <c:v>4.8584621561935348</c:v>
                </c:pt>
                <c:pt idx="260">
                  <c:v>4.8584621561935348</c:v>
                </c:pt>
                <c:pt idx="261">
                  <c:v>4.8584621561935348</c:v>
                </c:pt>
                <c:pt idx="262">
                  <c:v>4.8584621561935348</c:v>
                </c:pt>
                <c:pt idx="263">
                  <c:v>4.8584621561935348</c:v>
                </c:pt>
                <c:pt idx="264">
                  <c:v>4.8584621561935348</c:v>
                </c:pt>
                <c:pt idx="265">
                  <c:v>4.8584621561935348</c:v>
                </c:pt>
                <c:pt idx="266">
                  <c:v>4.8584621561935348</c:v>
                </c:pt>
                <c:pt idx="267">
                  <c:v>4.8584621561935348</c:v>
                </c:pt>
                <c:pt idx="268">
                  <c:v>4.8584621561935348</c:v>
                </c:pt>
                <c:pt idx="269">
                  <c:v>4.8584621561935348</c:v>
                </c:pt>
                <c:pt idx="270">
                  <c:v>4.8584621561935348</c:v>
                </c:pt>
                <c:pt idx="271">
                  <c:v>4.8584621561935348</c:v>
                </c:pt>
                <c:pt idx="272">
                  <c:v>4.8584621561935348</c:v>
                </c:pt>
                <c:pt idx="273">
                  <c:v>4.8584621561935348</c:v>
                </c:pt>
                <c:pt idx="274">
                  <c:v>4.8584621561935348</c:v>
                </c:pt>
                <c:pt idx="275">
                  <c:v>4.8584621561935348</c:v>
                </c:pt>
                <c:pt idx="276">
                  <c:v>4.8584621561935348</c:v>
                </c:pt>
                <c:pt idx="277">
                  <c:v>4.8584621561935348</c:v>
                </c:pt>
                <c:pt idx="278">
                  <c:v>4.8584621561935348</c:v>
                </c:pt>
                <c:pt idx="279">
                  <c:v>4.8584621561935348</c:v>
                </c:pt>
                <c:pt idx="280">
                  <c:v>4.8584621561935348</c:v>
                </c:pt>
                <c:pt idx="281">
                  <c:v>4.8584621561935348</c:v>
                </c:pt>
                <c:pt idx="282">
                  <c:v>4.8584621561935348</c:v>
                </c:pt>
                <c:pt idx="283">
                  <c:v>4.8584621561935348</c:v>
                </c:pt>
                <c:pt idx="284">
                  <c:v>4.8584621561935348</c:v>
                </c:pt>
                <c:pt idx="285">
                  <c:v>4.8584621561935348</c:v>
                </c:pt>
                <c:pt idx="286">
                  <c:v>4.8584621561935348</c:v>
                </c:pt>
                <c:pt idx="287">
                  <c:v>4.8584621561935348</c:v>
                </c:pt>
                <c:pt idx="288">
                  <c:v>4.8584621561935348</c:v>
                </c:pt>
                <c:pt idx="289">
                  <c:v>4.8584621561935348</c:v>
                </c:pt>
                <c:pt idx="290">
                  <c:v>4.8584621561935348</c:v>
                </c:pt>
                <c:pt idx="291">
                  <c:v>4.8584621561935348</c:v>
                </c:pt>
                <c:pt idx="292">
                  <c:v>4.8584621561935348</c:v>
                </c:pt>
                <c:pt idx="293">
                  <c:v>4.8584621561935348</c:v>
                </c:pt>
                <c:pt idx="294">
                  <c:v>4.8584621561935348</c:v>
                </c:pt>
                <c:pt idx="295">
                  <c:v>4.8584621561935348</c:v>
                </c:pt>
                <c:pt idx="296">
                  <c:v>4.8584621561935348</c:v>
                </c:pt>
                <c:pt idx="297">
                  <c:v>4.8584621561935348</c:v>
                </c:pt>
                <c:pt idx="298">
                  <c:v>4.8584621561935348</c:v>
                </c:pt>
                <c:pt idx="299">
                  <c:v>4.8584621561935348</c:v>
                </c:pt>
                <c:pt idx="300">
                  <c:v>4.8584621561935348</c:v>
                </c:pt>
                <c:pt idx="301">
                  <c:v>4.8584621561935348</c:v>
                </c:pt>
                <c:pt idx="302">
                  <c:v>4.8584621561935348</c:v>
                </c:pt>
                <c:pt idx="303">
                  <c:v>4.8584621561935348</c:v>
                </c:pt>
                <c:pt idx="304">
                  <c:v>4.8584621561935348</c:v>
                </c:pt>
                <c:pt idx="305">
                  <c:v>4.8584621561935348</c:v>
                </c:pt>
                <c:pt idx="306">
                  <c:v>4.8584621561935348</c:v>
                </c:pt>
                <c:pt idx="307">
                  <c:v>4.8584621561935348</c:v>
                </c:pt>
                <c:pt idx="308">
                  <c:v>4.8584621561935348</c:v>
                </c:pt>
                <c:pt idx="309">
                  <c:v>4.8584621561935348</c:v>
                </c:pt>
                <c:pt idx="310">
                  <c:v>4.8584621561935348</c:v>
                </c:pt>
                <c:pt idx="311">
                  <c:v>4.8584621561935348</c:v>
                </c:pt>
                <c:pt idx="312">
                  <c:v>4.8584621561935348</c:v>
                </c:pt>
                <c:pt idx="313">
                  <c:v>4.8584621561935348</c:v>
                </c:pt>
                <c:pt idx="314">
                  <c:v>4.8584621561935348</c:v>
                </c:pt>
                <c:pt idx="315">
                  <c:v>4.8584621561935348</c:v>
                </c:pt>
                <c:pt idx="316">
                  <c:v>4.8584621561935348</c:v>
                </c:pt>
                <c:pt idx="317">
                  <c:v>4.8584621561935348</c:v>
                </c:pt>
                <c:pt idx="318">
                  <c:v>4.8584621561935348</c:v>
                </c:pt>
                <c:pt idx="319">
                  <c:v>4.8584621561935348</c:v>
                </c:pt>
                <c:pt idx="320">
                  <c:v>4.8584621561935348</c:v>
                </c:pt>
                <c:pt idx="321">
                  <c:v>4.8584621561935348</c:v>
                </c:pt>
                <c:pt idx="322">
                  <c:v>4.8584621561935348</c:v>
                </c:pt>
                <c:pt idx="323">
                  <c:v>4.8584621561935348</c:v>
                </c:pt>
                <c:pt idx="324">
                  <c:v>4.8584621561935348</c:v>
                </c:pt>
                <c:pt idx="325">
                  <c:v>4.8584621561935348</c:v>
                </c:pt>
                <c:pt idx="326">
                  <c:v>4.8584621561935348</c:v>
                </c:pt>
                <c:pt idx="327">
                  <c:v>4.8584621561935348</c:v>
                </c:pt>
                <c:pt idx="328">
                  <c:v>4.8584621561935348</c:v>
                </c:pt>
                <c:pt idx="329">
                  <c:v>4.8584621561935348</c:v>
                </c:pt>
                <c:pt idx="330">
                  <c:v>4.8584621561935348</c:v>
                </c:pt>
                <c:pt idx="331">
                  <c:v>4.8584621561935348</c:v>
                </c:pt>
                <c:pt idx="332">
                  <c:v>4.8584621561935348</c:v>
                </c:pt>
                <c:pt idx="333">
                  <c:v>4.8584621561935348</c:v>
                </c:pt>
                <c:pt idx="334">
                  <c:v>4.8584621561935348</c:v>
                </c:pt>
                <c:pt idx="335">
                  <c:v>4.8584621561935348</c:v>
                </c:pt>
                <c:pt idx="336">
                  <c:v>4.8584621561935348</c:v>
                </c:pt>
                <c:pt idx="337">
                  <c:v>4.8584621561935348</c:v>
                </c:pt>
                <c:pt idx="338">
                  <c:v>4.8584621561935348</c:v>
                </c:pt>
                <c:pt idx="339">
                  <c:v>4.8584621561935348</c:v>
                </c:pt>
                <c:pt idx="340">
                  <c:v>4.8584621561935348</c:v>
                </c:pt>
                <c:pt idx="341">
                  <c:v>4.8584621561935348</c:v>
                </c:pt>
                <c:pt idx="342">
                  <c:v>4.8584621561935348</c:v>
                </c:pt>
                <c:pt idx="343">
                  <c:v>4.8584621561935348</c:v>
                </c:pt>
                <c:pt idx="344">
                  <c:v>4.8584621561935348</c:v>
                </c:pt>
                <c:pt idx="345">
                  <c:v>4.8584621561935348</c:v>
                </c:pt>
                <c:pt idx="346">
                  <c:v>4.8584621561935348</c:v>
                </c:pt>
                <c:pt idx="347">
                  <c:v>4.8584621561935348</c:v>
                </c:pt>
                <c:pt idx="348">
                  <c:v>4.8584621561935348</c:v>
                </c:pt>
                <c:pt idx="349">
                  <c:v>4.8584621561935348</c:v>
                </c:pt>
                <c:pt idx="350">
                  <c:v>4.8584621561935348</c:v>
                </c:pt>
                <c:pt idx="351">
                  <c:v>4.8584621561935348</c:v>
                </c:pt>
                <c:pt idx="352">
                  <c:v>4.8584621561935348</c:v>
                </c:pt>
                <c:pt idx="353">
                  <c:v>4.8584621561935348</c:v>
                </c:pt>
                <c:pt idx="354">
                  <c:v>4.8584621561935348</c:v>
                </c:pt>
                <c:pt idx="355">
                  <c:v>4.8584621561935348</c:v>
                </c:pt>
                <c:pt idx="356">
                  <c:v>4.8584621561935348</c:v>
                </c:pt>
                <c:pt idx="357">
                  <c:v>4.8584621561935348</c:v>
                </c:pt>
                <c:pt idx="358">
                  <c:v>4.8584621561935348</c:v>
                </c:pt>
                <c:pt idx="359">
                  <c:v>4.8584621561935348</c:v>
                </c:pt>
                <c:pt idx="360">
                  <c:v>4.8584621561935348</c:v>
                </c:pt>
                <c:pt idx="361">
                  <c:v>4.8584621561935348</c:v>
                </c:pt>
                <c:pt idx="362">
                  <c:v>4.8584621561935348</c:v>
                </c:pt>
                <c:pt idx="363">
                  <c:v>4.8584621561935348</c:v>
                </c:pt>
                <c:pt idx="364">
                  <c:v>4.8584621561935348</c:v>
                </c:pt>
                <c:pt idx="365">
                  <c:v>4.8584621561935348</c:v>
                </c:pt>
                <c:pt idx="366">
                  <c:v>4.8584621561935348</c:v>
                </c:pt>
                <c:pt idx="367">
                  <c:v>4.8584621561935348</c:v>
                </c:pt>
                <c:pt idx="368">
                  <c:v>4.8584621561935348</c:v>
                </c:pt>
                <c:pt idx="369">
                  <c:v>4.8584621561935348</c:v>
                </c:pt>
                <c:pt idx="370">
                  <c:v>4.8584621561935348</c:v>
                </c:pt>
                <c:pt idx="371">
                  <c:v>4.8584621561935348</c:v>
                </c:pt>
                <c:pt idx="372">
                  <c:v>4.8584621561935348</c:v>
                </c:pt>
                <c:pt idx="373">
                  <c:v>4.8584621561935348</c:v>
                </c:pt>
                <c:pt idx="374">
                  <c:v>4.8584621561935348</c:v>
                </c:pt>
                <c:pt idx="375">
                  <c:v>4.8584621561935348</c:v>
                </c:pt>
                <c:pt idx="376">
                  <c:v>4.8584621561935348</c:v>
                </c:pt>
                <c:pt idx="377">
                  <c:v>4.8584621561935348</c:v>
                </c:pt>
                <c:pt idx="378">
                  <c:v>4.8584621561935348</c:v>
                </c:pt>
                <c:pt idx="379">
                  <c:v>4.8584621561935348</c:v>
                </c:pt>
                <c:pt idx="380">
                  <c:v>4.8584621561935348</c:v>
                </c:pt>
                <c:pt idx="381">
                  <c:v>4.8584621561935348</c:v>
                </c:pt>
                <c:pt idx="382">
                  <c:v>4.8584621561935348</c:v>
                </c:pt>
                <c:pt idx="383">
                  <c:v>4.8584621561935348</c:v>
                </c:pt>
                <c:pt idx="384">
                  <c:v>4.8584621561935348</c:v>
                </c:pt>
                <c:pt idx="385">
                  <c:v>4.8584621561935348</c:v>
                </c:pt>
                <c:pt idx="386">
                  <c:v>4.8584621561935348</c:v>
                </c:pt>
                <c:pt idx="387">
                  <c:v>4.8584621561935348</c:v>
                </c:pt>
                <c:pt idx="388">
                  <c:v>4.8584621561935348</c:v>
                </c:pt>
                <c:pt idx="389">
                  <c:v>4.8584621561935348</c:v>
                </c:pt>
                <c:pt idx="390">
                  <c:v>4.8584621561935348</c:v>
                </c:pt>
                <c:pt idx="391">
                  <c:v>4.8584621561935348</c:v>
                </c:pt>
                <c:pt idx="392">
                  <c:v>4.8584621561935348</c:v>
                </c:pt>
                <c:pt idx="393">
                  <c:v>4.8584621561935348</c:v>
                </c:pt>
                <c:pt idx="394">
                  <c:v>4.8584621561935348</c:v>
                </c:pt>
                <c:pt idx="395">
                  <c:v>4.8584621561935348</c:v>
                </c:pt>
                <c:pt idx="396">
                  <c:v>4.8584621561935348</c:v>
                </c:pt>
                <c:pt idx="397">
                  <c:v>4.8584621561935348</c:v>
                </c:pt>
                <c:pt idx="398">
                  <c:v>4.8584621561935348</c:v>
                </c:pt>
                <c:pt idx="399">
                  <c:v>4.8584621561935348</c:v>
                </c:pt>
                <c:pt idx="400">
                  <c:v>4.8584621561935348</c:v>
                </c:pt>
                <c:pt idx="401">
                  <c:v>4.8584621561935348</c:v>
                </c:pt>
                <c:pt idx="402">
                  <c:v>4.8584621561935348</c:v>
                </c:pt>
                <c:pt idx="403">
                  <c:v>4.8584621561935348</c:v>
                </c:pt>
                <c:pt idx="404">
                  <c:v>4.8584621561935348</c:v>
                </c:pt>
                <c:pt idx="405">
                  <c:v>4.8584621561935348</c:v>
                </c:pt>
                <c:pt idx="406">
                  <c:v>4.8584621561935348</c:v>
                </c:pt>
                <c:pt idx="407">
                  <c:v>4.8584621561935348</c:v>
                </c:pt>
                <c:pt idx="408">
                  <c:v>4.8584621561935348</c:v>
                </c:pt>
                <c:pt idx="409">
                  <c:v>4.8584621561935348</c:v>
                </c:pt>
                <c:pt idx="410">
                  <c:v>4.8584621561935348</c:v>
                </c:pt>
                <c:pt idx="411">
                  <c:v>4.8584621561935348</c:v>
                </c:pt>
                <c:pt idx="412">
                  <c:v>4.8584621561935348</c:v>
                </c:pt>
                <c:pt idx="413">
                  <c:v>4.8584621561935348</c:v>
                </c:pt>
                <c:pt idx="414">
                  <c:v>4.8584621561935348</c:v>
                </c:pt>
                <c:pt idx="415">
                  <c:v>4.8584621561935348</c:v>
                </c:pt>
                <c:pt idx="416">
                  <c:v>4.8584621561935348</c:v>
                </c:pt>
                <c:pt idx="417">
                  <c:v>4.8584621561935348</c:v>
                </c:pt>
                <c:pt idx="418">
                  <c:v>4.8584621561935348</c:v>
                </c:pt>
                <c:pt idx="419">
                  <c:v>4.8584621561935348</c:v>
                </c:pt>
                <c:pt idx="420">
                  <c:v>4.8584621561935348</c:v>
                </c:pt>
                <c:pt idx="421">
                  <c:v>4.8584621561935348</c:v>
                </c:pt>
                <c:pt idx="422">
                  <c:v>4.8584621561935348</c:v>
                </c:pt>
                <c:pt idx="423">
                  <c:v>4.8584621561935348</c:v>
                </c:pt>
                <c:pt idx="424">
                  <c:v>4.8584621561935348</c:v>
                </c:pt>
                <c:pt idx="425">
                  <c:v>4.8584621561935348</c:v>
                </c:pt>
                <c:pt idx="426">
                  <c:v>4.8584621561935348</c:v>
                </c:pt>
                <c:pt idx="427">
                  <c:v>4.8584621561935348</c:v>
                </c:pt>
                <c:pt idx="428">
                  <c:v>4.8584621561935348</c:v>
                </c:pt>
                <c:pt idx="429">
                  <c:v>4.8584621561935348</c:v>
                </c:pt>
                <c:pt idx="430">
                  <c:v>4.8584621561935348</c:v>
                </c:pt>
                <c:pt idx="431">
                  <c:v>4.8584621561935348</c:v>
                </c:pt>
                <c:pt idx="432">
                  <c:v>4.8584621561935348</c:v>
                </c:pt>
                <c:pt idx="433">
                  <c:v>4.8584621561935348</c:v>
                </c:pt>
                <c:pt idx="434">
                  <c:v>4.8584621561935348</c:v>
                </c:pt>
                <c:pt idx="435">
                  <c:v>4.8584621561935348</c:v>
                </c:pt>
                <c:pt idx="436">
                  <c:v>4.8584621561935348</c:v>
                </c:pt>
                <c:pt idx="437">
                  <c:v>4.8584621561935348</c:v>
                </c:pt>
                <c:pt idx="438">
                  <c:v>4.8584621561935348</c:v>
                </c:pt>
                <c:pt idx="439">
                  <c:v>4.8584621561935348</c:v>
                </c:pt>
                <c:pt idx="440">
                  <c:v>4.8584621561935348</c:v>
                </c:pt>
                <c:pt idx="441">
                  <c:v>4.8584621561935348</c:v>
                </c:pt>
                <c:pt idx="442">
                  <c:v>4.8584621561935348</c:v>
                </c:pt>
                <c:pt idx="443">
                  <c:v>4.8584621561935348</c:v>
                </c:pt>
                <c:pt idx="444">
                  <c:v>4.8584621561935348</c:v>
                </c:pt>
                <c:pt idx="445">
                  <c:v>4.8584621561935348</c:v>
                </c:pt>
                <c:pt idx="446">
                  <c:v>4.8584621561935348</c:v>
                </c:pt>
                <c:pt idx="447">
                  <c:v>4.8584621561935348</c:v>
                </c:pt>
                <c:pt idx="448">
                  <c:v>4.8584621561935348</c:v>
                </c:pt>
                <c:pt idx="449">
                  <c:v>4.8584621561935348</c:v>
                </c:pt>
                <c:pt idx="450">
                  <c:v>4.8584621561935348</c:v>
                </c:pt>
                <c:pt idx="451">
                  <c:v>4.8584621561935348</c:v>
                </c:pt>
                <c:pt idx="452">
                  <c:v>4.8584621561935348</c:v>
                </c:pt>
                <c:pt idx="453">
                  <c:v>4.8584621561935348</c:v>
                </c:pt>
                <c:pt idx="454">
                  <c:v>4.8584621561935348</c:v>
                </c:pt>
                <c:pt idx="455">
                  <c:v>4.8584621561935348</c:v>
                </c:pt>
                <c:pt idx="456">
                  <c:v>4.8584621561935348</c:v>
                </c:pt>
                <c:pt idx="457">
                  <c:v>4.8584621561935348</c:v>
                </c:pt>
                <c:pt idx="458">
                  <c:v>4.8584621561935348</c:v>
                </c:pt>
                <c:pt idx="459">
                  <c:v>4.8584621561935348</c:v>
                </c:pt>
                <c:pt idx="460">
                  <c:v>4.8584621561935348</c:v>
                </c:pt>
                <c:pt idx="461">
                  <c:v>4.8584621561935348</c:v>
                </c:pt>
                <c:pt idx="462">
                  <c:v>4.8584621561935348</c:v>
                </c:pt>
                <c:pt idx="463">
                  <c:v>4.8584621561935348</c:v>
                </c:pt>
                <c:pt idx="464">
                  <c:v>4.8584621561935348</c:v>
                </c:pt>
                <c:pt idx="465">
                  <c:v>4.8584621561935348</c:v>
                </c:pt>
                <c:pt idx="466">
                  <c:v>4.8584621561935348</c:v>
                </c:pt>
                <c:pt idx="467">
                  <c:v>4.8584621561935348</c:v>
                </c:pt>
                <c:pt idx="468">
                  <c:v>4.8584621561935348</c:v>
                </c:pt>
                <c:pt idx="469">
                  <c:v>4.8584621561935348</c:v>
                </c:pt>
                <c:pt idx="470">
                  <c:v>4.8584621561935348</c:v>
                </c:pt>
                <c:pt idx="471">
                  <c:v>4.8584621561935348</c:v>
                </c:pt>
                <c:pt idx="472">
                  <c:v>4.8584621561935348</c:v>
                </c:pt>
                <c:pt idx="473">
                  <c:v>4.8584621561935348</c:v>
                </c:pt>
                <c:pt idx="474">
                  <c:v>4.8584621561935348</c:v>
                </c:pt>
                <c:pt idx="475">
                  <c:v>4.8584621561935348</c:v>
                </c:pt>
                <c:pt idx="476">
                  <c:v>4.8584621561935348</c:v>
                </c:pt>
                <c:pt idx="477">
                  <c:v>4.8584621561935348</c:v>
                </c:pt>
                <c:pt idx="478">
                  <c:v>4.8584621561935348</c:v>
                </c:pt>
                <c:pt idx="479">
                  <c:v>4.8584621561935348</c:v>
                </c:pt>
                <c:pt idx="480">
                  <c:v>4.8584621561935348</c:v>
                </c:pt>
                <c:pt idx="481">
                  <c:v>4.8584621561935348</c:v>
                </c:pt>
                <c:pt idx="482">
                  <c:v>4.8584621561935348</c:v>
                </c:pt>
                <c:pt idx="483">
                  <c:v>4.8584621561935348</c:v>
                </c:pt>
                <c:pt idx="484">
                  <c:v>4.8584621561935348</c:v>
                </c:pt>
                <c:pt idx="485">
                  <c:v>4.8584621561935348</c:v>
                </c:pt>
                <c:pt idx="486">
                  <c:v>4.8584621561935348</c:v>
                </c:pt>
                <c:pt idx="487">
                  <c:v>4.8584621561935348</c:v>
                </c:pt>
                <c:pt idx="488">
                  <c:v>4.8584621561935348</c:v>
                </c:pt>
                <c:pt idx="489">
                  <c:v>4.8584621561935348</c:v>
                </c:pt>
                <c:pt idx="490">
                  <c:v>4.8584621561935348</c:v>
                </c:pt>
                <c:pt idx="491">
                  <c:v>4.8584621561935348</c:v>
                </c:pt>
                <c:pt idx="492">
                  <c:v>4.8584621561935348</c:v>
                </c:pt>
                <c:pt idx="493">
                  <c:v>4.8584621561935348</c:v>
                </c:pt>
                <c:pt idx="494">
                  <c:v>4.8584621561935348</c:v>
                </c:pt>
                <c:pt idx="495">
                  <c:v>4.8584621561935348</c:v>
                </c:pt>
                <c:pt idx="496">
                  <c:v>4.8584621561935348</c:v>
                </c:pt>
                <c:pt idx="497">
                  <c:v>4.8584621561935348</c:v>
                </c:pt>
                <c:pt idx="498">
                  <c:v>4.8584621561935348</c:v>
                </c:pt>
                <c:pt idx="499">
                  <c:v>4.8584621561935348</c:v>
                </c:pt>
                <c:pt idx="500">
                  <c:v>4.8584621561935348</c:v>
                </c:pt>
                <c:pt idx="501">
                  <c:v>4.8584621561935348</c:v>
                </c:pt>
                <c:pt idx="502">
                  <c:v>4.8584621561935348</c:v>
                </c:pt>
                <c:pt idx="503">
                  <c:v>4.8584621561935348</c:v>
                </c:pt>
                <c:pt idx="504">
                  <c:v>4.8584621561935348</c:v>
                </c:pt>
                <c:pt idx="505">
                  <c:v>4.8584621561935348</c:v>
                </c:pt>
                <c:pt idx="506">
                  <c:v>4.8584621561935348</c:v>
                </c:pt>
                <c:pt idx="507">
                  <c:v>4.8584621561935348</c:v>
                </c:pt>
                <c:pt idx="508">
                  <c:v>4.8584621561935348</c:v>
                </c:pt>
                <c:pt idx="509">
                  <c:v>4.8584621561935348</c:v>
                </c:pt>
                <c:pt idx="510">
                  <c:v>4.8584621561935348</c:v>
                </c:pt>
                <c:pt idx="511">
                  <c:v>4.8584621561935348</c:v>
                </c:pt>
                <c:pt idx="512">
                  <c:v>4.8584621561935348</c:v>
                </c:pt>
                <c:pt idx="513">
                  <c:v>4.8584621561935348</c:v>
                </c:pt>
                <c:pt idx="514">
                  <c:v>4.8584621561935348</c:v>
                </c:pt>
                <c:pt idx="515">
                  <c:v>4.8584621561935348</c:v>
                </c:pt>
                <c:pt idx="516">
                  <c:v>4.8584621561935348</c:v>
                </c:pt>
                <c:pt idx="517">
                  <c:v>4.8584621561935348</c:v>
                </c:pt>
                <c:pt idx="518">
                  <c:v>4.8584621561935348</c:v>
                </c:pt>
                <c:pt idx="519">
                  <c:v>4.8584621561935348</c:v>
                </c:pt>
                <c:pt idx="520">
                  <c:v>4.8584621561935348</c:v>
                </c:pt>
                <c:pt idx="521">
                  <c:v>4.8584621561935348</c:v>
                </c:pt>
                <c:pt idx="522">
                  <c:v>4.8584621561935348</c:v>
                </c:pt>
                <c:pt idx="523">
                  <c:v>4.8584621561935348</c:v>
                </c:pt>
                <c:pt idx="524">
                  <c:v>4.8584621561935348</c:v>
                </c:pt>
                <c:pt idx="525">
                  <c:v>4.8584621561935348</c:v>
                </c:pt>
                <c:pt idx="526">
                  <c:v>4.8584621561935348</c:v>
                </c:pt>
                <c:pt idx="527">
                  <c:v>4.8584621561935348</c:v>
                </c:pt>
                <c:pt idx="528">
                  <c:v>4.8584621561935348</c:v>
                </c:pt>
                <c:pt idx="529">
                  <c:v>4.8584621561935348</c:v>
                </c:pt>
                <c:pt idx="530">
                  <c:v>4.8584621561935348</c:v>
                </c:pt>
                <c:pt idx="531">
                  <c:v>4.8584621561935348</c:v>
                </c:pt>
                <c:pt idx="532">
                  <c:v>4.8584621561935348</c:v>
                </c:pt>
                <c:pt idx="533">
                  <c:v>4.8584621561935348</c:v>
                </c:pt>
                <c:pt idx="534">
                  <c:v>4.8584621561935348</c:v>
                </c:pt>
                <c:pt idx="535">
                  <c:v>4.8584621561935348</c:v>
                </c:pt>
                <c:pt idx="536">
                  <c:v>4.8584621561935348</c:v>
                </c:pt>
                <c:pt idx="537">
                  <c:v>4.8584621561935348</c:v>
                </c:pt>
                <c:pt idx="538">
                  <c:v>4.8584621561935348</c:v>
                </c:pt>
                <c:pt idx="539">
                  <c:v>4.8584621561935348</c:v>
                </c:pt>
                <c:pt idx="540">
                  <c:v>4.8584621561935348</c:v>
                </c:pt>
                <c:pt idx="541">
                  <c:v>4.8584621561935348</c:v>
                </c:pt>
                <c:pt idx="542">
                  <c:v>4.8584621561935348</c:v>
                </c:pt>
                <c:pt idx="543">
                  <c:v>4.8584621561935348</c:v>
                </c:pt>
                <c:pt idx="544">
                  <c:v>4.8584621561935348</c:v>
                </c:pt>
                <c:pt idx="545">
                  <c:v>4.8584621561935348</c:v>
                </c:pt>
                <c:pt idx="546">
                  <c:v>4.8584621561935348</c:v>
                </c:pt>
                <c:pt idx="547">
                  <c:v>4.8584621561935348</c:v>
                </c:pt>
                <c:pt idx="548">
                  <c:v>4.8584621561935348</c:v>
                </c:pt>
                <c:pt idx="549">
                  <c:v>4.8584621561935348</c:v>
                </c:pt>
                <c:pt idx="550">
                  <c:v>4.8584621561935348</c:v>
                </c:pt>
                <c:pt idx="551">
                  <c:v>4.8584621561935348</c:v>
                </c:pt>
                <c:pt idx="552">
                  <c:v>4.8584621561935348</c:v>
                </c:pt>
                <c:pt idx="553">
                  <c:v>4.8584621561935348</c:v>
                </c:pt>
                <c:pt idx="554">
                  <c:v>4.8584621561935348</c:v>
                </c:pt>
                <c:pt idx="555">
                  <c:v>4.8584621561935348</c:v>
                </c:pt>
                <c:pt idx="556">
                  <c:v>4.8584621561935348</c:v>
                </c:pt>
                <c:pt idx="557">
                  <c:v>4.8584621561935348</c:v>
                </c:pt>
                <c:pt idx="558">
                  <c:v>4.8584621561935348</c:v>
                </c:pt>
                <c:pt idx="559">
                  <c:v>4.8584621561935348</c:v>
                </c:pt>
                <c:pt idx="560">
                  <c:v>4.8584621561935348</c:v>
                </c:pt>
                <c:pt idx="561">
                  <c:v>4.8584621561935348</c:v>
                </c:pt>
                <c:pt idx="562">
                  <c:v>4.8584621561935348</c:v>
                </c:pt>
                <c:pt idx="563">
                  <c:v>4.8584621561935348</c:v>
                </c:pt>
                <c:pt idx="564">
                  <c:v>4.8584621561935348</c:v>
                </c:pt>
                <c:pt idx="565">
                  <c:v>4.8584621561935348</c:v>
                </c:pt>
                <c:pt idx="566">
                  <c:v>4.8584621561935348</c:v>
                </c:pt>
                <c:pt idx="567">
                  <c:v>4.8584621561935348</c:v>
                </c:pt>
                <c:pt idx="568">
                  <c:v>4.8584621561935348</c:v>
                </c:pt>
                <c:pt idx="569">
                  <c:v>4.8584621561935348</c:v>
                </c:pt>
                <c:pt idx="570">
                  <c:v>4.8584621561935348</c:v>
                </c:pt>
                <c:pt idx="571">
                  <c:v>4.8584621561935348</c:v>
                </c:pt>
                <c:pt idx="572">
                  <c:v>4.8584621561935348</c:v>
                </c:pt>
                <c:pt idx="573">
                  <c:v>4.8584621561935348</c:v>
                </c:pt>
                <c:pt idx="574">
                  <c:v>4.8584621561935348</c:v>
                </c:pt>
                <c:pt idx="575">
                  <c:v>4.8584621561935348</c:v>
                </c:pt>
                <c:pt idx="576">
                  <c:v>4.8584621561935348</c:v>
                </c:pt>
                <c:pt idx="577">
                  <c:v>4.8584621561935348</c:v>
                </c:pt>
                <c:pt idx="578">
                  <c:v>4.8584621561935348</c:v>
                </c:pt>
                <c:pt idx="579">
                  <c:v>4.8584621561935348</c:v>
                </c:pt>
                <c:pt idx="580">
                  <c:v>4.8584621561935348</c:v>
                </c:pt>
                <c:pt idx="581">
                  <c:v>4.8584621561935348</c:v>
                </c:pt>
                <c:pt idx="582">
                  <c:v>4.8584621561935348</c:v>
                </c:pt>
                <c:pt idx="583">
                  <c:v>4.8584621561935348</c:v>
                </c:pt>
                <c:pt idx="584">
                  <c:v>4.8584621561935348</c:v>
                </c:pt>
                <c:pt idx="585">
                  <c:v>4.8584621561935348</c:v>
                </c:pt>
                <c:pt idx="586">
                  <c:v>4.8584621561935348</c:v>
                </c:pt>
                <c:pt idx="587">
                  <c:v>4.8584621561935348</c:v>
                </c:pt>
                <c:pt idx="588">
                  <c:v>4.8584621561935348</c:v>
                </c:pt>
                <c:pt idx="589">
                  <c:v>4.8584621561935348</c:v>
                </c:pt>
                <c:pt idx="590">
                  <c:v>4.8584621561935348</c:v>
                </c:pt>
                <c:pt idx="591">
                  <c:v>4.8584621561935348</c:v>
                </c:pt>
                <c:pt idx="592">
                  <c:v>4.8584621561935348</c:v>
                </c:pt>
                <c:pt idx="593">
                  <c:v>4.8584621561935348</c:v>
                </c:pt>
                <c:pt idx="594">
                  <c:v>4.8584621561935348</c:v>
                </c:pt>
                <c:pt idx="595">
                  <c:v>4.8584621561935348</c:v>
                </c:pt>
                <c:pt idx="596">
                  <c:v>4.8584621561935348</c:v>
                </c:pt>
                <c:pt idx="597">
                  <c:v>4.8584621561935348</c:v>
                </c:pt>
                <c:pt idx="598">
                  <c:v>4.8584621561935348</c:v>
                </c:pt>
                <c:pt idx="599">
                  <c:v>4.8584621561935348</c:v>
                </c:pt>
                <c:pt idx="600">
                  <c:v>4.8584621561935348</c:v>
                </c:pt>
              </c:numCache>
            </c:numRef>
          </c:val>
          <c:smooth val="0"/>
          <c:extLst>
            <c:ext xmlns:c16="http://schemas.microsoft.com/office/drawing/2014/chart" uri="{C3380CC4-5D6E-409C-BE32-E72D297353CC}">
              <c16:uniqueId val="{00000001-0BE8-4879-A64A-844C6F9BE011}"/>
            </c:ext>
          </c:extLst>
        </c:ser>
        <c:ser>
          <c:idx val="3"/>
          <c:order val="2"/>
          <c:tx>
            <c:strRef>
              <c:f>'Emissions and Cost'!$Y$51</c:f>
              <c:strCache>
                <c:ptCount val="1"/>
                <c:pt idx="0">
                  <c:v>Electric Resistance</c:v>
                </c:pt>
              </c:strCache>
            </c:strRef>
          </c:tx>
          <c:spPr>
            <a:ln w="25400" cap="rnd">
              <a:solidFill>
                <a:schemeClr val="accent1"/>
              </a:solidFill>
              <a:round/>
            </a:ln>
            <a:effectLst>
              <a:outerShdw blurRad="50800" dist="38100" dir="2700000" algn="tl" rotWithShape="0">
                <a:prstClr val="black">
                  <a:alpha val="40000"/>
                </a:prstClr>
              </a:outerShdw>
            </a:effectLst>
          </c:spPr>
          <c:marker>
            <c:symbol val="none"/>
          </c:marker>
          <c:cat>
            <c:numRef>
              <c:f>'Emissions and Cost'!$V$53:$V$653</c:f>
              <c:numCache>
                <c:formatCode>0.00</c:formatCode>
                <c:ptCount val="601"/>
                <c:pt idx="0">
                  <c:v>1</c:v>
                </c:pt>
                <c:pt idx="1">
                  <c:v>1.01</c:v>
                </c:pt>
                <c:pt idx="2">
                  <c:v>1.02</c:v>
                </c:pt>
                <c:pt idx="3">
                  <c:v>1.03</c:v>
                </c:pt>
                <c:pt idx="4">
                  <c:v>1.04</c:v>
                </c:pt>
                <c:pt idx="5">
                  <c:v>1.05</c:v>
                </c:pt>
                <c:pt idx="6">
                  <c:v>1.06</c:v>
                </c:pt>
                <c:pt idx="7">
                  <c:v>1.07</c:v>
                </c:pt>
                <c:pt idx="8">
                  <c:v>1.08</c:v>
                </c:pt>
                <c:pt idx="9">
                  <c:v>1.0900000000000001</c:v>
                </c:pt>
                <c:pt idx="10">
                  <c:v>1.1000000000000001</c:v>
                </c:pt>
                <c:pt idx="11">
                  <c:v>1.1100000000000001</c:v>
                </c:pt>
                <c:pt idx="12">
                  <c:v>1.1200000000000001</c:v>
                </c:pt>
                <c:pt idx="13">
                  <c:v>1.1300000000000001</c:v>
                </c:pt>
                <c:pt idx="14">
                  <c:v>1.1400000000000001</c:v>
                </c:pt>
                <c:pt idx="15">
                  <c:v>1.1500000000000001</c:v>
                </c:pt>
                <c:pt idx="16">
                  <c:v>1.1600000000000001</c:v>
                </c:pt>
                <c:pt idx="17">
                  <c:v>1.1700000000000002</c:v>
                </c:pt>
                <c:pt idx="18">
                  <c:v>1.1800000000000002</c:v>
                </c:pt>
                <c:pt idx="19">
                  <c:v>1.1900000000000002</c:v>
                </c:pt>
                <c:pt idx="20">
                  <c:v>1.2000000000000002</c:v>
                </c:pt>
                <c:pt idx="21">
                  <c:v>1.2100000000000002</c:v>
                </c:pt>
                <c:pt idx="22">
                  <c:v>1.2200000000000002</c:v>
                </c:pt>
                <c:pt idx="23">
                  <c:v>1.2300000000000002</c:v>
                </c:pt>
                <c:pt idx="24">
                  <c:v>1.2400000000000002</c:v>
                </c:pt>
                <c:pt idx="25">
                  <c:v>1.2500000000000002</c:v>
                </c:pt>
                <c:pt idx="26">
                  <c:v>1.2600000000000002</c:v>
                </c:pt>
                <c:pt idx="27">
                  <c:v>1.2700000000000002</c:v>
                </c:pt>
                <c:pt idx="28">
                  <c:v>1.2800000000000002</c:v>
                </c:pt>
                <c:pt idx="29">
                  <c:v>1.2900000000000003</c:v>
                </c:pt>
                <c:pt idx="30">
                  <c:v>1.3000000000000003</c:v>
                </c:pt>
                <c:pt idx="31">
                  <c:v>1.3100000000000003</c:v>
                </c:pt>
                <c:pt idx="32">
                  <c:v>1.3200000000000003</c:v>
                </c:pt>
                <c:pt idx="33">
                  <c:v>1.3300000000000003</c:v>
                </c:pt>
                <c:pt idx="34">
                  <c:v>1.3400000000000003</c:v>
                </c:pt>
                <c:pt idx="35">
                  <c:v>1.3500000000000003</c:v>
                </c:pt>
                <c:pt idx="36">
                  <c:v>1.3600000000000003</c:v>
                </c:pt>
                <c:pt idx="37">
                  <c:v>1.3700000000000003</c:v>
                </c:pt>
                <c:pt idx="38">
                  <c:v>1.3800000000000003</c:v>
                </c:pt>
                <c:pt idx="39">
                  <c:v>1.3900000000000003</c:v>
                </c:pt>
                <c:pt idx="40">
                  <c:v>1.4000000000000004</c:v>
                </c:pt>
                <c:pt idx="41">
                  <c:v>1.4100000000000004</c:v>
                </c:pt>
                <c:pt idx="42">
                  <c:v>1.4200000000000004</c:v>
                </c:pt>
                <c:pt idx="43">
                  <c:v>1.4300000000000004</c:v>
                </c:pt>
                <c:pt idx="44">
                  <c:v>1.4400000000000004</c:v>
                </c:pt>
                <c:pt idx="45">
                  <c:v>1.4500000000000004</c:v>
                </c:pt>
                <c:pt idx="46">
                  <c:v>1.4600000000000004</c:v>
                </c:pt>
                <c:pt idx="47">
                  <c:v>1.4700000000000004</c:v>
                </c:pt>
                <c:pt idx="48">
                  <c:v>1.4800000000000004</c:v>
                </c:pt>
                <c:pt idx="49">
                  <c:v>1.4900000000000004</c:v>
                </c:pt>
                <c:pt idx="50">
                  <c:v>1.5000000000000004</c:v>
                </c:pt>
                <c:pt idx="51">
                  <c:v>1.5100000000000005</c:v>
                </c:pt>
                <c:pt idx="52">
                  <c:v>1.5200000000000005</c:v>
                </c:pt>
                <c:pt idx="53">
                  <c:v>1.5300000000000005</c:v>
                </c:pt>
                <c:pt idx="54">
                  <c:v>1.5400000000000005</c:v>
                </c:pt>
                <c:pt idx="55">
                  <c:v>1.5500000000000005</c:v>
                </c:pt>
                <c:pt idx="56">
                  <c:v>1.5600000000000005</c:v>
                </c:pt>
                <c:pt idx="57">
                  <c:v>1.5700000000000005</c:v>
                </c:pt>
                <c:pt idx="58">
                  <c:v>1.5800000000000005</c:v>
                </c:pt>
                <c:pt idx="59">
                  <c:v>1.5900000000000005</c:v>
                </c:pt>
                <c:pt idx="60">
                  <c:v>1.6000000000000005</c:v>
                </c:pt>
                <c:pt idx="61">
                  <c:v>1.6100000000000005</c:v>
                </c:pt>
                <c:pt idx="62">
                  <c:v>1.6200000000000006</c:v>
                </c:pt>
                <c:pt idx="63">
                  <c:v>1.6300000000000006</c:v>
                </c:pt>
                <c:pt idx="64">
                  <c:v>1.6400000000000006</c:v>
                </c:pt>
                <c:pt idx="65">
                  <c:v>1.6500000000000006</c:v>
                </c:pt>
                <c:pt idx="66">
                  <c:v>1.6600000000000006</c:v>
                </c:pt>
                <c:pt idx="67">
                  <c:v>1.6700000000000006</c:v>
                </c:pt>
                <c:pt idx="68">
                  <c:v>1.6800000000000006</c:v>
                </c:pt>
                <c:pt idx="69">
                  <c:v>1.6900000000000006</c:v>
                </c:pt>
                <c:pt idx="70">
                  <c:v>1.7000000000000006</c:v>
                </c:pt>
                <c:pt idx="71">
                  <c:v>1.7100000000000006</c:v>
                </c:pt>
                <c:pt idx="72">
                  <c:v>1.7200000000000006</c:v>
                </c:pt>
                <c:pt idx="73">
                  <c:v>1.7300000000000006</c:v>
                </c:pt>
                <c:pt idx="74">
                  <c:v>1.7400000000000007</c:v>
                </c:pt>
                <c:pt idx="75">
                  <c:v>1.7500000000000007</c:v>
                </c:pt>
                <c:pt idx="76">
                  <c:v>1.7600000000000007</c:v>
                </c:pt>
                <c:pt idx="77">
                  <c:v>1.7700000000000007</c:v>
                </c:pt>
                <c:pt idx="78">
                  <c:v>1.7800000000000007</c:v>
                </c:pt>
                <c:pt idx="79">
                  <c:v>1.7900000000000007</c:v>
                </c:pt>
                <c:pt idx="80">
                  <c:v>1.8000000000000007</c:v>
                </c:pt>
                <c:pt idx="81">
                  <c:v>1.8100000000000007</c:v>
                </c:pt>
                <c:pt idx="82">
                  <c:v>1.8200000000000007</c:v>
                </c:pt>
                <c:pt idx="83">
                  <c:v>1.8300000000000007</c:v>
                </c:pt>
                <c:pt idx="84">
                  <c:v>1.8400000000000007</c:v>
                </c:pt>
                <c:pt idx="85">
                  <c:v>1.8500000000000008</c:v>
                </c:pt>
                <c:pt idx="86">
                  <c:v>1.8600000000000008</c:v>
                </c:pt>
                <c:pt idx="87">
                  <c:v>1.8700000000000008</c:v>
                </c:pt>
                <c:pt idx="88">
                  <c:v>1.8800000000000008</c:v>
                </c:pt>
                <c:pt idx="89">
                  <c:v>1.8900000000000008</c:v>
                </c:pt>
                <c:pt idx="90">
                  <c:v>1.9000000000000008</c:v>
                </c:pt>
                <c:pt idx="91">
                  <c:v>1.9100000000000008</c:v>
                </c:pt>
                <c:pt idx="92">
                  <c:v>1.9200000000000008</c:v>
                </c:pt>
                <c:pt idx="93">
                  <c:v>1.9300000000000008</c:v>
                </c:pt>
                <c:pt idx="94">
                  <c:v>1.9400000000000008</c:v>
                </c:pt>
                <c:pt idx="95">
                  <c:v>1.9500000000000008</c:v>
                </c:pt>
                <c:pt idx="96">
                  <c:v>1.9600000000000009</c:v>
                </c:pt>
                <c:pt idx="97">
                  <c:v>1.9700000000000009</c:v>
                </c:pt>
                <c:pt idx="98">
                  <c:v>1.9800000000000009</c:v>
                </c:pt>
                <c:pt idx="99">
                  <c:v>1.9900000000000009</c:v>
                </c:pt>
                <c:pt idx="100">
                  <c:v>2.0000000000000009</c:v>
                </c:pt>
                <c:pt idx="101">
                  <c:v>2.0100000000000007</c:v>
                </c:pt>
                <c:pt idx="102">
                  <c:v>2.0200000000000005</c:v>
                </c:pt>
                <c:pt idx="103">
                  <c:v>2.0300000000000002</c:v>
                </c:pt>
                <c:pt idx="104">
                  <c:v>2.04</c:v>
                </c:pt>
                <c:pt idx="105">
                  <c:v>2.0499999999999998</c:v>
                </c:pt>
                <c:pt idx="106">
                  <c:v>2.0599999999999996</c:v>
                </c:pt>
                <c:pt idx="107">
                  <c:v>2.0699999999999994</c:v>
                </c:pt>
                <c:pt idx="108">
                  <c:v>2.0799999999999992</c:v>
                </c:pt>
                <c:pt idx="109">
                  <c:v>2.089999999999999</c:v>
                </c:pt>
                <c:pt idx="110">
                  <c:v>2.0999999999999988</c:v>
                </c:pt>
                <c:pt idx="111">
                  <c:v>2.1099999999999985</c:v>
                </c:pt>
                <c:pt idx="112">
                  <c:v>2.1199999999999983</c:v>
                </c:pt>
                <c:pt idx="113">
                  <c:v>2.1299999999999981</c:v>
                </c:pt>
                <c:pt idx="114">
                  <c:v>2.1399999999999979</c:v>
                </c:pt>
                <c:pt idx="115">
                  <c:v>2.1499999999999977</c:v>
                </c:pt>
                <c:pt idx="116">
                  <c:v>2.1599999999999975</c:v>
                </c:pt>
                <c:pt idx="117">
                  <c:v>2.1699999999999973</c:v>
                </c:pt>
                <c:pt idx="118">
                  <c:v>2.1799999999999971</c:v>
                </c:pt>
                <c:pt idx="119">
                  <c:v>2.1899999999999968</c:v>
                </c:pt>
                <c:pt idx="120">
                  <c:v>2.1999999999999966</c:v>
                </c:pt>
                <c:pt idx="121">
                  <c:v>2.2099999999999964</c:v>
                </c:pt>
                <c:pt idx="122">
                  <c:v>2.2199999999999962</c:v>
                </c:pt>
                <c:pt idx="123">
                  <c:v>2.229999999999996</c:v>
                </c:pt>
                <c:pt idx="124">
                  <c:v>2.2399999999999958</c:v>
                </c:pt>
                <c:pt idx="125">
                  <c:v>2.2499999999999956</c:v>
                </c:pt>
                <c:pt idx="126">
                  <c:v>2.2599999999999953</c:v>
                </c:pt>
                <c:pt idx="127">
                  <c:v>2.2699999999999951</c:v>
                </c:pt>
                <c:pt idx="128">
                  <c:v>2.2799999999999949</c:v>
                </c:pt>
                <c:pt idx="129">
                  <c:v>2.2899999999999947</c:v>
                </c:pt>
                <c:pt idx="130">
                  <c:v>2.2999999999999945</c:v>
                </c:pt>
                <c:pt idx="131">
                  <c:v>2.3099999999999943</c:v>
                </c:pt>
                <c:pt idx="132">
                  <c:v>2.3199999999999941</c:v>
                </c:pt>
                <c:pt idx="133">
                  <c:v>2.3299999999999939</c:v>
                </c:pt>
                <c:pt idx="134">
                  <c:v>2.3399999999999936</c:v>
                </c:pt>
                <c:pt idx="135">
                  <c:v>2.3499999999999934</c:v>
                </c:pt>
                <c:pt idx="136">
                  <c:v>2.3599999999999932</c:v>
                </c:pt>
                <c:pt idx="137">
                  <c:v>2.369999999999993</c:v>
                </c:pt>
                <c:pt idx="138">
                  <c:v>2.3799999999999928</c:v>
                </c:pt>
                <c:pt idx="139">
                  <c:v>2.3899999999999926</c:v>
                </c:pt>
                <c:pt idx="140">
                  <c:v>2.3999999999999924</c:v>
                </c:pt>
                <c:pt idx="141">
                  <c:v>2.4099999999999921</c:v>
                </c:pt>
                <c:pt idx="142">
                  <c:v>2.4199999999999919</c:v>
                </c:pt>
                <c:pt idx="143">
                  <c:v>2.4299999999999917</c:v>
                </c:pt>
                <c:pt idx="144">
                  <c:v>2.4399999999999915</c:v>
                </c:pt>
                <c:pt idx="145">
                  <c:v>2.4499999999999913</c:v>
                </c:pt>
                <c:pt idx="146">
                  <c:v>2.4599999999999911</c:v>
                </c:pt>
                <c:pt idx="147">
                  <c:v>2.4699999999999909</c:v>
                </c:pt>
                <c:pt idx="148">
                  <c:v>2.4799999999999907</c:v>
                </c:pt>
                <c:pt idx="149">
                  <c:v>2.4899999999999904</c:v>
                </c:pt>
                <c:pt idx="150">
                  <c:v>2.4999999999999902</c:v>
                </c:pt>
                <c:pt idx="151">
                  <c:v>2.50999999999999</c:v>
                </c:pt>
                <c:pt idx="152">
                  <c:v>2.5199999999999898</c:v>
                </c:pt>
                <c:pt idx="153">
                  <c:v>2.5299999999999896</c:v>
                </c:pt>
                <c:pt idx="154">
                  <c:v>2.5399999999999894</c:v>
                </c:pt>
                <c:pt idx="155">
                  <c:v>2.5499999999999892</c:v>
                </c:pt>
                <c:pt idx="156">
                  <c:v>2.559999999999989</c:v>
                </c:pt>
                <c:pt idx="157">
                  <c:v>2.5699999999999887</c:v>
                </c:pt>
                <c:pt idx="158">
                  <c:v>2.5799999999999885</c:v>
                </c:pt>
                <c:pt idx="159">
                  <c:v>2.5899999999999883</c:v>
                </c:pt>
                <c:pt idx="160">
                  <c:v>2.5999999999999881</c:v>
                </c:pt>
                <c:pt idx="161">
                  <c:v>2.6099999999999879</c:v>
                </c:pt>
                <c:pt idx="162">
                  <c:v>2.6199999999999877</c:v>
                </c:pt>
                <c:pt idx="163">
                  <c:v>2.6299999999999875</c:v>
                </c:pt>
                <c:pt idx="164">
                  <c:v>2.6399999999999872</c:v>
                </c:pt>
                <c:pt idx="165">
                  <c:v>2.649999999999987</c:v>
                </c:pt>
                <c:pt idx="166">
                  <c:v>2.6599999999999868</c:v>
                </c:pt>
                <c:pt idx="167">
                  <c:v>2.6699999999999866</c:v>
                </c:pt>
                <c:pt idx="168">
                  <c:v>2.6799999999999864</c:v>
                </c:pt>
                <c:pt idx="169">
                  <c:v>2.6899999999999862</c:v>
                </c:pt>
                <c:pt idx="170">
                  <c:v>2.699999999999986</c:v>
                </c:pt>
                <c:pt idx="171">
                  <c:v>2.7099999999999858</c:v>
                </c:pt>
                <c:pt idx="172">
                  <c:v>2.7199999999999855</c:v>
                </c:pt>
                <c:pt idx="173">
                  <c:v>2.7299999999999853</c:v>
                </c:pt>
                <c:pt idx="174">
                  <c:v>2.7399999999999851</c:v>
                </c:pt>
                <c:pt idx="175">
                  <c:v>2.7499999999999849</c:v>
                </c:pt>
                <c:pt idx="176">
                  <c:v>2.7599999999999847</c:v>
                </c:pt>
                <c:pt idx="177">
                  <c:v>2.7699999999999845</c:v>
                </c:pt>
                <c:pt idx="178">
                  <c:v>2.7799999999999843</c:v>
                </c:pt>
                <c:pt idx="179">
                  <c:v>2.789999999999984</c:v>
                </c:pt>
                <c:pt idx="180">
                  <c:v>2.7999999999999838</c:v>
                </c:pt>
                <c:pt idx="181">
                  <c:v>2.8099999999999836</c:v>
                </c:pt>
                <c:pt idx="182">
                  <c:v>2.8199999999999834</c:v>
                </c:pt>
                <c:pt idx="183">
                  <c:v>2.8299999999999832</c:v>
                </c:pt>
                <c:pt idx="184">
                  <c:v>2.839999999999983</c:v>
                </c:pt>
                <c:pt idx="185">
                  <c:v>2.8499999999999828</c:v>
                </c:pt>
                <c:pt idx="186">
                  <c:v>2.8599999999999826</c:v>
                </c:pt>
                <c:pt idx="187">
                  <c:v>2.8699999999999823</c:v>
                </c:pt>
                <c:pt idx="188">
                  <c:v>2.8799999999999821</c:v>
                </c:pt>
                <c:pt idx="189">
                  <c:v>2.8899999999999819</c:v>
                </c:pt>
                <c:pt idx="190">
                  <c:v>2.8999999999999817</c:v>
                </c:pt>
                <c:pt idx="191">
                  <c:v>2.9099999999999815</c:v>
                </c:pt>
                <c:pt idx="192">
                  <c:v>2.9199999999999813</c:v>
                </c:pt>
                <c:pt idx="193">
                  <c:v>2.9299999999999811</c:v>
                </c:pt>
                <c:pt idx="194">
                  <c:v>2.9399999999999809</c:v>
                </c:pt>
                <c:pt idx="195">
                  <c:v>2.9499999999999806</c:v>
                </c:pt>
                <c:pt idx="196">
                  <c:v>2.9599999999999804</c:v>
                </c:pt>
                <c:pt idx="197">
                  <c:v>2.9699999999999802</c:v>
                </c:pt>
                <c:pt idx="198">
                  <c:v>2.97999999999998</c:v>
                </c:pt>
                <c:pt idx="199">
                  <c:v>2.9899999999999798</c:v>
                </c:pt>
                <c:pt idx="200">
                  <c:v>2.9999999999999796</c:v>
                </c:pt>
                <c:pt idx="201">
                  <c:v>3.0099999999999794</c:v>
                </c:pt>
                <c:pt idx="202">
                  <c:v>3.0199999999999791</c:v>
                </c:pt>
                <c:pt idx="203">
                  <c:v>3.0299999999999789</c:v>
                </c:pt>
                <c:pt idx="204">
                  <c:v>3.0399999999999787</c:v>
                </c:pt>
                <c:pt idx="205">
                  <c:v>3.0499999999999785</c:v>
                </c:pt>
                <c:pt idx="206">
                  <c:v>3.0599999999999783</c:v>
                </c:pt>
                <c:pt idx="207">
                  <c:v>3.0699999999999781</c:v>
                </c:pt>
                <c:pt idx="208">
                  <c:v>3.0799999999999779</c:v>
                </c:pt>
                <c:pt idx="209">
                  <c:v>3.0899999999999777</c:v>
                </c:pt>
                <c:pt idx="210">
                  <c:v>3.0999999999999774</c:v>
                </c:pt>
                <c:pt idx="211">
                  <c:v>3.1099999999999772</c:v>
                </c:pt>
                <c:pt idx="212">
                  <c:v>3.119999999999977</c:v>
                </c:pt>
                <c:pt idx="213">
                  <c:v>3.1299999999999768</c:v>
                </c:pt>
                <c:pt idx="214">
                  <c:v>3.1399999999999766</c:v>
                </c:pt>
                <c:pt idx="215">
                  <c:v>3.1499999999999764</c:v>
                </c:pt>
                <c:pt idx="216">
                  <c:v>3.1599999999999762</c:v>
                </c:pt>
                <c:pt idx="217">
                  <c:v>3.1699999999999759</c:v>
                </c:pt>
                <c:pt idx="218">
                  <c:v>3.1799999999999757</c:v>
                </c:pt>
                <c:pt idx="219">
                  <c:v>3.1899999999999755</c:v>
                </c:pt>
                <c:pt idx="220">
                  <c:v>3.1999999999999753</c:v>
                </c:pt>
                <c:pt idx="221">
                  <c:v>3.2099999999999751</c:v>
                </c:pt>
                <c:pt idx="222">
                  <c:v>3.2199999999999749</c:v>
                </c:pt>
                <c:pt idx="223">
                  <c:v>3.2299999999999747</c:v>
                </c:pt>
                <c:pt idx="224">
                  <c:v>3.2399999999999745</c:v>
                </c:pt>
                <c:pt idx="225">
                  <c:v>3.2499999999999742</c:v>
                </c:pt>
                <c:pt idx="226">
                  <c:v>3.259999999999974</c:v>
                </c:pt>
                <c:pt idx="227">
                  <c:v>3.2699999999999738</c:v>
                </c:pt>
                <c:pt idx="228">
                  <c:v>3.2799999999999736</c:v>
                </c:pt>
                <c:pt idx="229">
                  <c:v>3.2899999999999734</c:v>
                </c:pt>
                <c:pt idx="230">
                  <c:v>3.2999999999999732</c:v>
                </c:pt>
                <c:pt idx="231">
                  <c:v>3.309999999999973</c:v>
                </c:pt>
                <c:pt idx="232">
                  <c:v>3.3199999999999728</c:v>
                </c:pt>
                <c:pt idx="233">
                  <c:v>3.3299999999999725</c:v>
                </c:pt>
                <c:pt idx="234">
                  <c:v>3.3399999999999723</c:v>
                </c:pt>
                <c:pt idx="235">
                  <c:v>3.3499999999999721</c:v>
                </c:pt>
                <c:pt idx="236">
                  <c:v>3.3599999999999719</c:v>
                </c:pt>
                <c:pt idx="237">
                  <c:v>3.3699999999999717</c:v>
                </c:pt>
                <c:pt idx="238">
                  <c:v>3.3799999999999715</c:v>
                </c:pt>
                <c:pt idx="239">
                  <c:v>3.3899999999999713</c:v>
                </c:pt>
                <c:pt idx="240">
                  <c:v>3.399999999999971</c:v>
                </c:pt>
                <c:pt idx="241">
                  <c:v>3.4099999999999708</c:v>
                </c:pt>
                <c:pt idx="242">
                  <c:v>3.4199999999999706</c:v>
                </c:pt>
                <c:pt idx="243">
                  <c:v>3.4299999999999704</c:v>
                </c:pt>
                <c:pt idx="244">
                  <c:v>3.4399999999999702</c:v>
                </c:pt>
                <c:pt idx="245">
                  <c:v>3.44999999999997</c:v>
                </c:pt>
                <c:pt idx="246">
                  <c:v>3.4599999999999698</c:v>
                </c:pt>
                <c:pt idx="247">
                  <c:v>3.4699999999999696</c:v>
                </c:pt>
                <c:pt idx="248">
                  <c:v>3.4799999999999693</c:v>
                </c:pt>
                <c:pt idx="249">
                  <c:v>3.4899999999999691</c:v>
                </c:pt>
                <c:pt idx="250">
                  <c:v>3.4999999999999689</c:v>
                </c:pt>
                <c:pt idx="251">
                  <c:v>3.5099999999999687</c:v>
                </c:pt>
                <c:pt idx="252">
                  <c:v>3.5199999999999685</c:v>
                </c:pt>
                <c:pt idx="253">
                  <c:v>3.5299999999999683</c:v>
                </c:pt>
                <c:pt idx="254">
                  <c:v>3.5399999999999681</c:v>
                </c:pt>
                <c:pt idx="255">
                  <c:v>3.5499999999999678</c:v>
                </c:pt>
                <c:pt idx="256">
                  <c:v>3.5599999999999676</c:v>
                </c:pt>
                <c:pt idx="257">
                  <c:v>3.5699999999999674</c:v>
                </c:pt>
                <c:pt idx="258">
                  <c:v>3.5799999999999672</c:v>
                </c:pt>
                <c:pt idx="259">
                  <c:v>3.589999999999967</c:v>
                </c:pt>
                <c:pt idx="260">
                  <c:v>3.5999999999999668</c:v>
                </c:pt>
                <c:pt idx="261">
                  <c:v>3.6099999999999666</c:v>
                </c:pt>
                <c:pt idx="262">
                  <c:v>3.6199999999999664</c:v>
                </c:pt>
                <c:pt idx="263">
                  <c:v>3.6299999999999661</c:v>
                </c:pt>
                <c:pt idx="264">
                  <c:v>3.6399999999999659</c:v>
                </c:pt>
                <c:pt idx="265">
                  <c:v>3.6499999999999657</c:v>
                </c:pt>
                <c:pt idx="266">
                  <c:v>3.6599999999999655</c:v>
                </c:pt>
                <c:pt idx="267">
                  <c:v>3.6699999999999653</c:v>
                </c:pt>
                <c:pt idx="268">
                  <c:v>3.6799999999999651</c:v>
                </c:pt>
                <c:pt idx="269">
                  <c:v>3.6899999999999649</c:v>
                </c:pt>
                <c:pt idx="270">
                  <c:v>3.6999999999999647</c:v>
                </c:pt>
                <c:pt idx="271">
                  <c:v>3.7099999999999644</c:v>
                </c:pt>
                <c:pt idx="272">
                  <c:v>3.7199999999999642</c:v>
                </c:pt>
                <c:pt idx="273">
                  <c:v>3.729999999999964</c:v>
                </c:pt>
                <c:pt idx="274">
                  <c:v>3.7399999999999638</c:v>
                </c:pt>
                <c:pt idx="275">
                  <c:v>3.7499999999999636</c:v>
                </c:pt>
                <c:pt idx="276">
                  <c:v>3.7599999999999634</c:v>
                </c:pt>
                <c:pt idx="277">
                  <c:v>3.7699999999999632</c:v>
                </c:pt>
                <c:pt idx="278">
                  <c:v>3.7799999999999629</c:v>
                </c:pt>
                <c:pt idx="279">
                  <c:v>3.7899999999999627</c:v>
                </c:pt>
                <c:pt idx="280">
                  <c:v>3.7999999999999625</c:v>
                </c:pt>
                <c:pt idx="281">
                  <c:v>3.8099999999999623</c:v>
                </c:pt>
                <c:pt idx="282">
                  <c:v>3.8199999999999621</c:v>
                </c:pt>
                <c:pt idx="283">
                  <c:v>3.8299999999999619</c:v>
                </c:pt>
                <c:pt idx="284">
                  <c:v>3.8399999999999617</c:v>
                </c:pt>
                <c:pt idx="285">
                  <c:v>3.8499999999999615</c:v>
                </c:pt>
                <c:pt idx="286">
                  <c:v>3.8599999999999612</c:v>
                </c:pt>
                <c:pt idx="287">
                  <c:v>3.869999999999961</c:v>
                </c:pt>
                <c:pt idx="288">
                  <c:v>3.8799999999999608</c:v>
                </c:pt>
                <c:pt idx="289">
                  <c:v>3.8899999999999606</c:v>
                </c:pt>
                <c:pt idx="290">
                  <c:v>3.8999999999999604</c:v>
                </c:pt>
                <c:pt idx="291">
                  <c:v>3.9099999999999602</c:v>
                </c:pt>
                <c:pt idx="292">
                  <c:v>3.91999999999996</c:v>
                </c:pt>
                <c:pt idx="293">
                  <c:v>3.9299999999999597</c:v>
                </c:pt>
                <c:pt idx="294">
                  <c:v>3.9399999999999595</c:v>
                </c:pt>
                <c:pt idx="295">
                  <c:v>3.9499999999999593</c:v>
                </c:pt>
                <c:pt idx="296">
                  <c:v>3.9599999999999591</c:v>
                </c:pt>
                <c:pt idx="297">
                  <c:v>3.9699999999999589</c:v>
                </c:pt>
                <c:pt idx="298">
                  <c:v>3.9799999999999587</c:v>
                </c:pt>
                <c:pt idx="299">
                  <c:v>3.9899999999999585</c:v>
                </c:pt>
                <c:pt idx="300">
                  <c:v>3.9999999999999583</c:v>
                </c:pt>
                <c:pt idx="301">
                  <c:v>4.009999999999958</c:v>
                </c:pt>
                <c:pt idx="302">
                  <c:v>4.0199999999999578</c:v>
                </c:pt>
                <c:pt idx="303">
                  <c:v>4.0299999999999576</c:v>
                </c:pt>
                <c:pt idx="304">
                  <c:v>4.0399999999999574</c:v>
                </c:pt>
                <c:pt idx="305">
                  <c:v>4.0499999999999572</c:v>
                </c:pt>
                <c:pt idx="306">
                  <c:v>4.059999999999957</c:v>
                </c:pt>
                <c:pt idx="307">
                  <c:v>4.0699999999999568</c:v>
                </c:pt>
                <c:pt idx="308">
                  <c:v>4.0799999999999566</c:v>
                </c:pt>
                <c:pt idx="309">
                  <c:v>4.0899999999999563</c:v>
                </c:pt>
                <c:pt idx="310">
                  <c:v>4.0999999999999561</c:v>
                </c:pt>
                <c:pt idx="311">
                  <c:v>4.1099999999999559</c:v>
                </c:pt>
                <c:pt idx="312">
                  <c:v>4.1199999999999557</c:v>
                </c:pt>
                <c:pt idx="313">
                  <c:v>4.1299999999999555</c:v>
                </c:pt>
                <c:pt idx="314">
                  <c:v>4.1399999999999553</c:v>
                </c:pt>
                <c:pt idx="315">
                  <c:v>4.1499999999999551</c:v>
                </c:pt>
                <c:pt idx="316">
                  <c:v>4.1599999999999548</c:v>
                </c:pt>
                <c:pt idx="317">
                  <c:v>4.1699999999999546</c:v>
                </c:pt>
                <c:pt idx="318">
                  <c:v>4.1799999999999544</c:v>
                </c:pt>
                <c:pt idx="319">
                  <c:v>4.1899999999999542</c:v>
                </c:pt>
                <c:pt idx="320">
                  <c:v>4.199999999999954</c:v>
                </c:pt>
                <c:pt idx="321">
                  <c:v>4.2099999999999538</c:v>
                </c:pt>
                <c:pt idx="322">
                  <c:v>4.2199999999999536</c:v>
                </c:pt>
                <c:pt idx="323">
                  <c:v>4.2299999999999534</c:v>
                </c:pt>
                <c:pt idx="324">
                  <c:v>4.2399999999999531</c:v>
                </c:pt>
                <c:pt idx="325">
                  <c:v>4.2499999999999529</c:v>
                </c:pt>
                <c:pt idx="326">
                  <c:v>4.2599999999999527</c:v>
                </c:pt>
                <c:pt idx="327">
                  <c:v>4.2699999999999525</c:v>
                </c:pt>
                <c:pt idx="328">
                  <c:v>4.2799999999999523</c:v>
                </c:pt>
                <c:pt idx="329">
                  <c:v>4.2899999999999521</c:v>
                </c:pt>
                <c:pt idx="330">
                  <c:v>4.2999999999999519</c:v>
                </c:pt>
                <c:pt idx="331">
                  <c:v>4.3099999999999516</c:v>
                </c:pt>
                <c:pt idx="332">
                  <c:v>4.3199999999999514</c:v>
                </c:pt>
                <c:pt idx="333">
                  <c:v>4.3299999999999512</c:v>
                </c:pt>
                <c:pt idx="334">
                  <c:v>4.339999999999951</c:v>
                </c:pt>
                <c:pt idx="335">
                  <c:v>4.3499999999999508</c:v>
                </c:pt>
                <c:pt idx="336">
                  <c:v>4.3599999999999506</c:v>
                </c:pt>
                <c:pt idx="337">
                  <c:v>4.3699999999999504</c:v>
                </c:pt>
                <c:pt idx="338">
                  <c:v>4.3799999999999502</c:v>
                </c:pt>
                <c:pt idx="339">
                  <c:v>4.3899999999999499</c:v>
                </c:pt>
                <c:pt idx="340">
                  <c:v>4.3999999999999497</c:v>
                </c:pt>
                <c:pt idx="341">
                  <c:v>4.4099999999999495</c:v>
                </c:pt>
                <c:pt idx="342">
                  <c:v>4.4199999999999493</c:v>
                </c:pt>
                <c:pt idx="343">
                  <c:v>4.4299999999999491</c:v>
                </c:pt>
                <c:pt idx="344">
                  <c:v>4.4399999999999489</c:v>
                </c:pt>
                <c:pt idx="345">
                  <c:v>4.4499999999999487</c:v>
                </c:pt>
                <c:pt idx="346">
                  <c:v>4.4599999999999485</c:v>
                </c:pt>
                <c:pt idx="347">
                  <c:v>4.4699999999999482</c:v>
                </c:pt>
                <c:pt idx="348">
                  <c:v>4.479999999999948</c:v>
                </c:pt>
                <c:pt idx="349">
                  <c:v>4.4899999999999478</c:v>
                </c:pt>
                <c:pt idx="350">
                  <c:v>4.4999999999999476</c:v>
                </c:pt>
                <c:pt idx="351">
                  <c:v>4.5099999999999474</c:v>
                </c:pt>
                <c:pt idx="352">
                  <c:v>4.5199999999999472</c:v>
                </c:pt>
                <c:pt idx="353">
                  <c:v>4.529999999999947</c:v>
                </c:pt>
                <c:pt idx="354">
                  <c:v>4.5399999999999467</c:v>
                </c:pt>
                <c:pt idx="355">
                  <c:v>4.5499999999999465</c:v>
                </c:pt>
                <c:pt idx="356">
                  <c:v>4.5599999999999463</c:v>
                </c:pt>
                <c:pt idx="357">
                  <c:v>4.5699999999999461</c:v>
                </c:pt>
                <c:pt idx="358">
                  <c:v>4.5799999999999459</c:v>
                </c:pt>
                <c:pt idx="359">
                  <c:v>4.5899999999999457</c:v>
                </c:pt>
                <c:pt idx="360">
                  <c:v>4.5999999999999455</c:v>
                </c:pt>
                <c:pt idx="361">
                  <c:v>4.6099999999999453</c:v>
                </c:pt>
                <c:pt idx="362">
                  <c:v>4.619999999999945</c:v>
                </c:pt>
                <c:pt idx="363">
                  <c:v>4.6299999999999448</c:v>
                </c:pt>
                <c:pt idx="364">
                  <c:v>4.6399999999999446</c:v>
                </c:pt>
                <c:pt idx="365">
                  <c:v>4.6499999999999444</c:v>
                </c:pt>
                <c:pt idx="366">
                  <c:v>4.6599999999999442</c:v>
                </c:pt>
                <c:pt idx="367">
                  <c:v>4.669999999999944</c:v>
                </c:pt>
                <c:pt idx="368">
                  <c:v>4.6799999999999438</c:v>
                </c:pt>
                <c:pt idx="369">
                  <c:v>4.6899999999999435</c:v>
                </c:pt>
                <c:pt idx="370">
                  <c:v>4.6999999999999433</c:v>
                </c:pt>
                <c:pt idx="371">
                  <c:v>4.7099999999999431</c:v>
                </c:pt>
                <c:pt idx="372">
                  <c:v>4.7199999999999429</c:v>
                </c:pt>
                <c:pt idx="373">
                  <c:v>4.7299999999999427</c:v>
                </c:pt>
                <c:pt idx="374">
                  <c:v>4.7399999999999425</c:v>
                </c:pt>
                <c:pt idx="375">
                  <c:v>4.7499999999999423</c:v>
                </c:pt>
                <c:pt idx="376">
                  <c:v>4.7599999999999421</c:v>
                </c:pt>
                <c:pt idx="377">
                  <c:v>4.7699999999999418</c:v>
                </c:pt>
                <c:pt idx="378">
                  <c:v>4.7799999999999416</c:v>
                </c:pt>
                <c:pt idx="379">
                  <c:v>4.7899999999999414</c:v>
                </c:pt>
                <c:pt idx="380">
                  <c:v>4.7999999999999412</c:v>
                </c:pt>
                <c:pt idx="381">
                  <c:v>4.809999999999941</c:v>
                </c:pt>
                <c:pt idx="382">
                  <c:v>4.8199999999999408</c:v>
                </c:pt>
                <c:pt idx="383">
                  <c:v>4.8299999999999406</c:v>
                </c:pt>
                <c:pt idx="384">
                  <c:v>4.8399999999999403</c:v>
                </c:pt>
                <c:pt idx="385">
                  <c:v>4.8499999999999401</c:v>
                </c:pt>
                <c:pt idx="386">
                  <c:v>4.8599999999999399</c:v>
                </c:pt>
                <c:pt idx="387">
                  <c:v>4.8699999999999397</c:v>
                </c:pt>
                <c:pt idx="388">
                  <c:v>4.8799999999999395</c:v>
                </c:pt>
                <c:pt idx="389">
                  <c:v>4.8899999999999393</c:v>
                </c:pt>
                <c:pt idx="390">
                  <c:v>4.8999999999999391</c:v>
                </c:pt>
                <c:pt idx="391">
                  <c:v>4.9099999999999389</c:v>
                </c:pt>
                <c:pt idx="392">
                  <c:v>4.9199999999999386</c:v>
                </c:pt>
                <c:pt idx="393">
                  <c:v>4.9299999999999384</c:v>
                </c:pt>
                <c:pt idx="394">
                  <c:v>4.9399999999999382</c:v>
                </c:pt>
                <c:pt idx="395">
                  <c:v>4.949999999999938</c:v>
                </c:pt>
                <c:pt idx="396">
                  <c:v>4.9599999999999378</c:v>
                </c:pt>
                <c:pt idx="397">
                  <c:v>4.9699999999999376</c:v>
                </c:pt>
                <c:pt idx="398">
                  <c:v>4.9799999999999374</c:v>
                </c:pt>
                <c:pt idx="399">
                  <c:v>4.9899999999999372</c:v>
                </c:pt>
                <c:pt idx="400">
                  <c:v>4.9999999999999369</c:v>
                </c:pt>
                <c:pt idx="401">
                  <c:v>5.0099999999999367</c:v>
                </c:pt>
                <c:pt idx="402">
                  <c:v>5.0199999999999365</c:v>
                </c:pt>
                <c:pt idx="403">
                  <c:v>5.0299999999999363</c:v>
                </c:pt>
                <c:pt idx="404">
                  <c:v>5.0399999999999361</c:v>
                </c:pt>
                <c:pt idx="405">
                  <c:v>5.0499999999999359</c:v>
                </c:pt>
                <c:pt idx="406">
                  <c:v>5.0599999999999357</c:v>
                </c:pt>
                <c:pt idx="407">
                  <c:v>5.0699999999999354</c:v>
                </c:pt>
                <c:pt idx="408">
                  <c:v>5.0799999999999352</c:v>
                </c:pt>
                <c:pt idx="409">
                  <c:v>5.089999999999935</c:v>
                </c:pt>
                <c:pt idx="410">
                  <c:v>5.0999999999999348</c:v>
                </c:pt>
                <c:pt idx="411">
                  <c:v>5.1099999999999346</c:v>
                </c:pt>
                <c:pt idx="412">
                  <c:v>5.1199999999999344</c:v>
                </c:pt>
                <c:pt idx="413">
                  <c:v>5.1299999999999342</c:v>
                </c:pt>
                <c:pt idx="414">
                  <c:v>5.139999999999934</c:v>
                </c:pt>
                <c:pt idx="415">
                  <c:v>5.1499999999999337</c:v>
                </c:pt>
                <c:pt idx="416">
                  <c:v>5.1599999999999335</c:v>
                </c:pt>
                <c:pt idx="417">
                  <c:v>5.1699999999999333</c:v>
                </c:pt>
                <c:pt idx="418">
                  <c:v>5.1799999999999331</c:v>
                </c:pt>
                <c:pt idx="419">
                  <c:v>5.1899999999999329</c:v>
                </c:pt>
                <c:pt idx="420">
                  <c:v>5.1999999999999327</c:v>
                </c:pt>
                <c:pt idx="421">
                  <c:v>5.2099999999999325</c:v>
                </c:pt>
                <c:pt idx="422">
                  <c:v>5.2199999999999322</c:v>
                </c:pt>
                <c:pt idx="423">
                  <c:v>5.229999999999932</c:v>
                </c:pt>
                <c:pt idx="424">
                  <c:v>5.2399999999999318</c:v>
                </c:pt>
                <c:pt idx="425">
                  <c:v>5.2499999999999316</c:v>
                </c:pt>
                <c:pt idx="426">
                  <c:v>5.2599999999999314</c:v>
                </c:pt>
                <c:pt idx="427">
                  <c:v>5.2699999999999312</c:v>
                </c:pt>
                <c:pt idx="428">
                  <c:v>5.279999999999931</c:v>
                </c:pt>
                <c:pt idx="429">
                  <c:v>5.2899999999999308</c:v>
                </c:pt>
                <c:pt idx="430">
                  <c:v>5.2999999999999305</c:v>
                </c:pt>
                <c:pt idx="431">
                  <c:v>5.3099999999999303</c:v>
                </c:pt>
                <c:pt idx="432">
                  <c:v>5.3199999999999301</c:v>
                </c:pt>
                <c:pt idx="433">
                  <c:v>5.3299999999999299</c:v>
                </c:pt>
                <c:pt idx="434">
                  <c:v>5.3399999999999297</c:v>
                </c:pt>
                <c:pt idx="435">
                  <c:v>5.3499999999999295</c:v>
                </c:pt>
                <c:pt idx="436">
                  <c:v>5.3599999999999293</c:v>
                </c:pt>
                <c:pt idx="437">
                  <c:v>5.3699999999999291</c:v>
                </c:pt>
                <c:pt idx="438">
                  <c:v>5.3799999999999288</c:v>
                </c:pt>
                <c:pt idx="439">
                  <c:v>5.3899999999999286</c:v>
                </c:pt>
                <c:pt idx="440">
                  <c:v>5.3999999999999284</c:v>
                </c:pt>
                <c:pt idx="441">
                  <c:v>5.4099999999999282</c:v>
                </c:pt>
                <c:pt idx="442">
                  <c:v>5.419999999999928</c:v>
                </c:pt>
                <c:pt idx="443">
                  <c:v>5.4299999999999278</c:v>
                </c:pt>
                <c:pt idx="444">
                  <c:v>5.4399999999999276</c:v>
                </c:pt>
                <c:pt idx="445">
                  <c:v>5.4499999999999273</c:v>
                </c:pt>
                <c:pt idx="446">
                  <c:v>5.4599999999999271</c:v>
                </c:pt>
                <c:pt idx="447">
                  <c:v>5.4699999999999269</c:v>
                </c:pt>
                <c:pt idx="448">
                  <c:v>5.4799999999999267</c:v>
                </c:pt>
                <c:pt idx="449">
                  <c:v>5.4899999999999265</c:v>
                </c:pt>
                <c:pt idx="450">
                  <c:v>5.4999999999999263</c:v>
                </c:pt>
                <c:pt idx="451">
                  <c:v>5.5099999999999261</c:v>
                </c:pt>
                <c:pt idx="452">
                  <c:v>5.5199999999999259</c:v>
                </c:pt>
                <c:pt idx="453">
                  <c:v>5.5299999999999256</c:v>
                </c:pt>
                <c:pt idx="454">
                  <c:v>5.5399999999999254</c:v>
                </c:pt>
                <c:pt idx="455">
                  <c:v>5.5499999999999252</c:v>
                </c:pt>
                <c:pt idx="456">
                  <c:v>5.559999999999925</c:v>
                </c:pt>
                <c:pt idx="457">
                  <c:v>5.5699999999999248</c:v>
                </c:pt>
                <c:pt idx="458">
                  <c:v>5.5799999999999246</c:v>
                </c:pt>
                <c:pt idx="459">
                  <c:v>5.5899999999999244</c:v>
                </c:pt>
                <c:pt idx="460">
                  <c:v>5.5999999999999241</c:v>
                </c:pt>
                <c:pt idx="461">
                  <c:v>5.6099999999999239</c:v>
                </c:pt>
                <c:pt idx="462">
                  <c:v>5.6199999999999237</c:v>
                </c:pt>
                <c:pt idx="463">
                  <c:v>5.6299999999999235</c:v>
                </c:pt>
                <c:pt idx="464">
                  <c:v>5.6399999999999233</c:v>
                </c:pt>
                <c:pt idx="465">
                  <c:v>5.6499999999999231</c:v>
                </c:pt>
                <c:pt idx="466">
                  <c:v>5.6599999999999229</c:v>
                </c:pt>
                <c:pt idx="467">
                  <c:v>5.6699999999999227</c:v>
                </c:pt>
                <c:pt idx="468">
                  <c:v>5.6799999999999224</c:v>
                </c:pt>
                <c:pt idx="469">
                  <c:v>5.6899999999999222</c:v>
                </c:pt>
                <c:pt idx="470">
                  <c:v>5.699999999999922</c:v>
                </c:pt>
                <c:pt idx="471">
                  <c:v>5.7099999999999218</c:v>
                </c:pt>
                <c:pt idx="472">
                  <c:v>5.7199999999999216</c:v>
                </c:pt>
                <c:pt idx="473">
                  <c:v>5.7299999999999214</c:v>
                </c:pt>
                <c:pt idx="474">
                  <c:v>5.7399999999999212</c:v>
                </c:pt>
                <c:pt idx="475">
                  <c:v>5.749999999999921</c:v>
                </c:pt>
                <c:pt idx="476">
                  <c:v>5.7599999999999207</c:v>
                </c:pt>
                <c:pt idx="477">
                  <c:v>5.7699999999999205</c:v>
                </c:pt>
                <c:pt idx="478">
                  <c:v>5.7799999999999203</c:v>
                </c:pt>
                <c:pt idx="479">
                  <c:v>5.7899999999999201</c:v>
                </c:pt>
                <c:pt idx="480">
                  <c:v>5.7999999999999199</c:v>
                </c:pt>
                <c:pt idx="481">
                  <c:v>5.8099999999999197</c:v>
                </c:pt>
                <c:pt idx="482">
                  <c:v>5.8199999999999195</c:v>
                </c:pt>
                <c:pt idx="483">
                  <c:v>5.8299999999999192</c:v>
                </c:pt>
                <c:pt idx="484">
                  <c:v>5.839999999999919</c:v>
                </c:pt>
                <c:pt idx="485">
                  <c:v>5.8499999999999188</c:v>
                </c:pt>
                <c:pt idx="486">
                  <c:v>5.8599999999999186</c:v>
                </c:pt>
                <c:pt idx="487">
                  <c:v>5.8699999999999184</c:v>
                </c:pt>
                <c:pt idx="488">
                  <c:v>5.8799999999999182</c:v>
                </c:pt>
                <c:pt idx="489">
                  <c:v>5.889999999999918</c:v>
                </c:pt>
                <c:pt idx="490">
                  <c:v>5.8999999999999178</c:v>
                </c:pt>
                <c:pt idx="491">
                  <c:v>5.9099999999999175</c:v>
                </c:pt>
                <c:pt idx="492">
                  <c:v>5.9199999999999173</c:v>
                </c:pt>
                <c:pt idx="493">
                  <c:v>5.9299999999999171</c:v>
                </c:pt>
                <c:pt idx="494">
                  <c:v>5.9399999999999169</c:v>
                </c:pt>
                <c:pt idx="495">
                  <c:v>5.9499999999999167</c:v>
                </c:pt>
                <c:pt idx="496">
                  <c:v>5.9599999999999165</c:v>
                </c:pt>
                <c:pt idx="497">
                  <c:v>5.9699999999999163</c:v>
                </c:pt>
                <c:pt idx="498">
                  <c:v>5.979999999999916</c:v>
                </c:pt>
                <c:pt idx="499">
                  <c:v>5.9899999999999158</c:v>
                </c:pt>
                <c:pt idx="500">
                  <c:v>5.9999999999999156</c:v>
                </c:pt>
                <c:pt idx="501">
                  <c:v>6.0099999999999154</c:v>
                </c:pt>
                <c:pt idx="502">
                  <c:v>6.0199999999999152</c:v>
                </c:pt>
                <c:pt idx="503">
                  <c:v>6.029999999999915</c:v>
                </c:pt>
                <c:pt idx="504">
                  <c:v>6.0399999999999148</c:v>
                </c:pt>
                <c:pt idx="505">
                  <c:v>6.0499999999999146</c:v>
                </c:pt>
                <c:pt idx="506">
                  <c:v>6.0599999999999143</c:v>
                </c:pt>
                <c:pt idx="507">
                  <c:v>6.0699999999999141</c:v>
                </c:pt>
                <c:pt idx="508">
                  <c:v>6.0799999999999139</c:v>
                </c:pt>
                <c:pt idx="509">
                  <c:v>6.0899999999999137</c:v>
                </c:pt>
                <c:pt idx="510">
                  <c:v>6.0999999999999135</c:v>
                </c:pt>
                <c:pt idx="511">
                  <c:v>6.1099999999999133</c:v>
                </c:pt>
                <c:pt idx="512">
                  <c:v>6.1199999999999131</c:v>
                </c:pt>
                <c:pt idx="513">
                  <c:v>6.1299999999999129</c:v>
                </c:pt>
                <c:pt idx="514">
                  <c:v>6.1399999999999126</c:v>
                </c:pt>
                <c:pt idx="515">
                  <c:v>6.1499999999999124</c:v>
                </c:pt>
                <c:pt idx="516">
                  <c:v>6.1599999999999122</c:v>
                </c:pt>
                <c:pt idx="517">
                  <c:v>6.169999999999912</c:v>
                </c:pt>
                <c:pt idx="518">
                  <c:v>6.1799999999999118</c:v>
                </c:pt>
                <c:pt idx="519">
                  <c:v>6.1899999999999116</c:v>
                </c:pt>
                <c:pt idx="520">
                  <c:v>6.1999999999999114</c:v>
                </c:pt>
                <c:pt idx="521">
                  <c:v>6.2099999999999111</c:v>
                </c:pt>
                <c:pt idx="522">
                  <c:v>6.2199999999999109</c:v>
                </c:pt>
                <c:pt idx="523">
                  <c:v>6.2299999999999107</c:v>
                </c:pt>
                <c:pt idx="524">
                  <c:v>6.2399999999999105</c:v>
                </c:pt>
                <c:pt idx="525">
                  <c:v>6.2499999999999103</c:v>
                </c:pt>
                <c:pt idx="526">
                  <c:v>6.2599999999999101</c:v>
                </c:pt>
                <c:pt idx="527">
                  <c:v>6.2699999999999099</c:v>
                </c:pt>
                <c:pt idx="528">
                  <c:v>6.2799999999999097</c:v>
                </c:pt>
                <c:pt idx="529">
                  <c:v>6.2899999999999094</c:v>
                </c:pt>
                <c:pt idx="530">
                  <c:v>6.2999999999999092</c:v>
                </c:pt>
                <c:pt idx="531">
                  <c:v>6.309999999999909</c:v>
                </c:pt>
                <c:pt idx="532">
                  <c:v>6.3199999999999088</c:v>
                </c:pt>
                <c:pt idx="533">
                  <c:v>6.3299999999999086</c:v>
                </c:pt>
                <c:pt idx="534">
                  <c:v>6.3399999999999084</c:v>
                </c:pt>
                <c:pt idx="535">
                  <c:v>6.3499999999999082</c:v>
                </c:pt>
                <c:pt idx="536">
                  <c:v>6.3599999999999079</c:v>
                </c:pt>
                <c:pt idx="537">
                  <c:v>6.3699999999999077</c:v>
                </c:pt>
                <c:pt idx="538">
                  <c:v>6.3799999999999075</c:v>
                </c:pt>
                <c:pt idx="539">
                  <c:v>6.3899999999999073</c:v>
                </c:pt>
                <c:pt idx="540">
                  <c:v>6.3999999999999071</c:v>
                </c:pt>
                <c:pt idx="541">
                  <c:v>6.4099999999999069</c:v>
                </c:pt>
                <c:pt idx="542">
                  <c:v>6.4199999999999067</c:v>
                </c:pt>
                <c:pt idx="543">
                  <c:v>6.4299999999999065</c:v>
                </c:pt>
                <c:pt idx="544">
                  <c:v>6.4399999999999062</c:v>
                </c:pt>
                <c:pt idx="545">
                  <c:v>6.449999999999906</c:v>
                </c:pt>
                <c:pt idx="546">
                  <c:v>6.4599999999999058</c:v>
                </c:pt>
                <c:pt idx="547">
                  <c:v>6.4699999999999056</c:v>
                </c:pt>
                <c:pt idx="548">
                  <c:v>6.4799999999999054</c:v>
                </c:pt>
                <c:pt idx="549">
                  <c:v>6.4899999999999052</c:v>
                </c:pt>
                <c:pt idx="550">
                  <c:v>6.499999999999905</c:v>
                </c:pt>
                <c:pt idx="551">
                  <c:v>6.5099999999999048</c:v>
                </c:pt>
                <c:pt idx="552">
                  <c:v>6.5199999999999045</c:v>
                </c:pt>
                <c:pt idx="553">
                  <c:v>6.5299999999999043</c:v>
                </c:pt>
                <c:pt idx="554">
                  <c:v>6.5399999999999041</c:v>
                </c:pt>
                <c:pt idx="555">
                  <c:v>6.5499999999999039</c:v>
                </c:pt>
                <c:pt idx="556">
                  <c:v>6.5599999999999037</c:v>
                </c:pt>
                <c:pt idx="557">
                  <c:v>6.5699999999999035</c:v>
                </c:pt>
                <c:pt idx="558">
                  <c:v>6.5799999999999033</c:v>
                </c:pt>
                <c:pt idx="559">
                  <c:v>6.589999999999903</c:v>
                </c:pt>
                <c:pt idx="560">
                  <c:v>6.5999999999999028</c:v>
                </c:pt>
                <c:pt idx="561">
                  <c:v>6.6099999999999026</c:v>
                </c:pt>
                <c:pt idx="562">
                  <c:v>6.6199999999999024</c:v>
                </c:pt>
                <c:pt idx="563">
                  <c:v>6.6299999999999022</c:v>
                </c:pt>
                <c:pt idx="564">
                  <c:v>6.639999999999902</c:v>
                </c:pt>
                <c:pt idx="565">
                  <c:v>6.6499999999999018</c:v>
                </c:pt>
                <c:pt idx="566">
                  <c:v>6.6599999999999016</c:v>
                </c:pt>
                <c:pt idx="567">
                  <c:v>6.6699999999999013</c:v>
                </c:pt>
                <c:pt idx="568">
                  <c:v>6.6799999999999011</c:v>
                </c:pt>
                <c:pt idx="569">
                  <c:v>6.6899999999999009</c:v>
                </c:pt>
                <c:pt idx="570">
                  <c:v>6.6999999999999007</c:v>
                </c:pt>
                <c:pt idx="571">
                  <c:v>6.7099999999999005</c:v>
                </c:pt>
                <c:pt idx="572">
                  <c:v>6.7199999999999003</c:v>
                </c:pt>
                <c:pt idx="573">
                  <c:v>6.7299999999999001</c:v>
                </c:pt>
                <c:pt idx="574">
                  <c:v>6.7399999999998998</c:v>
                </c:pt>
                <c:pt idx="575">
                  <c:v>6.7499999999998996</c:v>
                </c:pt>
                <c:pt idx="576">
                  <c:v>6.7599999999998994</c:v>
                </c:pt>
                <c:pt idx="577">
                  <c:v>6.7699999999998992</c:v>
                </c:pt>
                <c:pt idx="578">
                  <c:v>6.779999999999899</c:v>
                </c:pt>
                <c:pt idx="579">
                  <c:v>6.7899999999998988</c:v>
                </c:pt>
                <c:pt idx="580">
                  <c:v>6.7999999999998986</c:v>
                </c:pt>
                <c:pt idx="581">
                  <c:v>6.8099999999998984</c:v>
                </c:pt>
                <c:pt idx="582">
                  <c:v>6.8199999999998981</c:v>
                </c:pt>
                <c:pt idx="583">
                  <c:v>6.8299999999998979</c:v>
                </c:pt>
                <c:pt idx="584">
                  <c:v>6.8399999999998977</c:v>
                </c:pt>
                <c:pt idx="585">
                  <c:v>6.8499999999998975</c:v>
                </c:pt>
                <c:pt idx="586">
                  <c:v>6.8599999999998973</c:v>
                </c:pt>
                <c:pt idx="587">
                  <c:v>6.8699999999998971</c:v>
                </c:pt>
                <c:pt idx="588">
                  <c:v>6.8799999999998969</c:v>
                </c:pt>
                <c:pt idx="589">
                  <c:v>6.8899999999998967</c:v>
                </c:pt>
                <c:pt idx="590">
                  <c:v>6.8999999999998964</c:v>
                </c:pt>
                <c:pt idx="591">
                  <c:v>6.9099999999998962</c:v>
                </c:pt>
                <c:pt idx="592">
                  <c:v>6.919999999999896</c:v>
                </c:pt>
                <c:pt idx="593">
                  <c:v>6.9299999999998958</c:v>
                </c:pt>
                <c:pt idx="594">
                  <c:v>6.9399999999998956</c:v>
                </c:pt>
                <c:pt idx="595">
                  <c:v>6.9499999999998954</c:v>
                </c:pt>
                <c:pt idx="596">
                  <c:v>6.9599999999998952</c:v>
                </c:pt>
                <c:pt idx="597">
                  <c:v>6.9699999999998949</c:v>
                </c:pt>
                <c:pt idx="598">
                  <c:v>6.9799999999998947</c:v>
                </c:pt>
                <c:pt idx="599">
                  <c:v>6.9899999999998945</c:v>
                </c:pt>
                <c:pt idx="600">
                  <c:v>6.9999999999998943</c:v>
                </c:pt>
              </c:numCache>
            </c:numRef>
          </c:cat>
          <c:val>
            <c:numRef>
              <c:f>'Emissions and Cost'!$Y$53:$Y$653</c:f>
              <c:numCache>
                <c:formatCode>0.00</c:formatCode>
                <c:ptCount val="601"/>
                <c:pt idx="0">
                  <c:v>6.3274848484848487</c:v>
                </c:pt>
                <c:pt idx="1">
                  <c:v>6.3274848484848487</c:v>
                </c:pt>
                <c:pt idx="2">
                  <c:v>6.3274848484848487</c:v>
                </c:pt>
                <c:pt idx="3">
                  <c:v>6.3274848484848487</c:v>
                </c:pt>
                <c:pt idx="4">
                  <c:v>6.3274848484848487</c:v>
                </c:pt>
                <c:pt idx="5">
                  <c:v>6.3274848484848487</c:v>
                </c:pt>
                <c:pt idx="6">
                  <c:v>6.3274848484848487</c:v>
                </c:pt>
                <c:pt idx="7">
                  <c:v>6.3274848484848487</c:v>
                </c:pt>
                <c:pt idx="8">
                  <c:v>6.3274848484848487</c:v>
                </c:pt>
                <c:pt idx="9">
                  <c:v>6.3274848484848487</c:v>
                </c:pt>
                <c:pt idx="10">
                  <c:v>6.3274848484848487</c:v>
                </c:pt>
                <c:pt idx="11">
                  <c:v>6.3274848484848487</c:v>
                </c:pt>
                <c:pt idx="12">
                  <c:v>6.3274848484848487</c:v>
                </c:pt>
                <c:pt idx="13">
                  <c:v>6.3274848484848487</c:v>
                </c:pt>
                <c:pt idx="14">
                  <c:v>6.3274848484848487</c:v>
                </c:pt>
                <c:pt idx="15">
                  <c:v>6.3274848484848487</c:v>
                </c:pt>
                <c:pt idx="16">
                  <c:v>6.3274848484848487</c:v>
                </c:pt>
                <c:pt idx="17">
                  <c:v>6.3274848484848487</c:v>
                </c:pt>
                <c:pt idx="18">
                  <c:v>6.3274848484848487</c:v>
                </c:pt>
                <c:pt idx="19">
                  <c:v>6.3274848484848487</c:v>
                </c:pt>
                <c:pt idx="20">
                  <c:v>6.3274848484848487</c:v>
                </c:pt>
                <c:pt idx="21">
                  <c:v>6.3274848484848487</c:v>
                </c:pt>
                <c:pt idx="22">
                  <c:v>6.3274848484848487</c:v>
                </c:pt>
                <c:pt idx="23">
                  <c:v>6.3274848484848487</c:v>
                </c:pt>
                <c:pt idx="24">
                  <c:v>6.3274848484848487</c:v>
                </c:pt>
                <c:pt idx="25">
                  <c:v>6.3274848484848487</c:v>
                </c:pt>
                <c:pt idx="26">
                  <c:v>6.3274848484848487</c:v>
                </c:pt>
                <c:pt idx="27">
                  <c:v>6.3274848484848487</c:v>
                </c:pt>
                <c:pt idx="28">
                  <c:v>6.3274848484848487</c:v>
                </c:pt>
                <c:pt idx="29">
                  <c:v>6.3274848484848487</c:v>
                </c:pt>
                <c:pt idx="30">
                  <c:v>6.3274848484848487</c:v>
                </c:pt>
                <c:pt idx="31">
                  <c:v>6.3274848484848487</c:v>
                </c:pt>
                <c:pt idx="32">
                  <c:v>6.3274848484848487</c:v>
                </c:pt>
                <c:pt idx="33">
                  <c:v>6.3274848484848487</c:v>
                </c:pt>
                <c:pt idx="34">
                  <c:v>6.3274848484848487</c:v>
                </c:pt>
                <c:pt idx="35">
                  <c:v>6.3274848484848487</c:v>
                </c:pt>
                <c:pt idx="36">
                  <c:v>6.3274848484848487</c:v>
                </c:pt>
                <c:pt idx="37">
                  <c:v>6.3274848484848487</c:v>
                </c:pt>
                <c:pt idx="38">
                  <c:v>6.3274848484848487</c:v>
                </c:pt>
                <c:pt idx="39">
                  <c:v>6.3274848484848487</c:v>
                </c:pt>
                <c:pt idx="40">
                  <c:v>6.3274848484848487</c:v>
                </c:pt>
                <c:pt idx="41">
                  <c:v>6.3274848484848487</c:v>
                </c:pt>
                <c:pt idx="42">
                  <c:v>6.3274848484848487</c:v>
                </c:pt>
                <c:pt idx="43">
                  <c:v>6.3274848484848487</c:v>
                </c:pt>
                <c:pt idx="44">
                  <c:v>6.3274848484848487</c:v>
                </c:pt>
                <c:pt idx="45">
                  <c:v>6.3274848484848487</c:v>
                </c:pt>
                <c:pt idx="46">
                  <c:v>6.3274848484848487</c:v>
                </c:pt>
                <c:pt idx="47">
                  <c:v>6.3274848484848487</c:v>
                </c:pt>
                <c:pt idx="48">
                  <c:v>6.3274848484848487</c:v>
                </c:pt>
                <c:pt idx="49">
                  <c:v>6.3274848484848487</c:v>
                </c:pt>
                <c:pt idx="50">
                  <c:v>6.3274848484848487</c:v>
                </c:pt>
                <c:pt idx="51">
                  <c:v>6.3274848484848487</c:v>
                </c:pt>
                <c:pt idx="52">
                  <c:v>6.3274848484848487</c:v>
                </c:pt>
                <c:pt idx="53">
                  <c:v>6.3274848484848487</c:v>
                </c:pt>
                <c:pt idx="54">
                  <c:v>6.3274848484848487</c:v>
                </c:pt>
                <c:pt idx="55">
                  <c:v>6.3274848484848487</c:v>
                </c:pt>
                <c:pt idx="56">
                  <c:v>6.3274848484848487</c:v>
                </c:pt>
                <c:pt idx="57">
                  <c:v>6.3274848484848487</c:v>
                </c:pt>
                <c:pt idx="58">
                  <c:v>6.3274848484848487</c:v>
                </c:pt>
                <c:pt idx="59">
                  <c:v>6.3274848484848487</c:v>
                </c:pt>
                <c:pt idx="60">
                  <c:v>6.3274848484848487</c:v>
                </c:pt>
                <c:pt idx="61">
                  <c:v>6.3274848484848487</c:v>
                </c:pt>
                <c:pt idx="62">
                  <c:v>6.3274848484848487</c:v>
                </c:pt>
                <c:pt idx="63">
                  <c:v>6.3274848484848487</c:v>
                </c:pt>
                <c:pt idx="64">
                  <c:v>6.3274848484848487</c:v>
                </c:pt>
                <c:pt idx="65">
                  <c:v>6.3274848484848487</c:v>
                </c:pt>
                <c:pt idx="66">
                  <c:v>6.3274848484848487</c:v>
                </c:pt>
                <c:pt idx="67">
                  <c:v>6.3274848484848487</c:v>
                </c:pt>
                <c:pt idx="68">
                  <c:v>6.3274848484848487</c:v>
                </c:pt>
                <c:pt idx="69">
                  <c:v>6.3274848484848487</c:v>
                </c:pt>
                <c:pt idx="70">
                  <c:v>6.3274848484848487</c:v>
                </c:pt>
                <c:pt idx="71">
                  <c:v>6.3274848484848487</c:v>
                </c:pt>
                <c:pt idx="72">
                  <c:v>6.3274848484848487</c:v>
                </c:pt>
                <c:pt idx="73">
                  <c:v>6.3274848484848487</c:v>
                </c:pt>
                <c:pt idx="74">
                  <c:v>6.3274848484848487</c:v>
                </c:pt>
                <c:pt idx="75">
                  <c:v>6.3274848484848487</c:v>
                </c:pt>
                <c:pt idx="76">
                  <c:v>6.3274848484848487</c:v>
                </c:pt>
                <c:pt idx="77">
                  <c:v>6.3274848484848487</c:v>
                </c:pt>
                <c:pt idx="78">
                  <c:v>6.3274848484848487</c:v>
                </c:pt>
                <c:pt idx="79">
                  <c:v>6.3274848484848487</c:v>
                </c:pt>
                <c:pt idx="80">
                  <c:v>6.3274848484848487</c:v>
                </c:pt>
                <c:pt idx="81">
                  <c:v>6.3274848484848487</c:v>
                </c:pt>
                <c:pt idx="82">
                  <c:v>6.3274848484848487</c:v>
                </c:pt>
                <c:pt idx="83">
                  <c:v>6.3274848484848487</c:v>
                </c:pt>
                <c:pt idx="84">
                  <c:v>6.3274848484848487</c:v>
                </c:pt>
                <c:pt idx="85">
                  <c:v>6.3274848484848487</c:v>
                </c:pt>
                <c:pt idx="86">
                  <c:v>6.3274848484848487</c:v>
                </c:pt>
                <c:pt idx="87">
                  <c:v>6.3274848484848487</c:v>
                </c:pt>
                <c:pt idx="88">
                  <c:v>6.3274848484848487</c:v>
                </c:pt>
                <c:pt idx="89">
                  <c:v>6.3274848484848487</c:v>
                </c:pt>
                <c:pt idx="90">
                  <c:v>6.3274848484848487</c:v>
                </c:pt>
                <c:pt idx="91">
                  <c:v>6.3274848484848487</c:v>
                </c:pt>
                <c:pt idx="92">
                  <c:v>6.3274848484848487</c:v>
                </c:pt>
                <c:pt idx="93">
                  <c:v>6.3274848484848487</c:v>
                </c:pt>
                <c:pt idx="94">
                  <c:v>6.3274848484848487</c:v>
                </c:pt>
                <c:pt idx="95">
                  <c:v>6.3274848484848487</c:v>
                </c:pt>
                <c:pt idx="96">
                  <c:v>6.3274848484848487</c:v>
                </c:pt>
                <c:pt idx="97">
                  <c:v>6.3274848484848487</c:v>
                </c:pt>
                <c:pt idx="98">
                  <c:v>6.3274848484848487</c:v>
                </c:pt>
                <c:pt idx="99">
                  <c:v>6.3274848484848487</c:v>
                </c:pt>
                <c:pt idx="100">
                  <c:v>6.3274848484848487</c:v>
                </c:pt>
                <c:pt idx="101">
                  <c:v>6.3274848484848487</c:v>
                </c:pt>
                <c:pt idx="102">
                  <c:v>6.3274848484848487</c:v>
                </c:pt>
                <c:pt idx="103">
                  <c:v>6.3274848484848487</c:v>
                </c:pt>
                <c:pt idx="104">
                  <c:v>6.3274848484848487</c:v>
                </c:pt>
                <c:pt idx="105">
                  <c:v>6.3274848484848487</c:v>
                </c:pt>
                <c:pt idx="106">
                  <c:v>6.3274848484848487</c:v>
                </c:pt>
                <c:pt idx="107">
                  <c:v>6.3274848484848487</c:v>
                </c:pt>
                <c:pt idx="108">
                  <c:v>6.3274848484848487</c:v>
                </c:pt>
                <c:pt idx="109">
                  <c:v>6.3274848484848487</c:v>
                </c:pt>
                <c:pt idx="110">
                  <c:v>6.3274848484848487</c:v>
                </c:pt>
                <c:pt idx="111">
                  <c:v>6.3274848484848487</c:v>
                </c:pt>
                <c:pt idx="112">
                  <c:v>6.3274848484848487</c:v>
                </c:pt>
                <c:pt idx="113">
                  <c:v>6.3274848484848487</c:v>
                </c:pt>
                <c:pt idx="114">
                  <c:v>6.3274848484848487</c:v>
                </c:pt>
                <c:pt idx="115">
                  <c:v>6.3274848484848487</c:v>
                </c:pt>
                <c:pt idx="116">
                  <c:v>6.3274848484848487</c:v>
                </c:pt>
                <c:pt idx="117">
                  <c:v>6.3274848484848487</c:v>
                </c:pt>
                <c:pt idx="118">
                  <c:v>6.3274848484848487</c:v>
                </c:pt>
                <c:pt idx="119">
                  <c:v>6.3274848484848487</c:v>
                </c:pt>
                <c:pt idx="120">
                  <c:v>6.3274848484848487</c:v>
                </c:pt>
                <c:pt idx="121">
                  <c:v>6.3274848484848487</c:v>
                </c:pt>
                <c:pt idx="122">
                  <c:v>6.3274848484848487</c:v>
                </c:pt>
                <c:pt idx="123">
                  <c:v>6.3274848484848487</c:v>
                </c:pt>
                <c:pt idx="124">
                  <c:v>6.3274848484848487</c:v>
                </c:pt>
                <c:pt idx="125">
                  <c:v>6.3274848484848487</c:v>
                </c:pt>
                <c:pt idx="126">
                  <c:v>6.3274848484848487</c:v>
                </c:pt>
                <c:pt idx="127">
                  <c:v>6.3274848484848487</c:v>
                </c:pt>
                <c:pt idx="128">
                  <c:v>6.3274848484848487</c:v>
                </c:pt>
                <c:pt idx="129">
                  <c:v>6.3274848484848487</c:v>
                </c:pt>
                <c:pt idx="130">
                  <c:v>6.3274848484848487</c:v>
                </c:pt>
                <c:pt idx="131">
                  <c:v>6.3274848484848487</c:v>
                </c:pt>
                <c:pt idx="132">
                  <c:v>6.3274848484848487</c:v>
                </c:pt>
                <c:pt idx="133">
                  <c:v>6.3274848484848487</c:v>
                </c:pt>
                <c:pt idx="134">
                  <c:v>6.3274848484848487</c:v>
                </c:pt>
                <c:pt idx="135">
                  <c:v>6.3274848484848487</c:v>
                </c:pt>
                <c:pt idx="136">
                  <c:v>6.3274848484848487</c:v>
                </c:pt>
                <c:pt idx="137">
                  <c:v>6.3274848484848487</c:v>
                </c:pt>
                <c:pt idx="138">
                  <c:v>6.3274848484848487</c:v>
                </c:pt>
                <c:pt idx="139">
                  <c:v>6.3274848484848487</c:v>
                </c:pt>
                <c:pt idx="140">
                  <c:v>6.3274848484848487</c:v>
                </c:pt>
                <c:pt idx="141">
                  <c:v>6.3274848484848487</c:v>
                </c:pt>
                <c:pt idx="142">
                  <c:v>6.3274848484848487</c:v>
                </c:pt>
                <c:pt idx="143">
                  <c:v>6.3274848484848487</c:v>
                </c:pt>
                <c:pt idx="144">
                  <c:v>6.3274848484848487</c:v>
                </c:pt>
                <c:pt idx="145">
                  <c:v>6.3274848484848487</c:v>
                </c:pt>
                <c:pt idx="146">
                  <c:v>6.3274848484848487</c:v>
                </c:pt>
                <c:pt idx="147">
                  <c:v>6.3274848484848487</c:v>
                </c:pt>
                <c:pt idx="148">
                  <c:v>6.3274848484848487</c:v>
                </c:pt>
                <c:pt idx="149">
                  <c:v>6.3274848484848487</c:v>
                </c:pt>
                <c:pt idx="150">
                  <c:v>6.3274848484848487</c:v>
                </c:pt>
                <c:pt idx="151">
                  <c:v>6.3274848484848487</c:v>
                </c:pt>
                <c:pt idx="152">
                  <c:v>6.3274848484848487</c:v>
                </c:pt>
                <c:pt idx="153">
                  <c:v>6.3274848484848487</c:v>
                </c:pt>
                <c:pt idx="154">
                  <c:v>6.3274848484848487</c:v>
                </c:pt>
                <c:pt idx="155">
                  <c:v>6.3274848484848487</c:v>
                </c:pt>
                <c:pt idx="156">
                  <c:v>6.3274848484848487</c:v>
                </c:pt>
                <c:pt idx="157">
                  <c:v>6.3274848484848487</c:v>
                </c:pt>
                <c:pt idx="158">
                  <c:v>6.3274848484848487</c:v>
                </c:pt>
                <c:pt idx="159">
                  <c:v>6.3274848484848487</c:v>
                </c:pt>
                <c:pt idx="160">
                  <c:v>6.3274848484848487</c:v>
                </c:pt>
                <c:pt idx="161">
                  <c:v>6.3274848484848487</c:v>
                </c:pt>
                <c:pt idx="162">
                  <c:v>6.3274848484848487</c:v>
                </c:pt>
                <c:pt idx="163">
                  <c:v>6.3274848484848487</c:v>
                </c:pt>
                <c:pt idx="164">
                  <c:v>6.3274848484848487</c:v>
                </c:pt>
                <c:pt idx="165">
                  <c:v>6.3274848484848487</c:v>
                </c:pt>
                <c:pt idx="166">
                  <c:v>6.3274848484848487</c:v>
                </c:pt>
                <c:pt idx="167">
                  <c:v>6.3274848484848487</c:v>
                </c:pt>
                <c:pt idx="168">
                  <c:v>6.3274848484848487</c:v>
                </c:pt>
                <c:pt idx="169">
                  <c:v>6.3274848484848487</c:v>
                </c:pt>
                <c:pt idx="170">
                  <c:v>6.3274848484848487</c:v>
                </c:pt>
                <c:pt idx="171">
                  <c:v>6.3274848484848487</c:v>
                </c:pt>
                <c:pt idx="172">
                  <c:v>6.3274848484848487</c:v>
                </c:pt>
                <c:pt idx="173">
                  <c:v>6.3274848484848487</c:v>
                </c:pt>
                <c:pt idx="174">
                  <c:v>6.3274848484848487</c:v>
                </c:pt>
                <c:pt idx="175">
                  <c:v>6.3274848484848487</c:v>
                </c:pt>
                <c:pt idx="176">
                  <c:v>6.3274848484848487</c:v>
                </c:pt>
                <c:pt idx="177">
                  <c:v>6.3274848484848487</c:v>
                </c:pt>
                <c:pt idx="178">
                  <c:v>6.3274848484848487</c:v>
                </c:pt>
                <c:pt idx="179">
                  <c:v>6.3274848484848487</c:v>
                </c:pt>
                <c:pt idx="180">
                  <c:v>6.3274848484848487</c:v>
                </c:pt>
                <c:pt idx="181">
                  <c:v>6.3274848484848487</c:v>
                </c:pt>
                <c:pt idx="182">
                  <c:v>6.3274848484848487</c:v>
                </c:pt>
                <c:pt idx="183">
                  <c:v>6.3274848484848487</c:v>
                </c:pt>
                <c:pt idx="184">
                  <c:v>6.3274848484848487</c:v>
                </c:pt>
                <c:pt idx="185">
                  <c:v>6.3274848484848487</c:v>
                </c:pt>
                <c:pt idx="186">
                  <c:v>6.3274848484848487</c:v>
                </c:pt>
                <c:pt idx="187">
                  <c:v>6.3274848484848487</c:v>
                </c:pt>
                <c:pt idx="188">
                  <c:v>6.3274848484848487</c:v>
                </c:pt>
                <c:pt idx="189">
                  <c:v>6.3274848484848487</c:v>
                </c:pt>
                <c:pt idx="190">
                  <c:v>6.3274848484848487</c:v>
                </c:pt>
                <c:pt idx="191">
                  <c:v>6.3274848484848487</c:v>
                </c:pt>
                <c:pt idx="192">
                  <c:v>6.3274848484848487</c:v>
                </c:pt>
                <c:pt idx="193">
                  <c:v>6.3274848484848487</c:v>
                </c:pt>
                <c:pt idx="194">
                  <c:v>6.3274848484848487</c:v>
                </c:pt>
                <c:pt idx="195">
                  <c:v>6.3274848484848487</c:v>
                </c:pt>
                <c:pt idx="196">
                  <c:v>6.3274848484848487</c:v>
                </c:pt>
                <c:pt idx="197">
                  <c:v>6.3274848484848487</c:v>
                </c:pt>
                <c:pt idx="198">
                  <c:v>6.3274848484848487</c:v>
                </c:pt>
                <c:pt idx="199">
                  <c:v>6.3274848484848487</c:v>
                </c:pt>
                <c:pt idx="200">
                  <c:v>6.3274848484848487</c:v>
                </c:pt>
                <c:pt idx="201">
                  <c:v>6.3274848484848487</c:v>
                </c:pt>
                <c:pt idx="202">
                  <c:v>6.3274848484848487</c:v>
                </c:pt>
                <c:pt idx="203">
                  <c:v>6.3274848484848487</c:v>
                </c:pt>
                <c:pt idx="204">
                  <c:v>6.3274848484848487</c:v>
                </c:pt>
                <c:pt idx="205">
                  <c:v>6.3274848484848487</c:v>
                </c:pt>
                <c:pt idx="206">
                  <c:v>6.3274848484848487</c:v>
                </c:pt>
                <c:pt idx="207">
                  <c:v>6.3274848484848487</c:v>
                </c:pt>
                <c:pt idx="208">
                  <c:v>6.3274848484848487</c:v>
                </c:pt>
                <c:pt idx="209">
                  <c:v>6.3274848484848487</c:v>
                </c:pt>
                <c:pt idx="210">
                  <c:v>6.3274848484848487</c:v>
                </c:pt>
                <c:pt idx="211">
                  <c:v>6.3274848484848487</c:v>
                </c:pt>
                <c:pt idx="212">
                  <c:v>6.3274848484848487</c:v>
                </c:pt>
                <c:pt idx="213">
                  <c:v>6.3274848484848487</c:v>
                </c:pt>
                <c:pt idx="214">
                  <c:v>6.3274848484848487</c:v>
                </c:pt>
                <c:pt idx="215">
                  <c:v>6.3274848484848487</c:v>
                </c:pt>
                <c:pt idx="216">
                  <c:v>6.3274848484848487</c:v>
                </c:pt>
                <c:pt idx="217">
                  <c:v>6.3274848484848487</c:v>
                </c:pt>
                <c:pt idx="218">
                  <c:v>6.3274848484848487</c:v>
                </c:pt>
                <c:pt idx="219">
                  <c:v>6.3274848484848487</c:v>
                </c:pt>
                <c:pt idx="220">
                  <c:v>6.3274848484848487</c:v>
                </c:pt>
                <c:pt idx="221">
                  <c:v>6.3274848484848487</c:v>
                </c:pt>
                <c:pt idx="222">
                  <c:v>6.3274848484848487</c:v>
                </c:pt>
                <c:pt idx="223">
                  <c:v>6.3274848484848487</c:v>
                </c:pt>
                <c:pt idx="224">
                  <c:v>6.3274848484848487</c:v>
                </c:pt>
                <c:pt idx="225">
                  <c:v>6.3274848484848487</c:v>
                </c:pt>
                <c:pt idx="226">
                  <c:v>6.3274848484848487</c:v>
                </c:pt>
                <c:pt idx="227">
                  <c:v>6.3274848484848487</c:v>
                </c:pt>
                <c:pt idx="228">
                  <c:v>6.3274848484848487</c:v>
                </c:pt>
                <c:pt idx="229">
                  <c:v>6.3274848484848487</c:v>
                </c:pt>
                <c:pt idx="230">
                  <c:v>6.3274848484848487</c:v>
                </c:pt>
                <c:pt idx="231">
                  <c:v>6.3274848484848487</c:v>
                </c:pt>
                <c:pt idx="232">
                  <c:v>6.3274848484848487</c:v>
                </c:pt>
                <c:pt idx="233">
                  <c:v>6.3274848484848487</c:v>
                </c:pt>
                <c:pt idx="234">
                  <c:v>6.3274848484848487</c:v>
                </c:pt>
                <c:pt idx="235">
                  <c:v>6.3274848484848487</c:v>
                </c:pt>
                <c:pt idx="236">
                  <c:v>6.3274848484848487</c:v>
                </c:pt>
                <c:pt idx="237">
                  <c:v>6.3274848484848487</c:v>
                </c:pt>
                <c:pt idx="238">
                  <c:v>6.3274848484848487</c:v>
                </c:pt>
                <c:pt idx="239">
                  <c:v>6.3274848484848487</c:v>
                </c:pt>
                <c:pt idx="240">
                  <c:v>6.3274848484848487</c:v>
                </c:pt>
                <c:pt idx="241">
                  <c:v>6.3274848484848487</c:v>
                </c:pt>
                <c:pt idx="242">
                  <c:v>6.3274848484848487</c:v>
                </c:pt>
                <c:pt idx="243">
                  <c:v>6.3274848484848487</c:v>
                </c:pt>
                <c:pt idx="244">
                  <c:v>6.3274848484848487</c:v>
                </c:pt>
                <c:pt idx="245">
                  <c:v>6.3274848484848487</c:v>
                </c:pt>
                <c:pt idx="246">
                  <c:v>6.3274848484848487</c:v>
                </c:pt>
                <c:pt idx="247">
                  <c:v>6.3274848484848487</c:v>
                </c:pt>
                <c:pt idx="248">
                  <c:v>6.3274848484848487</c:v>
                </c:pt>
                <c:pt idx="249">
                  <c:v>6.3274848484848487</c:v>
                </c:pt>
                <c:pt idx="250">
                  <c:v>6.3274848484848487</c:v>
                </c:pt>
                <c:pt idx="251">
                  <c:v>6.3274848484848487</c:v>
                </c:pt>
                <c:pt idx="252">
                  <c:v>6.3274848484848487</c:v>
                </c:pt>
                <c:pt idx="253">
                  <c:v>6.3274848484848487</c:v>
                </c:pt>
                <c:pt idx="254">
                  <c:v>6.3274848484848487</c:v>
                </c:pt>
                <c:pt idx="255">
                  <c:v>6.3274848484848487</c:v>
                </c:pt>
                <c:pt idx="256">
                  <c:v>6.3274848484848487</c:v>
                </c:pt>
                <c:pt idx="257">
                  <c:v>6.3274848484848487</c:v>
                </c:pt>
                <c:pt idx="258">
                  <c:v>6.3274848484848487</c:v>
                </c:pt>
                <c:pt idx="259">
                  <c:v>6.3274848484848487</c:v>
                </c:pt>
                <c:pt idx="260">
                  <c:v>6.3274848484848487</c:v>
                </c:pt>
                <c:pt idx="261">
                  <c:v>6.3274848484848487</c:v>
                </c:pt>
                <c:pt idx="262">
                  <c:v>6.3274848484848487</c:v>
                </c:pt>
                <c:pt idx="263">
                  <c:v>6.3274848484848487</c:v>
                </c:pt>
                <c:pt idx="264">
                  <c:v>6.3274848484848487</c:v>
                </c:pt>
                <c:pt idx="265">
                  <c:v>6.3274848484848487</c:v>
                </c:pt>
                <c:pt idx="266">
                  <c:v>6.3274848484848487</c:v>
                </c:pt>
                <c:pt idx="267">
                  <c:v>6.3274848484848487</c:v>
                </c:pt>
                <c:pt idx="268">
                  <c:v>6.3274848484848487</c:v>
                </c:pt>
                <c:pt idx="269">
                  <c:v>6.3274848484848487</c:v>
                </c:pt>
                <c:pt idx="270">
                  <c:v>6.3274848484848487</c:v>
                </c:pt>
                <c:pt idx="271">
                  <c:v>6.3274848484848487</c:v>
                </c:pt>
                <c:pt idx="272">
                  <c:v>6.3274848484848487</c:v>
                </c:pt>
                <c:pt idx="273">
                  <c:v>6.3274848484848487</c:v>
                </c:pt>
                <c:pt idx="274">
                  <c:v>6.3274848484848487</c:v>
                </c:pt>
                <c:pt idx="275">
                  <c:v>6.3274848484848487</c:v>
                </c:pt>
                <c:pt idx="276">
                  <c:v>6.3274848484848487</c:v>
                </c:pt>
                <c:pt idx="277">
                  <c:v>6.3274848484848487</c:v>
                </c:pt>
                <c:pt idx="278">
                  <c:v>6.3274848484848487</c:v>
                </c:pt>
                <c:pt idx="279">
                  <c:v>6.3274848484848487</c:v>
                </c:pt>
                <c:pt idx="280">
                  <c:v>6.3274848484848487</c:v>
                </c:pt>
                <c:pt idx="281">
                  <c:v>6.3274848484848487</c:v>
                </c:pt>
                <c:pt idx="282">
                  <c:v>6.3274848484848487</c:v>
                </c:pt>
                <c:pt idx="283">
                  <c:v>6.3274848484848487</c:v>
                </c:pt>
                <c:pt idx="284">
                  <c:v>6.3274848484848487</c:v>
                </c:pt>
                <c:pt idx="285">
                  <c:v>6.3274848484848487</c:v>
                </c:pt>
                <c:pt idx="286">
                  <c:v>6.3274848484848487</c:v>
                </c:pt>
                <c:pt idx="287">
                  <c:v>6.3274848484848487</c:v>
                </c:pt>
                <c:pt idx="288">
                  <c:v>6.3274848484848487</c:v>
                </c:pt>
                <c:pt idx="289">
                  <c:v>6.3274848484848487</c:v>
                </c:pt>
                <c:pt idx="290">
                  <c:v>6.3274848484848487</c:v>
                </c:pt>
                <c:pt idx="291">
                  <c:v>6.3274848484848487</c:v>
                </c:pt>
                <c:pt idx="292">
                  <c:v>6.3274848484848487</c:v>
                </c:pt>
                <c:pt idx="293">
                  <c:v>6.3274848484848487</c:v>
                </c:pt>
                <c:pt idx="294">
                  <c:v>6.3274848484848487</c:v>
                </c:pt>
                <c:pt idx="295">
                  <c:v>6.3274848484848487</c:v>
                </c:pt>
                <c:pt idx="296">
                  <c:v>6.3274848484848487</c:v>
                </c:pt>
                <c:pt idx="297">
                  <c:v>6.3274848484848487</c:v>
                </c:pt>
                <c:pt idx="298">
                  <c:v>6.3274848484848487</c:v>
                </c:pt>
                <c:pt idx="299">
                  <c:v>6.3274848484848487</c:v>
                </c:pt>
                <c:pt idx="300">
                  <c:v>6.3274848484848487</c:v>
                </c:pt>
                <c:pt idx="301">
                  <c:v>6.3274848484848487</c:v>
                </c:pt>
                <c:pt idx="302">
                  <c:v>6.3274848484848487</c:v>
                </c:pt>
                <c:pt idx="303">
                  <c:v>6.3274848484848487</c:v>
                </c:pt>
                <c:pt idx="304">
                  <c:v>6.3274848484848487</c:v>
                </c:pt>
                <c:pt idx="305">
                  <c:v>6.3274848484848487</c:v>
                </c:pt>
                <c:pt idx="306">
                  <c:v>6.3274848484848487</c:v>
                </c:pt>
                <c:pt idx="307">
                  <c:v>6.3274848484848487</c:v>
                </c:pt>
                <c:pt idx="308">
                  <c:v>6.3274848484848487</c:v>
                </c:pt>
                <c:pt idx="309">
                  <c:v>6.3274848484848487</c:v>
                </c:pt>
                <c:pt idx="310">
                  <c:v>6.3274848484848487</c:v>
                </c:pt>
                <c:pt idx="311">
                  <c:v>6.3274848484848487</c:v>
                </c:pt>
                <c:pt idx="312">
                  <c:v>6.3274848484848487</c:v>
                </c:pt>
                <c:pt idx="313">
                  <c:v>6.3274848484848487</c:v>
                </c:pt>
                <c:pt idx="314">
                  <c:v>6.3274848484848487</c:v>
                </c:pt>
                <c:pt idx="315">
                  <c:v>6.3274848484848487</c:v>
                </c:pt>
                <c:pt idx="316">
                  <c:v>6.3274848484848487</c:v>
                </c:pt>
                <c:pt idx="317">
                  <c:v>6.3274848484848487</c:v>
                </c:pt>
                <c:pt idx="318">
                  <c:v>6.3274848484848487</c:v>
                </c:pt>
                <c:pt idx="319">
                  <c:v>6.3274848484848487</c:v>
                </c:pt>
                <c:pt idx="320">
                  <c:v>6.3274848484848487</c:v>
                </c:pt>
                <c:pt idx="321">
                  <c:v>6.3274848484848487</c:v>
                </c:pt>
                <c:pt idx="322">
                  <c:v>6.3274848484848487</c:v>
                </c:pt>
                <c:pt idx="323">
                  <c:v>6.3274848484848487</c:v>
                </c:pt>
                <c:pt idx="324">
                  <c:v>6.3274848484848487</c:v>
                </c:pt>
                <c:pt idx="325">
                  <c:v>6.3274848484848487</c:v>
                </c:pt>
                <c:pt idx="326">
                  <c:v>6.3274848484848487</c:v>
                </c:pt>
                <c:pt idx="327">
                  <c:v>6.3274848484848487</c:v>
                </c:pt>
                <c:pt idx="328">
                  <c:v>6.3274848484848487</c:v>
                </c:pt>
                <c:pt idx="329">
                  <c:v>6.3274848484848487</c:v>
                </c:pt>
                <c:pt idx="330">
                  <c:v>6.3274848484848487</c:v>
                </c:pt>
                <c:pt idx="331">
                  <c:v>6.3274848484848487</c:v>
                </c:pt>
                <c:pt idx="332">
                  <c:v>6.3274848484848487</c:v>
                </c:pt>
                <c:pt idx="333">
                  <c:v>6.3274848484848487</c:v>
                </c:pt>
                <c:pt idx="334">
                  <c:v>6.3274848484848487</c:v>
                </c:pt>
                <c:pt idx="335">
                  <c:v>6.3274848484848487</c:v>
                </c:pt>
                <c:pt idx="336">
                  <c:v>6.3274848484848487</c:v>
                </c:pt>
                <c:pt idx="337">
                  <c:v>6.3274848484848487</c:v>
                </c:pt>
                <c:pt idx="338">
                  <c:v>6.3274848484848487</c:v>
                </c:pt>
                <c:pt idx="339">
                  <c:v>6.3274848484848487</c:v>
                </c:pt>
                <c:pt idx="340">
                  <c:v>6.3274848484848487</c:v>
                </c:pt>
                <c:pt idx="341">
                  <c:v>6.3274848484848487</c:v>
                </c:pt>
                <c:pt idx="342">
                  <c:v>6.3274848484848487</c:v>
                </c:pt>
                <c:pt idx="343">
                  <c:v>6.3274848484848487</c:v>
                </c:pt>
                <c:pt idx="344">
                  <c:v>6.3274848484848487</c:v>
                </c:pt>
                <c:pt idx="345">
                  <c:v>6.3274848484848487</c:v>
                </c:pt>
                <c:pt idx="346">
                  <c:v>6.3274848484848487</c:v>
                </c:pt>
                <c:pt idx="347">
                  <c:v>6.3274848484848487</c:v>
                </c:pt>
                <c:pt idx="348">
                  <c:v>6.3274848484848487</c:v>
                </c:pt>
                <c:pt idx="349">
                  <c:v>6.3274848484848487</c:v>
                </c:pt>
                <c:pt idx="350">
                  <c:v>6.3274848484848487</c:v>
                </c:pt>
                <c:pt idx="351">
                  <c:v>6.3274848484848487</c:v>
                </c:pt>
                <c:pt idx="352">
                  <c:v>6.3274848484848487</c:v>
                </c:pt>
                <c:pt idx="353">
                  <c:v>6.3274848484848487</c:v>
                </c:pt>
                <c:pt idx="354">
                  <c:v>6.3274848484848487</c:v>
                </c:pt>
                <c:pt idx="355">
                  <c:v>6.3274848484848487</c:v>
                </c:pt>
                <c:pt idx="356">
                  <c:v>6.3274848484848487</c:v>
                </c:pt>
                <c:pt idx="357">
                  <c:v>6.3274848484848487</c:v>
                </c:pt>
                <c:pt idx="358">
                  <c:v>6.3274848484848487</c:v>
                </c:pt>
                <c:pt idx="359">
                  <c:v>6.3274848484848487</c:v>
                </c:pt>
                <c:pt idx="360">
                  <c:v>6.3274848484848487</c:v>
                </c:pt>
                <c:pt idx="361">
                  <c:v>6.3274848484848487</c:v>
                </c:pt>
                <c:pt idx="362">
                  <c:v>6.3274848484848487</c:v>
                </c:pt>
                <c:pt idx="363">
                  <c:v>6.3274848484848487</c:v>
                </c:pt>
                <c:pt idx="364">
                  <c:v>6.3274848484848487</c:v>
                </c:pt>
                <c:pt idx="365">
                  <c:v>6.3274848484848487</c:v>
                </c:pt>
                <c:pt idx="366">
                  <c:v>6.3274848484848487</c:v>
                </c:pt>
                <c:pt idx="367">
                  <c:v>6.3274848484848487</c:v>
                </c:pt>
                <c:pt idx="368">
                  <c:v>6.3274848484848487</c:v>
                </c:pt>
                <c:pt idx="369">
                  <c:v>6.3274848484848487</c:v>
                </c:pt>
                <c:pt idx="370">
                  <c:v>6.3274848484848487</c:v>
                </c:pt>
                <c:pt idx="371">
                  <c:v>6.3274848484848487</c:v>
                </c:pt>
                <c:pt idx="372">
                  <c:v>6.3274848484848487</c:v>
                </c:pt>
                <c:pt idx="373">
                  <c:v>6.3274848484848487</c:v>
                </c:pt>
                <c:pt idx="374">
                  <c:v>6.3274848484848487</c:v>
                </c:pt>
                <c:pt idx="375">
                  <c:v>6.3274848484848487</c:v>
                </c:pt>
                <c:pt idx="376">
                  <c:v>6.3274848484848487</c:v>
                </c:pt>
                <c:pt idx="377">
                  <c:v>6.3274848484848487</c:v>
                </c:pt>
                <c:pt idx="378">
                  <c:v>6.3274848484848487</c:v>
                </c:pt>
                <c:pt idx="379">
                  <c:v>6.3274848484848487</c:v>
                </c:pt>
                <c:pt idx="380">
                  <c:v>6.3274848484848487</c:v>
                </c:pt>
                <c:pt idx="381">
                  <c:v>6.3274848484848487</c:v>
                </c:pt>
                <c:pt idx="382">
                  <c:v>6.3274848484848487</c:v>
                </c:pt>
                <c:pt idx="383">
                  <c:v>6.3274848484848487</c:v>
                </c:pt>
                <c:pt idx="384">
                  <c:v>6.3274848484848487</c:v>
                </c:pt>
                <c:pt idx="385">
                  <c:v>6.3274848484848487</c:v>
                </c:pt>
                <c:pt idx="386">
                  <c:v>6.3274848484848487</c:v>
                </c:pt>
                <c:pt idx="387">
                  <c:v>6.3274848484848487</c:v>
                </c:pt>
                <c:pt idx="388">
                  <c:v>6.3274848484848487</c:v>
                </c:pt>
                <c:pt idx="389">
                  <c:v>6.3274848484848487</c:v>
                </c:pt>
                <c:pt idx="390">
                  <c:v>6.3274848484848487</c:v>
                </c:pt>
                <c:pt idx="391">
                  <c:v>6.3274848484848487</c:v>
                </c:pt>
                <c:pt idx="392">
                  <c:v>6.3274848484848487</c:v>
                </c:pt>
                <c:pt idx="393">
                  <c:v>6.3274848484848487</c:v>
                </c:pt>
                <c:pt idx="394">
                  <c:v>6.3274848484848487</c:v>
                </c:pt>
                <c:pt idx="395">
                  <c:v>6.3274848484848487</c:v>
                </c:pt>
                <c:pt idx="396">
                  <c:v>6.3274848484848487</c:v>
                </c:pt>
                <c:pt idx="397">
                  <c:v>6.3274848484848487</c:v>
                </c:pt>
                <c:pt idx="398">
                  <c:v>6.3274848484848487</c:v>
                </c:pt>
                <c:pt idx="399">
                  <c:v>6.3274848484848487</c:v>
                </c:pt>
                <c:pt idx="400">
                  <c:v>6.3274848484848487</c:v>
                </c:pt>
                <c:pt idx="401">
                  <c:v>6.3274848484848487</c:v>
                </c:pt>
                <c:pt idx="402">
                  <c:v>6.3274848484848487</c:v>
                </c:pt>
                <c:pt idx="403">
                  <c:v>6.3274848484848487</c:v>
                </c:pt>
                <c:pt idx="404">
                  <c:v>6.3274848484848487</c:v>
                </c:pt>
                <c:pt idx="405">
                  <c:v>6.3274848484848487</c:v>
                </c:pt>
                <c:pt idx="406">
                  <c:v>6.3274848484848487</c:v>
                </c:pt>
                <c:pt idx="407">
                  <c:v>6.3274848484848487</c:v>
                </c:pt>
                <c:pt idx="408">
                  <c:v>6.3274848484848487</c:v>
                </c:pt>
                <c:pt idx="409">
                  <c:v>6.3274848484848487</c:v>
                </c:pt>
                <c:pt idx="410">
                  <c:v>6.3274848484848487</c:v>
                </c:pt>
                <c:pt idx="411">
                  <c:v>6.3274848484848487</c:v>
                </c:pt>
                <c:pt idx="412">
                  <c:v>6.3274848484848487</c:v>
                </c:pt>
                <c:pt idx="413">
                  <c:v>6.3274848484848487</c:v>
                </c:pt>
                <c:pt idx="414">
                  <c:v>6.3274848484848487</c:v>
                </c:pt>
                <c:pt idx="415">
                  <c:v>6.3274848484848487</c:v>
                </c:pt>
                <c:pt idx="416">
                  <c:v>6.3274848484848487</c:v>
                </c:pt>
                <c:pt idx="417">
                  <c:v>6.3274848484848487</c:v>
                </c:pt>
                <c:pt idx="418">
                  <c:v>6.3274848484848487</c:v>
                </c:pt>
                <c:pt idx="419">
                  <c:v>6.3274848484848487</c:v>
                </c:pt>
                <c:pt idx="420">
                  <c:v>6.3274848484848487</c:v>
                </c:pt>
                <c:pt idx="421">
                  <c:v>6.3274848484848487</c:v>
                </c:pt>
                <c:pt idx="422">
                  <c:v>6.3274848484848487</c:v>
                </c:pt>
                <c:pt idx="423">
                  <c:v>6.3274848484848487</c:v>
                </c:pt>
                <c:pt idx="424">
                  <c:v>6.3274848484848487</c:v>
                </c:pt>
                <c:pt idx="425">
                  <c:v>6.3274848484848487</c:v>
                </c:pt>
                <c:pt idx="426">
                  <c:v>6.3274848484848487</c:v>
                </c:pt>
                <c:pt idx="427">
                  <c:v>6.3274848484848487</c:v>
                </c:pt>
                <c:pt idx="428">
                  <c:v>6.3274848484848487</c:v>
                </c:pt>
                <c:pt idx="429">
                  <c:v>6.3274848484848487</c:v>
                </c:pt>
                <c:pt idx="430">
                  <c:v>6.3274848484848487</c:v>
                </c:pt>
                <c:pt idx="431">
                  <c:v>6.3274848484848487</c:v>
                </c:pt>
                <c:pt idx="432">
                  <c:v>6.3274848484848487</c:v>
                </c:pt>
                <c:pt idx="433">
                  <c:v>6.3274848484848487</c:v>
                </c:pt>
                <c:pt idx="434">
                  <c:v>6.3274848484848487</c:v>
                </c:pt>
                <c:pt idx="435">
                  <c:v>6.3274848484848487</c:v>
                </c:pt>
                <c:pt idx="436">
                  <c:v>6.3274848484848487</c:v>
                </c:pt>
                <c:pt idx="437">
                  <c:v>6.3274848484848487</c:v>
                </c:pt>
                <c:pt idx="438">
                  <c:v>6.3274848484848487</c:v>
                </c:pt>
                <c:pt idx="439">
                  <c:v>6.3274848484848487</c:v>
                </c:pt>
                <c:pt idx="440">
                  <c:v>6.3274848484848487</c:v>
                </c:pt>
                <c:pt idx="441">
                  <c:v>6.3274848484848487</c:v>
                </c:pt>
                <c:pt idx="442">
                  <c:v>6.3274848484848487</c:v>
                </c:pt>
                <c:pt idx="443">
                  <c:v>6.3274848484848487</c:v>
                </c:pt>
                <c:pt idx="444">
                  <c:v>6.3274848484848487</c:v>
                </c:pt>
                <c:pt idx="445">
                  <c:v>6.3274848484848487</c:v>
                </c:pt>
                <c:pt idx="446">
                  <c:v>6.3274848484848487</c:v>
                </c:pt>
                <c:pt idx="447">
                  <c:v>6.3274848484848487</c:v>
                </c:pt>
                <c:pt idx="448">
                  <c:v>6.3274848484848487</c:v>
                </c:pt>
                <c:pt idx="449">
                  <c:v>6.3274848484848487</c:v>
                </c:pt>
                <c:pt idx="450">
                  <c:v>6.3274848484848487</c:v>
                </c:pt>
                <c:pt idx="451">
                  <c:v>6.3274848484848487</c:v>
                </c:pt>
                <c:pt idx="452">
                  <c:v>6.3274848484848487</c:v>
                </c:pt>
                <c:pt idx="453">
                  <c:v>6.3274848484848487</c:v>
                </c:pt>
                <c:pt idx="454">
                  <c:v>6.3274848484848487</c:v>
                </c:pt>
                <c:pt idx="455">
                  <c:v>6.3274848484848487</c:v>
                </c:pt>
                <c:pt idx="456">
                  <c:v>6.3274848484848487</c:v>
                </c:pt>
                <c:pt idx="457">
                  <c:v>6.3274848484848487</c:v>
                </c:pt>
                <c:pt idx="458">
                  <c:v>6.3274848484848487</c:v>
                </c:pt>
                <c:pt idx="459">
                  <c:v>6.3274848484848487</c:v>
                </c:pt>
                <c:pt idx="460">
                  <c:v>6.3274848484848487</c:v>
                </c:pt>
                <c:pt idx="461">
                  <c:v>6.3274848484848487</c:v>
                </c:pt>
                <c:pt idx="462">
                  <c:v>6.3274848484848487</c:v>
                </c:pt>
                <c:pt idx="463">
                  <c:v>6.3274848484848487</c:v>
                </c:pt>
                <c:pt idx="464">
                  <c:v>6.3274848484848487</c:v>
                </c:pt>
                <c:pt idx="465">
                  <c:v>6.3274848484848487</c:v>
                </c:pt>
                <c:pt idx="466">
                  <c:v>6.3274848484848487</c:v>
                </c:pt>
                <c:pt idx="467">
                  <c:v>6.3274848484848487</c:v>
                </c:pt>
                <c:pt idx="468">
                  <c:v>6.3274848484848487</c:v>
                </c:pt>
                <c:pt idx="469">
                  <c:v>6.3274848484848487</c:v>
                </c:pt>
                <c:pt idx="470">
                  <c:v>6.3274848484848487</c:v>
                </c:pt>
                <c:pt idx="471">
                  <c:v>6.3274848484848487</c:v>
                </c:pt>
                <c:pt idx="472">
                  <c:v>6.3274848484848487</c:v>
                </c:pt>
                <c:pt idx="473">
                  <c:v>6.3274848484848487</c:v>
                </c:pt>
                <c:pt idx="474">
                  <c:v>6.3274848484848487</c:v>
                </c:pt>
                <c:pt idx="475">
                  <c:v>6.3274848484848487</c:v>
                </c:pt>
                <c:pt idx="476">
                  <c:v>6.3274848484848487</c:v>
                </c:pt>
                <c:pt idx="477">
                  <c:v>6.3274848484848487</c:v>
                </c:pt>
                <c:pt idx="478">
                  <c:v>6.3274848484848487</c:v>
                </c:pt>
                <c:pt idx="479">
                  <c:v>6.3274848484848487</c:v>
                </c:pt>
                <c:pt idx="480">
                  <c:v>6.3274848484848487</c:v>
                </c:pt>
                <c:pt idx="481">
                  <c:v>6.3274848484848487</c:v>
                </c:pt>
                <c:pt idx="482">
                  <c:v>6.3274848484848487</c:v>
                </c:pt>
                <c:pt idx="483">
                  <c:v>6.3274848484848487</c:v>
                </c:pt>
                <c:pt idx="484">
                  <c:v>6.3274848484848487</c:v>
                </c:pt>
                <c:pt idx="485">
                  <c:v>6.3274848484848487</c:v>
                </c:pt>
                <c:pt idx="486">
                  <c:v>6.3274848484848487</c:v>
                </c:pt>
                <c:pt idx="487">
                  <c:v>6.3274848484848487</c:v>
                </c:pt>
                <c:pt idx="488">
                  <c:v>6.3274848484848487</c:v>
                </c:pt>
                <c:pt idx="489">
                  <c:v>6.3274848484848487</c:v>
                </c:pt>
                <c:pt idx="490">
                  <c:v>6.3274848484848487</c:v>
                </c:pt>
                <c:pt idx="491">
                  <c:v>6.3274848484848487</c:v>
                </c:pt>
                <c:pt idx="492">
                  <c:v>6.3274848484848487</c:v>
                </c:pt>
                <c:pt idx="493">
                  <c:v>6.3274848484848487</c:v>
                </c:pt>
                <c:pt idx="494">
                  <c:v>6.3274848484848487</c:v>
                </c:pt>
                <c:pt idx="495">
                  <c:v>6.3274848484848487</c:v>
                </c:pt>
                <c:pt idx="496">
                  <c:v>6.3274848484848487</c:v>
                </c:pt>
                <c:pt idx="497">
                  <c:v>6.3274848484848487</c:v>
                </c:pt>
                <c:pt idx="498">
                  <c:v>6.3274848484848487</c:v>
                </c:pt>
                <c:pt idx="499">
                  <c:v>6.3274848484848487</c:v>
                </c:pt>
                <c:pt idx="500">
                  <c:v>6.3274848484848487</c:v>
                </c:pt>
                <c:pt idx="501">
                  <c:v>6.3274848484848487</c:v>
                </c:pt>
                <c:pt idx="502">
                  <c:v>6.3274848484848487</c:v>
                </c:pt>
                <c:pt idx="503">
                  <c:v>6.3274848484848487</c:v>
                </c:pt>
                <c:pt idx="504">
                  <c:v>6.3274848484848487</c:v>
                </c:pt>
                <c:pt idx="505">
                  <c:v>6.3274848484848487</c:v>
                </c:pt>
                <c:pt idx="506">
                  <c:v>6.3274848484848487</c:v>
                </c:pt>
                <c:pt idx="507">
                  <c:v>6.3274848484848487</c:v>
                </c:pt>
                <c:pt idx="508">
                  <c:v>6.3274848484848487</c:v>
                </c:pt>
                <c:pt idx="509">
                  <c:v>6.3274848484848487</c:v>
                </c:pt>
                <c:pt idx="510">
                  <c:v>6.3274848484848487</c:v>
                </c:pt>
                <c:pt idx="511">
                  <c:v>6.3274848484848487</c:v>
                </c:pt>
                <c:pt idx="512">
                  <c:v>6.3274848484848487</c:v>
                </c:pt>
                <c:pt idx="513">
                  <c:v>6.3274848484848487</c:v>
                </c:pt>
                <c:pt idx="514">
                  <c:v>6.3274848484848487</c:v>
                </c:pt>
                <c:pt idx="515">
                  <c:v>6.3274848484848487</c:v>
                </c:pt>
                <c:pt idx="516">
                  <c:v>6.3274848484848487</c:v>
                </c:pt>
                <c:pt idx="517">
                  <c:v>6.3274848484848487</c:v>
                </c:pt>
                <c:pt idx="518">
                  <c:v>6.3274848484848487</c:v>
                </c:pt>
                <c:pt idx="519">
                  <c:v>6.3274848484848487</c:v>
                </c:pt>
                <c:pt idx="520">
                  <c:v>6.3274848484848487</c:v>
                </c:pt>
                <c:pt idx="521">
                  <c:v>6.3274848484848487</c:v>
                </c:pt>
                <c:pt idx="522">
                  <c:v>6.3274848484848487</c:v>
                </c:pt>
                <c:pt idx="523">
                  <c:v>6.3274848484848487</c:v>
                </c:pt>
                <c:pt idx="524">
                  <c:v>6.3274848484848487</c:v>
                </c:pt>
                <c:pt idx="525">
                  <c:v>6.3274848484848487</c:v>
                </c:pt>
                <c:pt idx="526">
                  <c:v>6.3274848484848487</c:v>
                </c:pt>
                <c:pt idx="527">
                  <c:v>6.3274848484848487</c:v>
                </c:pt>
                <c:pt idx="528">
                  <c:v>6.3274848484848487</c:v>
                </c:pt>
                <c:pt idx="529">
                  <c:v>6.3274848484848487</c:v>
                </c:pt>
                <c:pt idx="530">
                  <c:v>6.3274848484848487</c:v>
                </c:pt>
                <c:pt idx="531">
                  <c:v>6.3274848484848487</c:v>
                </c:pt>
                <c:pt idx="532">
                  <c:v>6.3274848484848487</c:v>
                </c:pt>
                <c:pt idx="533">
                  <c:v>6.3274848484848487</c:v>
                </c:pt>
                <c:pt idx="534">
                  <c:v>6.3274848484848487</c:v>
                </c:pt>
                <c:pt idx="535">
                  <c:v>6.3274848484848487</c:v>
                </c:pt>
                <c:pt idx="536">
                  <c:v>6.3274848484848487</c:v>
                </c:pt>
                <c:pt idx="537">
                  <c:v>6.3274848484848487</c:v>
                </c:pt>
                <c:pt idx="538">
                  <c:v>6.3274848484848487</c:v>
                </c:pt>
                <c:pt idx="539">
                  <c:v>6.3274848484848487</c:v>
                </c:pt>
                <c:pt idx="540">
                  <c:v>6.3274848484848487</c:v>
                </c:pt>
                <c:pt idx="541">
                  <c:v>6.3274848484848487</c:v>
                </c:pt>
                <c:pt idx="542">
                  <c:v>6.3274848484848487</c:v>
                </c:pt>
                <c:pt idx="543">
                  <c:v>6.3274848484848487</c:v>
                </c:pt>
                <c:pt idx="544">
                  <c:v>6.3274848484848487</c:v>
                </c:pt>
                <c:pt idx="545">
                  <c:v>6.3274848484848487</c:v>
                </c:pt>
                <c:pt idx="546">
                  <c:v>6.3274848484848487</c:v>
                </c:pt>
                <c:pt idx="547">
                  <c:v>6.3274848484848487</c:v>
                </c:pt>
                <c:pt idx="548">
                  <c:v>6.3274848484848487</c:v>
                </c:pt>
                <c:pt idx="549">
                  <c:v>6.3274848484848487</c:v>
                </c:pt>
                <c:pt idx="550">
                  <c:v>6.3274848484848487</c:v>
                </c:pt>
                <c:pt idx="551">
                  <c:v>6.3274848484848487</c:v>
                </c:pt>
                <c:pt idx="552">
                  <c:v>6.3274848484848487</c:v>
                </c:pt>
                <c:pt idx="553">
                  <c:v>6.3274848484848487</c:v>
                </c:pt>
                <c:pt idx="554">
                  <c:v>6.3274848484848487</c:v>
                </c:pt>
                <c:pt idx="555">
                  <c:v>6.3274848484848487</c:v>
                </c:pt>
                <c:pt idx="556">
                  <c:v>6.3274848484848487</c:v>
                </c:pt>
                <c:pt idx="557">
                  <c:v>6.3274848484848487</c:v>
                </c:pt>
                <c:pt idx="558">
                  <c:v>6.3274848484848487</c:v>
                </c:pt>
                <c:pt idx="559">
                  <c:v>6.3274848484848487</c:v>
                </c:pt>
                <c:pt idx="560">
                  <c:v>6.3274848484848487</c:v>
                </c:pt>
                <c:pt idx="561">
                  <c:v>6.3274848484848487</c:v>
                </c:pt>
                <c:pt idx="562">
                  <c:v>6.3274848484848487</c:v>
                </c:pt>
                <c:pt idx="563">
                  <c:v>6.3274848484848487</c:v>
                </c:pt>
                <c:pt idx="564">
                  <c:v>6.3274848484848487</c:v>
                </c:pt>
                <c:pt idx="565">
                  <c:v>6.3274848484848487</c:v>
                </c:pt>
                <c:pt idx="566">
                  <c:v>6.3274848484848487</c:v>
                </c:pt>
                <c:pt idx="567">
                  <c:v>6.3274848484848487</c:v>
                </c:pt>
                <c:pt idx="568">
                  <c:v>6.3274848484848487</c:v>
                </c:pt>
                <c:pt idx="569">
                  <c:v>6.3274848484848487</c:v>
                </c:pt>
                <c:pt idx="570">
                  <c:v>6.3274848484848487</c:v>
                </c:pt>
                <c:pt idx="571">
                  <c:v>6.3274848484848487</c:v>
                </c:pt>
                <c:pt idx="572">
                  <c:v>6.3274848484848487</c:v>
                </c:pt>
                <c:pt idx="573">
                  <c:v>6.3274848484848487</c:v>
                </c:pt>
                <c:pt idx="574">
                  <c:v>6.3274848484848487</c:v>
                </c:pt>
                <c:pt idx="575">
                  <c:v>6.3274848484848487</c:v>
                </c:pt>
                <c:pt idx="576">
                  <c:v>6.3274848484848487</c:v>
                </c:pt>
                <c:pt idx="577">
                  <c:v>6.3274848484848487</c:v>
                </c:pt>
                <c:pt idx="578">
                  <c:v>6.3274848484848487</c:v>
                </c:pt>
                <c:pt idx="579">
                  <c:v>6.3274848484848487</c:v>
                </c:pt>
                <c:pt idx="580">
                  <c:v>6.3274848484848487</c:v>
                </c:pt>
                <c:pt idx="581">
                  <c:v>6.3274848484848487</c:v>
                </c:pt>
                <c:pt idx="582">
                  <c:v>6.3274848484848487</c:v>
                </c:pt>
                <c:pt idx="583">
                  <c:v>6.3274848484848487</c:v>
                </c:pt>
                <c:pt idx="584">
                  <c:v>6.3274848484848487</c:v>
                </c:pt>
                <c:pt idx="585">
                  <c:v>6.3274848484848487</c:v>
                </c:pt>
                <c:pt idx="586">
                  <c:v>6.3274848484848487</c:v>
                </c:pt>
                <c:pt idx="587">
                  <c:v>6.3274848484848487</c:v>
                </c:pt>
                <c:pt idx="588">
                  <c:v>6.3274848484848487</c:v>
                </c:pt>
                <c:pt idx="589">
                  <c:v>6.3274848484848487</c:v>
                </c:pt>
                <c:pt idx="590">
                  <c:v>6.3274848484848487</c:v>
                </c:pt>
                <c:pt idx="591">
                  <c:v>6.3274848484848487</c:v>
                </c:pt>
                <c:pt idx="592">
                  <c:v>6.3274848484848487</c:v>
                </c:pt>
                <c:pt idx="593">
                  <c:v>6.3274848484848487</c:v>
                </c:pt>
                <c:pt idx="594">
                  <c:v>6.3274848484848487</c:v>
                </c:pt>
                <c:pt idx="595">
                  <c:v>6.3274848484848487</c:v>
                </c:pt>
                <c:pt idx="596">
                  <c:v>6.3274848484848487</c:v>
                </c:pt>
                <c:pt idx="597">
                  <c:v>6.3274848484848487</c:v>
                </c:pt>
                <c:pt idx="598">
                  <c:v>6.3274848484848487</c:v>
                </c:pt>
                <c:pt idx="599">
                  <c:v>6.3274848484848487</c:v>
                </c:pt>
                <c:pt idx="600">
                  <c:v>6.3274848484848487</c:v>
                </c:pt>
              </c:numCache>
            </c:numRef>
          </c:val>
          <c:smooth val="0"/>
          <c:extLst>
            <c:ext xmlns:c16="http://schemas.microsoft.com/office/drawing/2014/chart" uri="{C3380CC4-5D6E-409C-BE32-E72D297353CC}">
              <c16:uniqueId val="{00000002-0BE8-4879-A64A-844C6F9BE011}"/>
            </c:ext>
          </c:extLst>
        </c:ser>
        <c:dLbls>
          <c:showLegendKey val="0"/>
          <c:showVal val="0"/>
          <c:showCatName val="0"/>
          <c:showSerName val="0"/>
          <c:showPercent val="0"/>
          <c:showBubbleSize val="0"/>
        </c:dLbls>
        <c:smooth val="0"/>
        <c:axId val="1053597247"/>
        <c:axId val="1880520207"/>
      </c:lineChart>
      <c:catAx>
        <c:axId val="1053597247"/>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600"/>
                  <a:t>COP</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numFmt formatCode="0.00" sourceLinked="0"/>
        <c:majorTickMark val="cross"/>
        <c:minorTickMark val="out"/>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crossAx val="1880520207"/>
        <c:crosses val="autoZero"/>
        <c:auto val="1"/>
        <c:lblAlgn val="ctr"/>
        <c:lblOffset val="100"/>
        <c:tickLblSkip val="50"/>
        <c:tickMarkSkip val="50"/>
        <c:noMultiLvlLbl val="0"/>
      </c:catAx>
      <c:valAx>
        <c:axId val="1880520207"/>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600"/>
                  <a:t>CO</a:t>
                </a:r>
                <a:r>
                  <a:rPr lang="en-US" sz="1600" baseline="-25000"/>
                  <a:t>2</a:t>
                </a:r>
                <a:r>
                  <a:rPr lang="en-US" sz="1600"/>
                  <a:t> Emissions (lb/hr)</a:t>
                </a:r>
              </a:p>
            </c:rich>
          </c:tx>
          <c:layout>
            <c:manualLayout>
              <c:xMode val="edge"/>
              <c:yMode val="edge"/>
              <c:x val="8.1564345741186005E-3"/>
              <c:y val="0.3032338797676391"/>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crossAx val="10535972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r>
              <a:rPr lang="en-US" sz="2400"/>
              <a:t>Heat</a:t>
            </a:r>
            <a:r>
              <a:rPr lang="en-US" sz="2400" baseline="0"/>
              <a:t> Pump </a:t>
            </a:r>
            <a:r>
              <a:rPr lang="en-US" sz="2400"/>
              <a:t>COP</a:t>
            </a:r>
            <a:r>
              <a:rPr lang="en-US" sz="2400" baseline="0"/>
              <a:t> vs Cost</a:t>
            </a:r>
            <a:endParaRPr lang="en-US" sz="2400"/>
          </a:p>
        </c:rich>
      </c:tx>
      <c:overlay val="0"/>
      <c:spPr>
        <a:noFill/>
        <a:ln>
          <a:noFill/>
        </a:ln>
        <a:effectLst/>
      </c:spPr>
      <c:txPr>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8.9058428409639859E-2"/>
          <c:y val="0.13469629337080272"/>
          <c:w val="0.88732684912091353"/>
          <c:h val="0.71644317495511967"/>
        </c:manualLayout>
      </c:layout>
      <c:lineChart>
        <c:grouping val="standard"/>
        <c:varyColors val="0"/>
        <c:ser>
          <c:idx val="1"/>
          <c:order val="0"/>
          <c:tx>
            <c:strRef>
              <c:f>'Emissions and Cost'!$W$51</c:f>
              <c:strCache>
                <c:ptCount val="1"/>
                <c:pt idx="0">
                  <c:v>Heat Pump</c:v>
                </c:pt>
              </c:strCache>
            </c:strRef>
          </c:tx>
          <c:spPr>
            <a:ln w="31750" cap="rnd">
              <a:solidFill>
                <a:srgbClr val="00B0F0"/>
              </a:solidFill>
              <a:round/>
            </a:ln>
            <a:effectLst>
              <a:outerShdw blurRad="50800" dist="38100" dir="2700000" algn="tl" rotWithShape="0">
                <a:prstClr val="black">
                  <a:alpha val="40000"/>
                </a:prstClr>
              </a:outerShdw>
            </a:effectLst>
          </c:spPr>
          <c:marker>
            <c:symbol val="none"/>
          </c:marker>
          <c:cat>
            <c:numRef>
              <c:f>'Emissions and Cost'!$V$53:$V$653</c:f>
              <c:numCache>
                <c:formatCode>0.00</c:formatCode>
                <c:ptCount val="601"/>
                <c:pt idx="0">
                  <c:v>1</c:v>
                </c:pt>
                <c:pt idx="1">
                  <c:v>1.01</c:v>
                </c:pt>
                <c:pt idx="2">
                  <c:v>1.02</c:v>
                </c:pt>
                <c:pt idx="3">
                  <c:v>1.03</c:v>
                </c:pt>
                <c:pt idx="4">
                  <c:v>1.04</c:v>
                </c:pt>
                <c:pt idx="5">
                  <c:v>1.05</c:v>
                </c:pt>
                <c:pt idx="6">
                  <c:v>1.06</c:v>
                </c:pt>
                <c:pt idx="7">
                  <c:v>1.07</c:v>
                </c:pt>
                <c:pt idx="8">
                  <c:v>1.08</c:v>
                </c:pt>
                <c:pt idx="9">
                  <c:v>1.0900000000000001</c:v>
                </c:pt>
                <c:pt idx="10">
                  <c:v>1.1000000000000001</c:v>
                </c:pt>
                <c:pt idx="11">
                  <c:v>1.1100000000000001</c:v>
                </c:pt>
                <c:pt idx="12">
                  <c:v>1.1200000000000001</c:v>
                </c:pt>
                <c:pt idx="13">
                  <c:v>1.1300000000000001</c:v>
                </c:pt>
                <c:pt idx="14">
                  <c:v>1.1400000000000001</c:v>
                </c:pt>
                <c:pt idx="15">
                  <c:v>1.1500000000000001</c:v>
                </c:pt>
                <c:pt idx="16">
                  <c:v>1.1600000000000001</c:v>
                </c:pt>
                <c:pt idx="17">
                  <c:v>1.1700000000000002</c:v>
                </c:pt>
                <c:pt idx="18">
                  <c:v>1.1800000000000002</c:v>
                </c:pt>
                <c:pt idx="19">
                  <c:v>1.1900000000000002</c:v>
                </c:pt>
                <c:pt idx="20">
                  <c:v>1.2000000000000002</c:v>
                </c:pt>
                <c:pt idx="21">
                  <c:v>1.2100000000000002</c:v>
                </c:pt>
                <c:pt idx="22">
                  <c:v>1.2200000000000002</c:v>
                </c:pt>
                <c:pt idx="23">
                  <c:v>1.2300000000000002</c:v>
                </c:pt>
                <c:pt idx="24">
                  <c:v>1.2400000000000002</c:v>
                </c:pt>
                <c:pt idx="25">
                  <c:v>1.2500000000000002</c:v>
                </c:pt>
                <c:pt idx="26">
                  <c:v>1.2600000000000002</c:v>
                </c:pt>
                <c:pt idx="27">
                  <c:v>1.2700000000000002</c:v>
                </c:pt>
                <c:pt idx="28">
                  <c:v>1.2800000000000002</c:v>
                </c:pt>
                <c:pt idx="29">
                  <c:v>1.2900000000000003</c:v>
                </c:pt>
                <c:pt idx="30">
                  <c:v>1.3000000000000003</c:v>
                </c:pt>
                <c:pt idx="31">
                  <c:v>1.3100000000000003</c:v>
                </c:pt>
                <c:pt idx="32">
                  <c:v>1.3200000000000003</c:v>
                </c:pt>
                <c:pt idx="33">
                  <c:v>1.3300000000000003</c:v>
                </c:pt>
                <c:pt idx="34">
                  <c:v>1.3400000000000003</c:v>
                </c:pt>
                <c:pt idx="35">
                  <c:v>1.3500000000000003</c:v>
                </c:pt>
                <c:pt idx="36">
                  <c:v>1.3600000000000003</c:v>
                </c:pt>
                <c:pt idx="37">
                  <c:v>1.3700000000000003</c:v>
                </c:pt>
                <c:pt idx="38">
                  <c:v>1.3800000000000003</c:v>
                </c:pt>
                <c:pt idx="39">
                  <c:v>1.3900000000000003</c:v>
                </c:pt>
                <c:pt idx="40">
                  <c:v>1.4000000000000004</c:v>
                </c:pt>
                <c:pt idx="41">
                  <c:v>1.4100000000000004</c:v>
                </c:pt>
                <c:pt idx="42">
                  <c:v>1.4200000000000004</c:v>
                </c:pt>
                <c:pt idx="43">
                  <c:v>1.4300000000000004</c:v>
                </c:pt>
                <c:pt idx="44">
                  <c:v>1.4400000000000004</c:v>
                </c:pt>
                <c:pt idx="45">
                  <c:v>1.4500000000000004</c:v>
                </c:pt>
                <c:pt idx="46">
                  <c:v>1.4600000000000004</c:v>
                </c:pt>
                <c:pt idx="47">
                  <c:v>1.4700000000000004</c:v>
                </c:pt>
                <c:pt idx="48">
                  <c:v>1.4800000000000004</c:v>
                </c:pt>
                <c:pt idx="49">
                  <c:v>1.4900000000000004</c:v>
                </c:pt>
                <c:pt idx="50">
                  <c:v>1.5000000000000004</c:v>
                </c:pt>
                <c:pt idx="51">
                  <c:v>1.5100000000000005</c:v>
                </c:pt>
                <c:pt idx="52">
                  <c:v>1.5200000000000005</c:v>
                </c:pt>
                <c:pt idx="53">
                  <c:v>1.5300000000000005</c:v>
                </c:pt>
                <c:pt idx="54">
                  <c:v>1.5400000000000005</c:v>
                </c:pt>
                <c:pt idx="55">
                  <c:v>1.5500000000000005</c:v>
                </c:pt>
                <c:pt idx="56">
                  <c:v>1.5600000000000005</c:v>
                </c:pt>
                <c:pt idx="57">
                  <c:v>1.5700000000000005</c:v>
                </c:pt>
                <c:pt idx="58">
                  <c:v>1.5800000000000005</c:v>
                </c:pt>
                <c:pt idx="59">
                  <c:v>1.5900000000000005</c:v>
                </c:pt>
                <c:pt idx="60">
                  <c:v>1.6000000000000005</c:v>
                </c:pt>
                <c:pt idx="61">
                  <c:v>1.6100000000000005</c:v>
                </c:pt>
                <c:pt idx="62">
                  <c:v>1.6200000000000006</c:v>
                </c:pt>
                <c:pt idx="63">
                  <c:v>1.6300000000000006</c:v>
                </c:pt>
                <c:pt idx="64">
                  <c:v>1.6400000000000006</c:v>
                </c:pt>
                <c:pt idx="65">
                  <c:v>1.6500000000000006</c:v>
                </c:pt>
                <c:pt idx="66">
                  <c:v>1.6600000000000006</c:v>
                </c:pt>
                <c:pt idx="67">
                  <c:v>1.6700000000000006</c:v>
                </c:pt>
                <c:pt idx="68">
                  <c:v>1.6800000000000006</c:v>
                </c:pt>
                <c:pt idx="69">
                  <c:v>1.6900000000000006</c:v>
                </c:pt>
                <c:pt idx="70">
                  <c:v>1.7000000000000006</c:v>
                </c:pt>
                <c:pt idx="71">
                  <c:v>1.7100000000000006</c:v>
                </c:pt>
                <c:pt idx="72">
                  <c:v>1.7200000000000006</c:v>
                </c:pt>
                <c:pt idx="73">
                  <c:v>1.7300000000000006</c:v>
                </c:pt>
                <c:pt idx="74">
                  <c:v>1.7400000000000007</c:v>
                </c:pt>
                <c:pt idx="75">
                  <c:v>1.7500000000000007</c:v>
                </c:pt>
                <c:pt idx="76">
                  <c:v>1.7600000000000007</c:v>
                </c:pt>
                <c:pt idx="77">
                  <c:v>1.7700000000000007</c:v>
                </c:pt>
                <c:pt idx="78">
                  <c:v>1.7800000000000007</c:v>
                </c:pt>
                <c:pt idx="79">
                  <c:v>1.7900000000000007</c:v>
                </c:pt>
                <c:pt idx="80">
                  <c:v>1.8000000000000007</c:v>
                </c:pt>
                <c:pt idx="81">
                  <c:v>1.8100000000000007</c:v>
                </c:pt>
                <c:pt idx="82">
                  <c:v>1.8200000000000007</c:v>
                </c:pt>
                <c:pt idx="83">
                  <c:v>1.8300000000000007</c:v>
                </c:pt>
                <c:pt idx="84">
                  <c:v>1.8400000000000007</c:v>
                </c:pt>
                <c:pt idx="85">
                  <c:v>1.8500000000000008</c:v>
                </c:pt>
                <c:pt idx="86">
                  <c:v>1.8600000000000008</c:v>
                </c:pt>
                <c:pt idx="87">
                  <c:v>1.8700000000000008</c:v>
                </c:pt>
                <c:pt idx="88">
                  <c:v>1.8800000000000008</c:v>
                </c:pt>
                <c:pt idx="89">
                  <c:v>1.8900000000000008</c:v>
                </c:pt>
                <c:pt idx="90">
                  <c:v>1.9000000000000008</c:v>
                </c:pt>
                <c:pt idx="91">
                  <c:v>1.9100000000000008</c:v>
                </c:pt>
                <c:pt idx="92">
                  <c:v>1.9200000000000008</c:v>
                </c:pt>
                <c:pt idx="93">
                  <c:v>1.9300000000000008</c:v>
                </c:pt>
                <c:pt idx="94">
                  <c:v>1.9400000000000008</c:v>
                </c:pt>
                <c:pt idx="95">
                  <c:v>1.9500000000000008</c:v>
                </c:pt>
                <c:pt idx="96">
                  <c:v>1.9600000000000009</c:v>
                </c:pt>
                <c:pt idx="97">
                  <c:v>1.9700000000000009</c:v>
                </c:pt>
                <c:pt idx="98">
                  <c:v>1.9800000000000009</c:v>
                </c:pt>
                <c:pt idx="99">
                  <c:v>1.9900000000000009</c:v>
                </c:pt>
                <c:pt idx="100">
                  <c:v>2.0000000000000009</c:v>
                </c:pt>
                <c:pt idx="101">
                  <c:v>2.0100000000000007</c:v>
                </c:pt>
                <c:pt idx="102">
                  <c:v>2.0200000000000005</c:v>
                </c:pt>
                <c:pt idx="103">
                  <c:v>2.0300000000000002</c:v>
                </c:pt>
                <c:pt idx="104">
                  <c:v>2.04</c:v>
                </c:pt>
                <c:pt idx="105">
                  <c:v>2.0499999999999998</c:v>
                </c:pt>
                <c:pt idx="106">
                  <c:v>2.0599999999999996</c:v>
                </c:pt>
                <c:pt idx="107">
                  <c:v>2.0699999999999994</c:v>
                </c:pt>
                <c:pt idx="108">
                  <c:v>2.0799999999999992</c:v>
                </c:pt>
                <c:pt idx="109">
                  <c:v>2.089999999999999</c:v>
                </c:pt>
                <c:pt idx="110">
                  <c:v>2.0999999999999988</c:v>
                </c:pt>
                <c:pt idx="111">
                  <c:v>2.1099999999999985</c:v>
                </c:pt>
                <c:pt idx="112">
                  <c:v>2.1199999999999983</c:v>
                </c:pt>
                <c:pt idx="113">
                  <c:v>2.1299999999999981</c:v>
                </c:pt>
                <c:pt idx="114">
                  <c:v>2.1399999999999979</c:v>
                </c:pt>
                <c:pt idx="115">
                  <c:v>2.1499999999999977</c:v>
                </c:pt>
                <c:pt idx="116">
                  <c:v>2.1599999999999975</c:v>
                </c:pt>
                <c:pt idx="117">
                  <c:v>2.1699999999999973</c:v>
                </c:pt>
                <c:pt idx="118">
                  <c:v>2.1799999999999971</c:v>
                </c:pt>
                <c:pt idx="119">
                  <c:v>2.1899999999999968</c:v>
                </c:pt>
                <c:pt idx="120">
                  <c:v>2.1999999999999966</c:v>
                </c:pt>
                <c:pt idx="121">
                  <c:v>2.2099999999999964</c:v>
                </c:pt>
                <c:pt idx="122">
                  <c:v>2.2199999999999962</c:v>
                </c:pt>
                <c:pt idx="123">
                  <c:v>2.229999999999996</c:v>
                </c:pt>
                <c:pt idx="124">
                  <c:v>2.2399999999999958</c:v>
                </c:pt>
                <c:pt idx="125">
                  <c:v>2.2499999999999956</c:v>
                </c:pt>
                <c:pt idx="126">
                  <c:v>2.2599999999999953</c:v>
                </c:pt>
                <c:pt idx="127">
                  <c:v>2.2699999999999951</c:v>
                </c:pt>
                <c:pt idx="128">
                  <c:v>2.2799999999999949</c:v>
                </c:pt>
                <c:pt idx="129">
                  <c:v>2.2899999999999947</c:v>
                </c:pt>
                <c:pt idx="130">
                  <c:v>2.2999999999999945</c:v>
                </c:pt>
                <c:pt idx="131">
                  <c:v>2.3099999999999943</c:v>
                </c:pt>
                <c:pt idx="132">
                  <c:v>2.3199999999999941</c:v>
                </c:pt>
                <c:pt idx="133">
                  <c:v>2.3299999999999939</c:v>
                </c:pt>
                <c:pt idx="134">
                  <c:v>2.3399999999999936</c:v>
                </c:pt>
                <c:pt idx="135">
                  <c:v>2.3499999999999934</c:v>
                </c:pt>
                <c:pt idx="136">
                  <c:v>2.3599999999999932</c:v>
                </c:pt>
                <c:pt idx="137">
                  <c:v>2.369999999999993</c:v>
                </c:pt>
                <c:pt idx="138">
                  <c:v>2.3799999999999928</c:v>
                </c:pt>
                <c:pt idx="139">
                  <c:v>2.3899999999999926</c:v>
                </c:pt>
                <c:pt idx="140">
                  <c:v>2.3999999999999924</c:v>
                </c:pt>
                <c:pt idx="141">
                  <c:v>2.4099999999999921</c:v>
                </c:pt>
                <c:pt idx="142">
                  <c:v>2.4199999999999919</c:v>
                </c:pt>
                <c:pt idx="143">
                  <c:v>2.4299999999999917</c:v>
                </c:pt>
                <c:pt idx="144">
                  <c:v>2.4399999999999915</c:v>
                </c:pt>
                <c:pt idx="145">
                  <c:v>2.4499999999999913</c:v>
                </c:pt>
                <c:pt idx="146">
                  <c:v>2.4599999999999911</c:v>
                </c:pt>
                <c:pt idx="147">
                  <c:v>2.4699999999999909</c:v>
                </c:pt>
                <c:pt idx="148">
                  <c:v>2.4799999999999907</c:v>
                </c:pt>
                <c:pt idx="149">
                  <c:v>2.4899999999999904</c:v>
                </c:pt>
                <c:pt idx="150">
                  <c:v>2.4999999999999902</c:v>
                </c:pt>
                <c:pt idx="151">
                  <c:v>2.50999999999999</c:v>
                </c:pt>
                <c:pt idx="152">
                  <c:v>2.5199999999999898</c:v>
                </c:pt>
                <c:pt idx="153">
                  <c:v>2.5299999999999896</c:v>
                </c:pt>
                <c:pt idx="154">
                  <c:v>2.5399999999999894</c:v>
                </c:pt>
                <c:pt idx="155">
                  <c:v>2.5499999999999892</c:v>
                </c:pt>
                <c:pt idx="156">
                  <c:v>2.559999999999989</c:v>
                </c:pt>
                <c:pt idx="157">
                  <c:v>2.5699999999999887</c:v>
                </c:pt>
                <c:pt idx="158">
                  <c:v>2.5799999999999885</c:v>
                </c:pt>
                <c:pt idx="159">
                  <c:v>2.5899999999999883</c:v>
                </c:pt>
                <c:pt idx="160">
                  <c:v>2.5999999999999881</c:v>
                </c:pt>
                <c:pt idx="161">
                  <c:v>2.6099999999999879</c:v>
                </c:pt>
                <c:pt idx="162">
                  <c:v>2.6199999999999877</c:v>
                </c:pt>
                <c:pt idx="163">
                  <c:v>2.6299999999999875</c:v>
                </c:pt>
                <c:pt idx="164">
                  <c:v>2.6399999999999872</c:v>
                </c:pt>
                <c:pt idx="165">
                  <c:v>2.649999999999987</c:v>
                </c:pt>
                <c:pt idx="166">
                  <c:v>2.6599999999999868</c:v>
                </c:pt>
                <c:pt idx="167">
                  <c:v>2.6699999999999866</c:v>
                </c:pt>
                <c:pt idx="168">
                  <c:v>2.6799999999999864</c:v>
                </c:pt>
                <c:pt idx="169">
                  <c:v>2.6899999999999862</c:v>
                </c:pt>
                <c:pt idx="170">
                  <c:v>2.699999999999986</c:v>
                </c:pt>
                <c:pt idx="171">
                  <c:v>2.7099999999999858</c:v>
                </c:pt>
                <c:pt idx="172">
                  <c:v>2.7199999999999855</c:v>
                </c:pt>
                <c:pt idx="173">
                  <c:v>2.7299999999999853</c:v>
                </c:pt>
                <c:pt idx="174">
                  <c:v>2.7399999999999851</c:v>
                </c:pt>
                <c:pt idx="175">
                  <c:v>2.7499999999999849</c:v>
                </c:pt>
                <c:pt idx="176">
                  <c:v>2.7599999999999847</c:v>
                </c:pt>
                <c:pt idx="177">
                  <c:v>2.7699999999999845</c:v>
                </c:pt>
                <c:pt idx="178">
                  <c:v>2.7799999999999843</c:v>
                </c:pt>
                <c:pt idx="179">
                  <c:v>2.789999999999984</c:v>
                </c:pt>
                <c:pt idx="180">
                  <c:v>2.7999999999999838</c:v>
                </c:pt>
                <c:pt idx="181">
                  <c:v>2.8099999999999836</c:v>
                </c:pt>
                <c:pt idx="182">
                  <c:v>2.8199999999999834</c:v>
                </c:pt>
                <c:pt idx="183">
                  <c:v>2.8299999999999832</c:v>
                </c:pt>
                <c:pt idx="184">
                  <c:v>2.839999999999983</c:v>
                </c:pt>
                <c:pt idx="185">
                  <c:v>2.8499999999999828</c:v>
                </c:pt>
                <c:pt idx="186">
                  <c:v>2.8599999999999826</c:v>
                </c:pt>
                <c:pt idx="187">
                  <c:v>2.8699999999999823</c:v>
                </c:pt>
                <c:pt idx="188">
                  <c:v>2.8799999999999821</c:v>
                </c:pt>
                <c:pt idx="189">
                  <c:v>2.8899999999999819</c:v>
                </c:pt>
                <c:pt idx="190">
                  <c:v>2.8999999999999817</c:v>
                </c:pt>
                <c:pt idx="191">
                  <c:v>2.9099999999999815</c:v>
                </c:pt>
                <c:pt idx="192">
                  <c:v>2.9199999999999813</c:v>
                </c:pt>
                <c:pt idx="193">
                  <c:v>2.9299999999999811</c:v>
                </c:pt>
                <c:pt idx="194">
                  <c:v>2.9399999999999809</c:v>
                </c:pt>
                <c:pt idx="195">
                  <c:v>2.9499999999999806</c:v>
                </c:pt>
                <c:pt idx="196">
                  <c:v>2.9599999999999804</c:v>
                </c:pt>
                <c:pt idx="197">
                  <c:v>2.9699999999999802</c:v>
                </c:pt>
                <c:pt idx="198">
                  <c:v>2.97999999999998</c:v>
                </c:pt>
                <c:pt idx="199">
                  <c:v>2.9899999999999798</c:v>
                </c:pt>
                <c:pt idx="200">
                  <c:v>2.9999999999999796</c:v>
                </c:pt>
                <c:pt idx="201">
                  <c:v>3.0099999999999794</c:v>
                </c:pt>
                <c:pt idx="202">
                  <c:v>3.0199999999999791</c:v>
                </c:pt>
                <c:pt idx="203">
                  <c:v>3.0299999999999789</c:v>
                </c:pt>
                <c:pt idx="204">
                  <c:v>3.0399999999999787</c:v>
                </c:pt>
                <c:pt idx="205">
                  <c:v>3.0499999999999785</c:v>
                </c:pt>
                <c:pt idx="206">
                  <c:v>3.0599999999999783</c:v>
                </c:pt>
                <c:pt idx="207">
                  <c:v>3.0699999999999781</c:v>
                </c:pt>
                <c:pt idx="208">
                  <c:v>3.0799999999999779</c:v>
                </c:pt>
                <c:pt idx="209">
                  <c:v>3.0899999999999777</c:v>
                </c:pt>
                <c:pt idx="210">
                  <c:v>3.0999999999999774</c:v>
                </c:pt>
                <c:pt idx="211">
                  <c:v>3.1099999999999772</c:v>
                </c:pt>
                <c:pt idx="212">
                  <c:v>3.119999999999977</c:v>
                </c:pt>
                <c:pt idx="213">
                  <c:v>3.1299999999999768</c:v>
                </c:pt>
                <c:pt idx="214">
                  <c:v>3.1399999999999766</c:v>
                </c:pt>
                <c:pt idx="215">
                  <c:v>3.1499999999999764</c:v>
                </c:pt>
                <c:pt idx="216">
                  <c:v>3.1599999999999762</c:v>
                </c:pt>
                <c:pt idx="217">
                  <c:v>3.1699999999999759</c:v>
                </c:pt>
                <c:pt idx="218">
                  <c:v>3.1799999999999757</c:v>
                </c:pt>
                <c:pt idx="219">
                  <c:v>3.1899999999999755</c:v>
                </c:pt>
                <c:pt idx="220">
                  <c:v>3.1999999999999753</c:v>
                </c:pt>
                <c:pt idx="221">
                  <c:v>3.2099999999999751</c:v>
                </c:pt>
                <c:pt idx="222">
                  <c:v>3.2199999999999749</c:v>
                </c:pt>
                <c:pt idx="223">
                  <c:v>3.2299999999999747</c:v>
                </c:pt>
                <c:pt idx="224">
                  <c:v>3.2399999999999745</c:v>
                </c:pt>
                <c:pt idx="225">
                  <c:v>3.2499999999999742</c:v>
                </c:pt>
                <c:pt idx="226">
                  <c:v>3.259999999999974</c:v>
                </c:pt>
                <c:pt idx="227">
                  <c:v>3.2699999999999738</c:v>
                </c:pt>
                <c:pt idx="228">
                  <c:v>3.2799999999999736</c:v>
                </c:pt>
                <c:pt idx="229">
                  <c:v>3.2899999999999734</c:v>
                </c:pt>
                <c:pt idx="230">
                  <c:v>3.2999999999999732</c:v>
                </c:pt>
                <c:pt idx="231">
                  <c:v>3.309999999999973</c:v>
                </c:pt>
                <c:pt idx="232">
                  <c:v>3.3199999999999728</c:v>
                </c:pt>
                <c:pt idx="233">
                  <c:v>3.3299999999999725</c:v>
                </c:pt>
                <c:pt idx="234">
                  <c:v>3.3399999999999723</c:v>
                </c:pt>
                <c:pt idx="235">
                  <c:v>3.3499999999999721</c:v>
                </c:pt>
                <c:pt idx="236">
                  <c:v>3.3599999999999719</c:v>
                </c:pt>
                <c:pt idx="237">
                  <c:v>3.3699999999999717</c:v>
                </c:pt>
                <c:pt idx="238">
                  <c:v>3.3799999999999715</c:v>
                </c:pt>
                <c:pt idx="239">
                  <c:v>3.3899999999999713</c:v>
                </c:pt>
                <c:pt idx="240">
                  <c:v>3.399999999999971</c:v>
                </c:pt>
                <c:pt idx="241">
                  <c:v>3.4099999999999708</c:v>
                </c:pt>
                <c:pt idx="242">
                  <c:v>3.4199999999999706</c:v>
                </c:pt>
                <c:pt idx="243">
                  <c:v>3.4299999999999704</c:v>
                </c:pt>
                <c:pt idx="244">
                  <c:v>3.4399999999999702</c:v>
                </c:pt>
                <c:pt idx="245">
                  <c:v>3.44999999999997</c:v>
                </c:pt>
                <c:pt idx="246">
                  <c:v>3.4599999999999698</c:v>
                </c:pt>
                <c:pt idx="247">
                  <c:v>3.4699999999999696</c:v>
                </c:pt>
                <c:pt idx="248">
                  <c:v>3.4799999999999693</c:v>
                </c:pt>
                <c:pt idx="249">
                  <c:v>3.4899999999999691</c:v>
                </c:pt>
                <c:pt idx="250">
                  <c:v>3.4999999999999689</c:v>
                </c:pt>
                <c:pt idx="251">
                  <c:v>3.5099999999999687</c:v>
                </c:pt>
                <c:pt idx="252">
                  <c:v>3.5199999999999685</c:v>
                </c:pt>
                <c:pt idx="253">
                  <c:v>3.5299999999999683</c:v>
                </c:pt>
                <c:pt idx="254">
                  <c:v>3.5399999999999681</c:v>
                </c:pt>
                <c:pt idx="255">
                  <c:v>3.5499999999999678</c:v>
                </c:pt>
                <c:pt idx="256">
                  <c:v>3.5599999999999676</c:v>
                </c:pt>
                <c:pt idx="257">
                  <c:v>3.5699999999999674</c:v>
                </c:pt>
                <c:pt idx="258">
                  <c:v>3.5799999999999672</c:v>
                </c:pt>
                <c:pt idx="259">
                  <c:v>3.589999999999967</c:v>
                </c:pt>
                <c:pt idx="260">
                  <c:v>3.5999999999999668</c:v>
                </c:pt>
                <c:pt idx="261">
                  <c:v>3.6099999999999666</c:v>
                </c:pt>
                <c:pt idx="262">
                  <c:v>3.6199999999999664</c:v>
                </c:pt>
                <c:pt idx="263">
                  <c:v>3.6299999999999661</c:v>
                </c:pt>
                <c:pt idx="264">
                  <c:v>3.6399999999999659</c:v>
                </c:pt>
                <c:pt idx="265">
                  <c:v>3.6499999999999657</c:v>
                </c:pt>
                <c:pt idx="266">
                  <c:v>3.6599999999999655</c:v>
                </c:pt>
                <c:pt idx="267">
                  <c:v>3.6699999999999653</c:v>
                </c:pt>
                <c:pt idx="268">
                  <c:v>3.6799999999999651</c:v>
                </c:pt>
                <c:pt idx="269">
                  <c:v>3.6899999999999649</c:v>
                </c:pt>
                <c:pt idx="270">
                  <c:v>3.6999999999999647</c:v>
                </c:pt>
                <c:pt idx="271">
                  <c:v>3.7099999999999644</c:v>
                </c:pt>
                <c:pt idx="272">
                  <c:v>3.7199999999999642</c:v>
                </c:pt>
                <c:pt idx="273">
                  <c:v>3.729999999999964</c:v>
                </c:pt>
                <c:pt idx="274">
                  <c:v>3.7399999999999638</c:v>
                </c:pt>
                <c:pt idx="275">
                  <c:v>3.7499999999999636</c:v>
                </c:pt>
                <c:pt idx="276">
                  <c:v>3.7599999999999634</c:v>
                </c:pt>
                <c:pt idx="277">
                  <c:v>3.7699999999999632</c:v>
                </c:pt>
                <c:pt idx="278">
                  <c:v>3.7799999999999629</c:v>
                </c:pt>
                <c:pt idx="279">
                  <c:v>3.7899999999999627</c:v>
                </c:pt>
                <c:pt idx="280">
                  <c:v>3.7999999999999625</c:v>
                </c:pt>
                <c:pt idx="281">
                  <c:v>3.8099999999999623</c:v>
                </c:pt>
                <c:pt idx="282">
                  <c:v>3.8199999999999621</c:v>
                </c:pt>
                <c:pt idx="283">
                  <c:v>3.8299999999999619</c:v>
                </c:pt>
                <c:pt idx="284">
                  <c:v>3.8399999999999617</c:v>
                </c:pt>
                <c:pt idx="285">
                  <c:v>3.8499999999999615</c:v>
                </c:pt>
                <c:pt idx="286">
                  <c:v>3.8599999999999612</c:v>
                </c:pt>
                <c:pt idx="287">
                  <c:v>3.869999999999961</c:v>
                </c:pt>
                <c:pt idx="288">
                  <c:v>3.8799999999999608</c:v>
                </c:pt>
                <c:pt idx="289">
                  <c:v>3.8899999999999606</c:v>
                </c:pt>
                <c:pt idx="290">
                  <c:v>3.8999999999999604</c:v>
                </c:pt>
                <c:pt idx="291">
                  <c:v>3.9099999999999602</c:v>
                </c:pt>
                <c:pt idx="292">
                  <c:v>3.91999999999996</c:v>
                </c:pt>
                <c:pt idx="293">
                  <c:v>3.9299999999999597</c:v>
                </c:pt>
                <c:pt idx="294">
                  <c:v>3.9399999999999595</c:v>
                </c:pt>
                <c:pt idx="295">
                  <c:v>3.9499999999999593</c:v>
                </c:pt>
                <c:pt idx="296">
                  <c:v>3.9599999999999591</c:v>
                </c:pt>
                <c:pt idx="297">
                  <c:v>3.9699999999999589</c:v>
                </c:pt>
                <c:pt idx="298">
                  <c:v>3.9799999999999587</c:v>
                </c:pt>
                <c:pt idx="299">
                  <c:v>3.9899999999999585</c:v>
                </c:pt>
                <c:pt idx="300">
                  <c:v>3.9999999999999583</c:v>
                </c:pt>
                <c:pt idx="301">
                  <c:v>4.009999999999958</c:v>
                </c:pt>
                <c:pt idx="302">
                  <c:v>4.0199999999999578</c:v>
                </c:pt>
                <c:pt idx="303">
                  <c:v>4.0299999999999576</c:v>
                </c:pt>
                <c:pt idx="304">
                  <c:v>4.0399999999999574</c:v>
                </c:pt>
                <c:pt idx="305">
                  <c:v>4.0499999999999572</c:v>
                </c:pt>
                <c:pt idx="306">
                  <c:v>4.059999999999957</c:v>
                </c:pt>
                <c:pt idx="307">
                  <c:v>4.0699999999999568</c:v>
                </c:pt>
                <c:pt idx="308">
                  <c:v>4.0799999999999566</c:v>
                </c:pt>
                <c:pt idx="309">
                  <c:v>4.0899999999999563</c:v>
                </c:pt>
                <c:pt idx="310">
                  <c:v>4.0999999999999561</c:v>
                </c:pt>
                <c:pt idx="311">
                  <c:v>4.1099999999999559</c:v>
                </c:pt>
                <c:pt idx="312">
                  <c:v>4.1199999999999557</c:v>
                </c:pt>
                <c:pt idx="313">
                  <c:v>4.1299999999999555</c:v>
                </c:pt>
                <c:pt idx="314">
                  <c:v>4.1399999999999553</c:v>
                </c:pt>
                <c:pt idx="315">
                  <c:v>4.1499999999999551</c:v>
                </c:pt>
                <c:pt idx="316">
                  <c:v>4.1599999999999548</c:v>
                </c:pt>
                <c:pt idx="317">
                  <c:v>4.1699999999999546</c:v>
                </c:pt>
                <c:pt idx="318">
                  <c:v>4.1799999999999544</c:v>
                </c:pt>
                <c:pt idx="319">
                  <c:v>4.1899999999999542</c:v>
                </c:pt>
                <c:pt idx="320">
                  <c:v>4.199999999999954</c:v>
                </c:pt>
                <c:pt idx="321">
                  <c:v>4.2099999999999538</c:v>
                </c:pt>
                <c:pt idx="322">
                  <c:v>4.2199999999999536</c:v>
                </c:pt>
                <c:pt idx="323">
                  <c:v>4.2299999999999534</c:v>
                </c:pt>
                <c:pt idx="324">
                  <c:v>4.2399999999999531</c:v>
                </c:pt>
                <c:pt idx="325">
                  <c:v>4.2499999999999529</c:v>
                </c:pt>
                <c:pt idx="326">
                  <c:v>4.2599999999999527</c:v>
                </c:pt>
                <c:pt idx="327">
                  <c:v>4.2699999999999525</c:v>
                </c:pt>
                <c:pt idx="328">
                  <c:v>4.2799999999999523</c:v>
                </c:pt>
                <c:pt idx="329">
                  <c:v>4.2899999999999521</c:v>
                </c:pt>
                <c:pt idx="330">
                  <c:v>4.2999999999999519</c:v>
                </c:pt>
                <c:pt idx="331">
                  <c:v>4.3099999999999516</c:v>
                </c:pt>
                <c:pt idx="332">
                  <c:v>4.3199999999999514</c:v>
                </c:pt>
                <c:pt idx="333">
                  <c:v>4.3299999999999512</c:v>
                </c:pt>
                <c:pt idx="334">
                  <c:v>4.339999999999951</c:v>
                </c:pt>
                <c:pt idx="335">
                  <c:v>4.3499999999999508</c:v>
                </c:pt>
                <c:pt idx="336">
                  <c:v>4.3599999999999506</c:v>
                </c:pt>
                <c:pt idx="337">
                  <c:v>4.3699999999999504</c:v>
                </c:pt>
                <c:pt idx="338">
                  <c:v>4.3799999999999502</c:v>
                </c:pt>
                <c:pt idx="339">
                  <c:v>4.3899999999999499</c:v>
                </c:pt>
                <c:pt idx="340">
                  <c:v>4.3999999999999497</c:v>
                </c:pt>
                <c:pt idx="341">
                  <c:v>4.4099999999999495</c:v>
                </c:pt>
                <c:pt idx="342">
                  <c:v>4.4199999999999493</c:v>
                </c:pt>
                <c:pt idx="343">
                  <c:v>4.4299999999999491</c:v>
                </c:pt>
                <c:pt idx="344">
                  <c:v>4.4399999999999489</c:v>
                </c:pt>
                <c:pt idx="345">
                  <c:v>4.4499999999999487</c:v>
                </c:pt>
                <c:pt idx="346">
                  <c:v>4.4599999999999485</c:v>
                </c:pt>
                <c:pt idx="347">
                  <c:v>4.4699999999999482</c:v>
                </c:pt>
                <c:pt idx="348">
                  <c:v>4.479999999999948</c:v>
                </c:pt>
                <c:pt idx="349">
                  <c:v>4.4899999999999478</c:v>
                </c:pt>
                <c:pt idx="350">
                  <c:v>4.4999999999999476</c:v>
                </c:pt>
                <c:pt idx="351">
                  <c:v>4.5099999999999474</c:v>
                </c:pt>
                <c:pt idx="352">
                  <c:v>4.5199999999999472</c:v>
                </c:pt>
                <c:pt idx="353">
                  <c:v>4.529999999999947</c:v>
                </c:pt>
                <c:pt idx="354">
                  <c:v>4.5399999999999467</c:v>
                </c:pt>
                <c:pt idx="355">
                  <c:v>4.5499999999999465</c:v>
                </c:pt>
                <c:pt idx="356">
                  <c:v>4.5599999999999463</c:v>
                </c:pt>
                <c:pt idx="357">
                  <c:v>4.5699999999999461</c:v>
                </c:pt>
                <c:pt idx="358">
                  <c:v>4.5799999999999459</c:v>
                </c:pt>
                <c:pt idx="359">
                  <c:v>4.5899999999999457</c:v>
                </c:pt>
                <c:pt idx="360">
                  <c:v>4.5999999999999455</c:v>
                </c:pt>
                <c:pt idx="361">
                  <c:v>4.6099999999999453</c:v>
                </c:pt>
                <c:pt idx="362">
                  <c:v>4.619999999999945</c:v>
                </c:pt>
                <c:pt idx="363">
                  <c:v>4.6299999999999448</c:v>
                </c:pt>
                <c:pt idx="364">
                  <c:v>4.6399999999999446</c:v>
                </c:pt>
                <c:pt idx="365">
                  <c:v>4.6499999999999444</c:v>
                </c:pt>
                <c:pt idx="366">
                  <c:v>4.6599999999999442</c:v>
                </c:pt>
                <c:pt idx="367">
                  <c:v>4.669999999999944</c:v>
                </c:pt>
                <c:pt idx="368">
                  <c:v>4.6799999999999438</c:v>
                </c:pt>
                <c:pt idx="369">
                  <c:v>4.6899999999999435</c:v>
                </c:pt>
                <c:pt idx="370">
                  <c:v>4.6999999999999433</c:v>
                </c:pt>
                <c:pt idx="371">
                  <c:v>4.7099999999999431</c:v>
                </c:pt>
                <c:pt idx="372">
                  <c:v>4.7199999999999429</c:v>
                </c:pt>
                <c:pt idx="373">
                  <c:v>4.7299999999999427</c:v>
                </c:pt>
                <c:pt idx="374">
                  <c:v>4.7399999999999425</c:v>
                </c:pt>
                <c:pt idx="375">
                  <c:v>4.7499999999999423</c:v>
                </c:pt>
                <c:pt idx="376">
                  <c:v>4.7599999999999421</c:v>
                </c:pt>
                <c:pt idx="377">
                  <c:v>4.7699999999999418</c:v>
                </c:pt>
                <c:pt idx="378">
                  <c:v>4.7799999999999416</c:v>
                </c:pt>
                <c:pt idx="379">
                  <c:v>4.7899999999999414</c:v>
                </c:pt>
                <c:pt idx="380">
                  <c:v>4.7999999999999412</c:v>
                </c:pt>
                <c:pt idx="381">
                  <c:v>4.809999999999941</c:v>
                </c:pt>
                <c:pt idx="382">
                  <c:v>4.8199999999999408</c:v>
                </c:pt>
                <c:pt idx="383">
                  <c:v>4.8299999999999406</c:v>
                </c:pt>
                <c:pt idx="384">
                  <c:v>4.8399999999999403</c:v>
                </c:pt>
                <c:pt idx="385">
                  <c:v>4.8499999999999401</c:v>
                </c:pt>
                <c:pt idx="386">
                  <c:v>4.8599999999999399</c:v>
                </c:pt>
                <c:pt idx="387">
                  <c:v>4.8699999999999397</c:v>
                </c:pt>
                <c:pt idx="388">
                  <c:v>4.8799999999999395</c:v>
                </c:pt>
                <c:pt idx="389">
                  <c:v>4.8899999999999393</c:v>
                </c:pt>
                <c:pt idx="390">
                  <c:v>4.8999999999999391</c:v>
                </c:pt>
                <c:pt idx="391">
                  <c:v>4.9099999999999389</c:v>
                </c:pt>
                <c:pt idx="392">
                  <c:v>4.9199999999999386</c:v>
                </c:pt>
                <c:pt idx="393">
                  <c:v>4.9299999999999384</c:v>
                </c:pt>
                <c:pt idx="394">
                  <c:v>4.9399999999999382</c:v>
                </c:pt>
                <c:pt idx="395">
                  <c:v>4.949999999999938</c:v>
                </c:pt>
                <c:pt idx="396">
                  <c:v>4.9599999999999378</c:v>
                </c:pt>
                <c:pt idx="397">
                  <c:v>4.9699999999999376</c:v>
                </c:pt>
                <c:pt idx="398">
                  <c:v>4.9799999999999374</c:v>
                </c:pt>
                <c:pt idx="399">
                  <c:v>4.9899999999999372</c:v>
                </c:pt>
                <c:pt idx="400">
                  <c:v>4.9999999999999369</c:v>
                </c:pt>
                <c:pt idx="401">
                  <c:v>5.0099999999999367</c:v>
                </c:pt>
                <c:pt idx="402">
                  <c:v>5.0199999999999365</c:v>
                </c:pt>
                <c:pt idx="403">
                  <c:v>5.0299999999999363</c:v>
                </c:pt>
                <c:pt idx="404">
                  <c:v>5.0399999999999361</c:v>
                </c:pt>
                <c:pt idx="405">
                  <c:v>5.0499999999999359</c:v>
                </c:pt>
                <c:pt idx="406">
                  <c:v>5.0599999999999357</c:v>
                </c:pt>
                <c:pt idx="407">
                  <c:v>5.0699999999999354</c:v>
                </c:pt>
                <c:pt idx="408">
                  <c:v>5.0799999999999352</c:v>
                </c:pt>
                <c:pt idx="409">
                  <c:v>5.089999999999935</c:v>
                </c:pt>
                <c:pt idx="410">
                  <c:v>5.0999999999999348</c:v>
                </c:pt>
                <c:pt idx="411">
                  <c:v>5.1099999999999346</c:v>
                </c:pt>
                <c:pt idx="412">
                  <c:v>5.1199999999999344</c:v>
                </c:pt>
                <c:pt idx="413">
                  <c:v>5.1299999999999342</c:v>
                </c:pt>
                <c:pt idx="414">
                  <c:v>5.139999999999934</c:v>
                </c:pt>
                <c:pt idx="415">
                  <c:v>5.1499999999999337</c:v>
                </c:pt>
                <c:pt idx="416">
                  <c:v>5.1599999999999335</c:v>
                </c:pt>
                <c:pt idx="417">
                  <c:v>5.1699999999999333</c:v>
                </c:pt>
                <c:pt idx="418">
                  <c:v>5.1799999999999331</c:v>
                </c:pt>
                <c:pt idx="419">
                  <c:v>5.1899999999999329</c:v>
                </c:pt>
                <c:pt idx="420">
                  <c:v>5.1999999999999327</c:v>
                </c:pt>
                <c:pt idx="421">
                  <c:v>5.2099999999999325</c:v>
                </c:pt>
                <c:pt idx="422">
                  <c:v>5.2199999999999322</c:v>
                </c:pt>
                <c:pt idx="423">
                  <c:v>5.229999999999932</c:v>
                </c:pt>
                <c:pt idx="424">
                  <c:v>5.2399999999999318</c:v>
                </c:pt>
                <c:pt idx="425">
                  <c:v>5.2499999999999316</c:v>
                </c:pt>
                <c:pt idx="426">
                  <c:v>5.2599999999999314</c:v>
                </c:pt>
                <c:pt idx="427">
                  <c:v>5.2699999999999312</c:v>
                </c:pt>
                <c:pt idx="428">
                  <c:v>5.279999999999931</c:v>
                </c:pt>
                <c:pt idx="429">
                  <c:v>5.2899999999999308</c:v>
                </c:pt>
                <c:pt idx="430">
                  <c:v>5.2999999999999305</c:v>
                </c:pt>
                <c:pt idx="431">
                  <c:v>5.3099999999999303</c:v>
                </c:pt>
                <c:pt idx="432">
                  <c:v>5.3199999999999301</c:v>
                </c:pt>
                <c:pt idx="433">
                  <c:v>5.3299999999999299</c:v>
                </c:pt>
                <c:pt idx="434">
                  <c:v>5.3399999999999297</c:v>
                </c:pt>
                <c:pt idx="435">
                  <c:v>5.3499999999999295</c:v>
                </c:pt>
                <c:pt idx="436">
                  <c:v>5.3599999999999293</c:v>
                </c:pt>
                <c:pt idx="437">
                  <c:v>5.3699999999999291</c:v>
                </c:pt>
                <c:pt idx="438">
                  <c:v>5.3799999999999288</c:v>
                </c:pt>
                <c:pt idx="439">
                  <c:v>5.3899999999999286</c:v>
                </c:pt>
                <c:pt idx="440">
                  <c:v>5.3999999999999284</c:v>
                </c:pt>
                <c:pt idx="441">
                  <c:v>5.4099999999999282</c:v>
                </c:pt>
                <c:pt idx="442">
                  <c:v>5.419999999999928</c:v>
                </c:pt>
                <c:pt idx="443">
                  <c:v>5.4299999999999278</c:v>
                </c:pt>
                <c:pt idx="444">
                  <c:v>5.4399999999999276</c:v>
                </c:pt>
                <c:pt idx="445">
                  <c:v>5.4499999999999273</c:v>
                </c:pt>
                <c:pt idx="446">
                  <c:v>5.4599999999999271</c:v>
                </c:pt>
                <c:pt idx="447">
                  <c:v>5.4699999999999269</c:v>
                </c:pt>
                <c:pt idx="448">
                  <c:v>5.4799999999999267</c:v>
                </c:pt>
                <c:pt idx="449">
                  <c:v>5.4899999999999265</c:v>
                </c:pt>
                <c:pt idx="450">
                  <c:v>5.4999999999999263</c:v>
                </c:pt>
                <c:pt idx="451">
                  <c:v>5.5099999999999261</c:v>
                </c:pt>
                <c:pt idx="452">
                  <c:v>5.5199999999999259</c:v>
                </c:pt>
                <c:pt idx="453">
                  <c:v>5.5299999999999256</c:v>
                </c:pt>
                <c:pt idx="454">
                  <c:v>5.5399999999999254</c:v>
                </c:pt>
                <c:pt idx="455">
                  <c:v>5.5499999999999252</c:v>
                </c:pt>
                <c:pt idx="456">
                  <c:v>5.559999999999925</c:v>
                </c:pt>
                <c:pt idx="457">
                  <c:v>5.5699999999999248</c:v>
                </c:pt>
                <c:pt idx="458">
                  <c:v>5.5799999999999246</c:v>
                </c:pt>
                <c:pt idx="459">
                  <c:v>5.5899999999999244</c:v>
                </c:pt>
                <c:pt idx="460">
                  <c:v>5.5999999999999241</c:v>
                </c:pt>
                <c:pt idx="461">
                  <c:v>5.6099999999999239</c:v>
                </c:pt>
                <c:pt idx="462">
                  <c:v>5.6199999999999237</c:v>
                </c:pt>
                <c:pt idx="463">
                  <c:v>5.6299999999999235</c:v>
                </c:pt>
                <c:pt idx="464">
                  <c:v>5.6399999999999233</c:v>
                </c:pt>
                <c:pt idx="465">
                  <c:v>5.6499999999999231</c:v>
                </c:pt>
                <c:pt idx="466">
                  <c:v>5.6599999999999229</c:v>
                </c:pt>
                <c:pt idx="467">
                  <c:v>5.6699999999999227</c:v>
                </c:pt>
                <c:pt idx="468">
                  <c:v>5.6799999999999224</c:v>
                </c:pt>
                <c:pt idx="469">
                  <c:v>5.6899999999999222</c:v>
                </c:pt>
                <c:pt idx="470">
                  <c:v>5.699999999999922</c:v>
                </c:pt>
                <c:pt idx="471">
                  <c:v>5.7099999999999218</c:v>
                </c:pt>
                <c:pt idx="472">
                  <c:v>5.7199999999999216</c:v>
                </c:pt>
                <c:pt idx="473">
                  <c:v>5.7299999999999214</c:v>
                </c:pt>
                <c:pt idx="474">
                  <c:v>5.7399999999999212</c:v>
                </c:pt>
                <c:pt idx="475">
                  <c:v>5.749999999999921</c:v>
                </c:pt>
                <c:pt idx="476">
                  <c:v>5.7599999999999207</c:v>
                </c:pt>
                <c:pt idx="477">
                  <c:v>5.7699999999999205</c:v>
                </c:pt>
                <c:pt idx="478">
                  <c:v>5.7799999999999203</c:v>
                </c:pt>
                <c:pt idx="479">
                  <c:v>5.7899999999999201</c:v>
                </c:pt>
                <c:pt idx="480">
                  <c:v>5.7999999999999199</c:v>
                </c:pt>
                <c:pt idx="481">
                  <c:v>5.8099999999999197</c:v>
                </c:pt>
                <c:pt idx="482">
                  <c:v>5.8199999999999195</c:v>
                </c:pt>
                <c:pt idx="483">
                  <c:v>5.8299999999999192</c:v>
                </c:pt>
                <c:pt idx="484">
                  <c:v>5.839999999999919</c:v>
                </c:pt>
                <c:pt idx="485">
                  <c:v>5.8499999999999188</c:v>
                </c:pt>
                <c:pt idx="486">
                  <c:v>5.8599999999999186</c:v>
                </c:pt>
                <c:pt idx="487">
                  <c:v>5.8699999999999184</c:v>
                </c:pt>
                <c:pt idx="488">
                  <c:v>5.8799999999999182</c:v>
                </c:pt>
                <c:pt idx="489">
                  <c:v>5.889999999999918</c:v>
                </c:pt>
                <c:pt idx="490">
                  <c:v>5.8999999999999178</c:v>
                </c:pt>
                <c:pt idx="491">
                  <c:v>5.9099999999999175</c:v>
                </c:pt>
                <c:pt idx="492">
                  <c:v>5.9199999999999173</c:v>
                </c:pt>
                <c:pt idx="493">
                  <c:v>5.9299999999999171</c:v>
                </c:pt>
                <c:pt idx="494">
                  <c:v>5.9399999999999169</c:v>
                </c:pt>
                <c:pt idx="495">
                  <c:v>5.9499999999999167</c:v>
                </c:pt>
                <c:pt idx="496">
                  <c:v>5.9599999999999165</c:v>
                </c:pt>
                <c:pt idx="497">
                  <c:v>5.9699999999999163</c:v>
                </c:pt>
                <c:pt idx="498">
                  <c:v>5.979999999999916</c:v>
                </c:pt>
                <c:pt idx="499">
                  <c:v>5.9899999999999158</c:v>
                </c:pt>
                <c:pt idx="500">
                  <c:v>5.9999999999999156</c:v>
                </c:pt>
                <c:pt idx="501">
                  <c:v>6.0099999999999154</c:v>
                </c:pt>
                <c:pt idx="502">
                  <c:v>6.0199999999999152</c:v>
                </c:pt>
                <c:pt idx="503">
                  <c:v>6.029999999999915</c:v>
                </c:pt>
                <c:pt idx="504">
                  <c:v>6.0399999999999148</c:v>
                </c:pt>
                <c:pt idx="505">
                  <c:v>6.0499999999999146</c:v>
                </c:pt>
                <c:pt idx="506">
                  <c:v>6.0599999999999143</c:v>
                </c:pt>
                <c:pt idx="507">
                  <c:v>6.0699999999999141</c:v>
                </c:pt>
                <c:pt idx="508">
                  <c:v>6.0799999999999139</c:v>
                </c:pt>
                <c:pt idx="509">
                  <c:v>6.0899999999999137</c:v>
                </c:pt>
                <c:pt idx="510">
                  <c:v>6.0999999999999135</c:v>
                </c:pt>
                <c:pt idx="511">
                  <c:v>6.1099999999999133</c:v>
                </c:pt>
                <c:pt idx="512">
                  <c:v>6.1199999999999131</c:v>
                </c:pt>
                <c:pt idx="513">
                  <c:v>6.1299999999999129</c:v>
                </c:pt>
                <c:pt idx="514">
                  <c:v>6.1399999999999126</c:v>
                </c:pt>
                <c:pt idx="515">
                  <c:v>6.1499999999999124</c:v>
                </c:pt>
                <c:pt idx="516">
                  <c:v>6.1599999999999122</c:v>
                </c:pt>
                <c:pt idx="517">
                  <c:v>6.169999999999912</c:v>
                </c:pt>
                <c:pt idx="518">
                  <c:v>6.1799999999999118</c:v>
                </c:pt>
                <c:pt idx="519">
                  <c:v>6.1899999999999116</c:v>
                </c:pt>
                <c:pt idx="520">
                  <c:v>6.1999999999999114</c:v>
                </c:pt>
                <c:pt idx="521">
                  <c:v>6.2099999999999111</c:v>
                </c:pt>
                <c:pt idx="522">
                  <c:v>6.2199999999999109</c:v>
                </c:pt>
                <c:pt idx="523">
                  <c:v>6.2299999999999107</c:v>
                </c:pt>
                <c:pt idx="524">
                  <c:v>6.2399999999999105</c:v>
                </c:pt>
                <c:pt idx="525">
                  <c:v>6.2499999999999103</c:v>
                </c:pt>
                <c:pt idx="526">
                  <c:v>6.2599999999999101</c:v>
                </c:pt>
                <c:pt idx="527">
                  <c:v>6.2699999999999099</c:v>
                </c:pt>
                <c:pt idx="528">
                  <c:v>6.2799999999999097</c:v>
                </c:pt>
                <c:pt idx="529">
                  <c:v>6.2899999999999094</c:v>
                </c:pt>
                <c:pt idx="530">
                  <c:v>6.2999999999999092</c:v>
                </c:pt>
                <c:pt idx="531">
                  <c:v>6.309999999999909</c:v>
                </c:pt>
                <c:pt idx="532">
                  <c:v>6.3199999999999088</c:v>
                </c:pt>
                <c:pt idx="533">
                  <c:v>6.3299999999999086</c:v>
                </c:pt>
                <c:pt idx="534">
                  <c:v>6.3399999999999084</c:v>
                </c:pt>
                <c:pt idx="535">
                  <c:v>6.3499999999999082</c:v>
                </c:pt>
                <c:pt idx="536">
                  <c:v>6.3599999999999079</c:v>
                </c:pt>
                <c:pt idx="537">
                  <c:v>6.3699999999999077</c:v>
                </c:pt>
                <c:pt idx="538">
                  <c:v>6.3799999999999075</c:v>
                </c:pt>
                <c:pt idx="539">
                  <c:v>6.3899999999999073</c:v>
                </c:pt>
                <c:pt idx="540">
                  <c:v>6.3999999999999071</c:v>
                </c:pt>
                <c:pt idx="541">
                  <c:v>6.4099999999999069</c:v>
                </c:pt>
                <c:pt idx="542">
                  <c:v>6.4199999999999067</c:v>
                </c:pt>
                <c:pt idx="543">
                  <c:v>6.4299999999999065</c:v>
                </c:pt>
                <c:pt idx="544">
                  <c:v>6.4399999999999062</c:v>
                </c:pt>
                <c:pt idx="545">
                  <c:v>6.449999999999906</c:v>
                </c:pt>
                <c:pt idx="546">
                  <c:v>6.4599999999999058</c:v>
                </c:pt>
                <c:pt idx="547">
                  <c:v>6.4699999999999056</c:v>
                </c:pt>
                <c:pt idx="548">
                  <c:v>6.4799999999999054</c:v>
                </c:pt>
                <c:pt idx="549">
                  <c:v>6.4899999999999052</c:v>
                </c:pt>
                <c:pt idx="550">
                  <c:v>6.499999999999905</c:v>
                </c:pt>
                <c:pt idx="551">
                  <c:v>6.5099999999999048</c:v>
                </c:pt>
                <c:pt idx="552">
                  <c:v>6.5199999999999045</c:v>
                </c:pt>
                <c:pt idx="553">
                  <c:v>6.5299999999999043</c:v>
                </c:pt>
                <c:pt idx="554">
                  <c:v>6.5399999999999041</c:v>
                </c:pt>
                <c:pt idx="555">
                  <c:v>6.5499999999999039</c:v>
                </c:pt>
                <c:pt idx="556">
                  <c:v>6.5599999999999037</c:v>
                </c:pt>
                <c:pt idx="557">
                  <c:v>6.5699999999999035</c:v>
                </c:pt>
                <c:pt idx="558">
                  <c:v>6.5799999999999033</c:v>
                </c:pt>
                <c:pt idx="559">
                  <c:v>6.589999999999903</c:v>
                </c:pt>
                <c:pt idx="560">
                  <c:v>6.5999999999999028</c:v>
                </c:pt>
                <c:pt idx="561">
                  <c:v>6.6099999999999026</c:v>
                </c:pt>
                <c:pt idx="562">
                  <c:v>6.6199999999999024</c:v>
                </c:pt>
                <c:pt idx="563">
                  <c:v>6.6299999999999022</c:v>
                </c:pt>
                <c:pt idx="564">
                  <c:v>6.639999999999902</c:v>
                </c:pt>
                <c:pt idx="565">
                  <c:v>6.6499999999999018</c:v>
                </c:pt>
                <c:pt idx="566">
                  <c:v>6.6599999999999016</c:v>
                </c:pt>
                <c:pt idx="567">
                  <c:v>6.6699999999999013</c:v>
                </c:pt>
                <c:pt idx="568">
                  <c:v>6.6799999999999011</c:v>
                </c:pt>
                <c:pt idx="569">
                  <c:v>6.6899999999999009</c:v>
                </c:pt>
                <c:pt idx="570">
                  <c:v>6.6999999999999007</c:v>
                </c:pt>
                <c:pt idx="571">
                  <c:v>6.7099999999999005</c:v>
                </c:pt>
                <c:pt idx="572">
                  <c:v>6.7199999999999003</c:v>
                </c:pt>
                <c:pt idx="573">
                  <c:v>6.7299999999999001</c:v>
                </c:pt>
                <c:pt idx="574">
                  <c:v>6.7399999999998998</c:v>
                </c:pt>
                <c:pt idx="575">
                  <c:v>6.7499999999998996</c:v>
                </c:pt>
                <c:pt idx="576">
                  <c:v>6.7599999999998994</c:v>
                </c:pt>
                <c:pt idx="577">
                  <c:v>6.7699999999998992</c:v>
                </c:pt>
                <c:pt idx="578">
                  <c:v>6.779999999999899</c:v>
                </c:pt>
                <c:pt idx="579">
                  <c:v>6.7899999999998988</c:v>
                </c:pt>
                <c:pt idx="580">
                  <c:v>6.7999999999998986</c:v>
                </c:pt>
                <c:pt idx="581">
                  <c:v>6.8099999999998984</c:v>
                </c:pt>
                <c:pt idx="582">
                  <c:v>6.8199999999998981</c:v>
                </c:pt>
                <c:pt idx="583">
                  <c:v>6.8299999999998979</c:v>
                </c:pt>
                <c:pt idx="584">
                  <c:v>6.8399999999998977</c:v>
                </c:pt>
                <c:pt idx="585">
                  <c:v>6.8499999999998975</c:v>
                </c:pt>
                <c:pt idx="586">
                  <c:v>6.8599999999998973</c:v>
                </c:pt>
                <c:pt idx="587">
                  <c:v>6.8699999999998971</c:v>
                </c:pt>
                <c:pt idx="588">
                  <c:v>6.8799999999998969</c:v>
                </c:pt>
                <c:pt idx="589">
                  <c:v>6.8899999999998967</c:v>
                </c:pt>
                <c:pt idx="590">
                  <c:v>6.8999999999998964</c:v>
                </c:pt>
                <c:pt idx="591">
                  <c:v>6.9099999999998962</c:v>
                </c:pt>
                <c:pt idx="592">
                  <c:v>6.919999999999896</c:v>
                </c:pt>
                <c:pt idx="593">
                  <c:v>6.9299999999998958</c:v>
                </c:pt>
                <c:pt idx="594">
                  <c:v>6.9399999999998956</c:v>
                </c:pt>
                <c:pt idx="595">
                  <c:v>6.9499999999998954</c:v>
                </c:pt>
                <c:pt idx="596">
                  <c:v>6.9599999999998952</c:v>
                </c:pt>
                <c:pt idx="597">
                  <c:v>6.9699999999998949</c:v>
                </c:pt>
                <c:pt idx="598">
                  <c:v>6.9799999999998947</c:v>
                </c:pt>
                <c:pt idx="599">
                  <c:v>6.9899999999998945</c:v>
                </c:pt>
                <c:pt idx="600">
                  <c:v>6.9999999999998943</c:v>
                </c:pt>
              </c:numCache>
            </c:numRef>
          </c:cat>
          <c:val>
            <c:numRef>
              <c:f>'Emissions and Cost'!$Z$53:$Z$653</c:f>
              <c:numCache>
                <c:formatCode>0.00</c:formatCode>
                <c:ptCount val="601"/>
                <c:pt idx="0">
                  <c:v>1.107</c:v>
                </c:pt>
                <c:pt idx="1">
                  <c:v>1.0960396039603961</c:v>
                </c:pt>
                <c:pt idx="2">
                  <c:v>1.085294117647059</c:v>
                </c:pt>
                <c:pt idx="3">
                  <c:v>1.0747572815533981</c:v>
                </c:pt>
                <c:pt idx="4">
                  <c:v>1.0644230769230769</c:v>
                </c:pt>
                <c:pt idx="5">
                  <c:v>1.0542857142857143</c:v>
                </c:pt>
                <c:pt idx="6">
                  <c:v>1.0443396226415094</c:v>
                </c:pt>
                <c:pt idx="7">
                  <c:v>1.0345794392523364</c:v>
                </c:pt>
                <c:pt idx="8">
                  <c:v>1.0250000000000001</c:v>
                </c:pt>
                <c:pt idx="9">
                  <c:v>1.0155963302752293</c:v>
                </c:pt>
                <c:pt idx="10">
                  <c:v>1.0063636363636363</c:v>
                </c:pt>
                <c:pt idx="11">
                  <c:v>0.99729729729729721</c:v>
                </c:pt>
                <c:pt idx="12">
                  <c:v>0.98839285714285707</c:v>
                </c:pt>
                <c:pt idx="13">
                  <c:v>0.97964601769911508</c:v>
                </c:pt>
                <c:pt idx="14">
                  <c:v>0.97105263157894728</c:v>
                </c:pt>
                <c:pt idx="15">
                  <c:v>0.96260869565217388</c:v>
                </c:pt>
                <c:pt idx="16">
                  <c:v>0.95431034482758614</c:v>
                </c:pt>
                <c:pt idx="17">
                  <c:v>0.94615384615384601</c:v>
                </c:pt>
                <c:pt idx="18">
                  <c:v>0.9381355932203389</c:v>
                </c:pt>
                <c:pt idx="19">
                  <c:v>0.93025210084033605</c:v>
                </c:pt>
                <c:pt idx="20">
                  <c:v>0.92249999999999988</c:v>
                </c:pt>
                <c:pt idx="21">
                  <c:v>0.91487603305785115</c:v>
                </c:pt>
                <c:pt idx="22">
                  <c:v>0.9073770491803278</c:v>
                </c:pt>
                <c:pt idx="23">
                  <c:v>0.89999999999999991</c:v>
                </c:pt>
                <c:pt idx="24">
                  <c:v>0.89274193548387082</c:v>
                </c:pt>
                <c:pt idx="25">
                  <c:v>0.88559999999999983</c:v>
                </c:pt>
                <c:pt idx="26">
                  <c:v>0.87857142857142845</c:v>
                </c:pt>
                <c:pt idx="27">
                  <c:v>0.87165354330708644</c:v>
                </c:pt>
                <c:pt idx="28">
                  <c:v>0.86484374999999991</c:v>
                </c:pt>
                <c:pt idx="29">
                  <c:v>0.85813953488372086</c:v>
                </c:pt>
                <c:pt idx="30">
                  <c:v>0.85153846153846147</c:v>
                </c:pt>
                <c:pt idx="31">
                  <c:v>0.84503816793893116</c:v>
                </c:pt>
                <c:pt idx="32">
                  <c:v>0.83863636363636351</c:v>
                </c:pt>
                <c:pt idx="33">
                  <c:v>0.83233082706766903</c:v>
                </c:pt>
                <c:pt idx="34">
                  <c:v>0.82611940298507447</c:v>
                </c:pt>
                <c:pt idx="35">
                  <c:v>0.81999999999999984</c:v>
                </c:pt>
                <c:pt idx="36">
                  <c:v>0.81397058823529389</c:v>
                </c:pt>
                <c:pt idx="37">
                  <c:v>0.80802919708029186</c:v>
                </c:pt>
                <c:pt idx="38">
                  <c:v>0.80217391304347818</c:v>
                </c:pt>
                <c:pt idx="39">
                  <c:v>0.79640287769784157</c:v>
                </c:pt>
                <c:pt idx="40">
                  <c:v>0.79071428571428559</c:v>
                </c:pt>
                <c:pt idx="41">
                  <c:v>0.78510638297872326</c:v>
                </c:pt>
                <c:pt idx="42">
                  <c:v>0.77957746478873224</c:v>
                </c:pt>
                <c:pt idx="43">
                  <c:v>0.77412587412587397</c:v>
                </c:pt>
                <c:pt idx="44">
                  <c:v>0.76874999999999982</c:v>
                </c:pt>
                <c:pt idx="45">
                  <c:v>0.76344827586206876</c:v>
                </c:pt>
                <c:pt idx="46">
                  <c:v>0.75821917808219164</c:v>
                </c:pt>
                <c:pt idx="47">
                  <c:v>0.75306122448979573</c:v>
                </c:pt>
                <c:pt idx="48">
                  <c:v>0.74797297297297283</c:v>
                </c:pt>
                <c:pt idx="49">
                  <c:v>0.74295302013422804</c:v>
                </c:pt>
                <c:pt idx="50">
                  <c:v>0.73799999999999977</c:v>
                </c:pt>
                <c:pt idx="51">
                  <c:v>0.73311258278145686</c:v>
                </c:pt>
                <c:pt idx="52">
                  <c:v>0.72828947368421038</c:v>
                </c:pt>
                <c:pt idx="53">
                  <c:v>0.72352941176470575</c:v>
                </c:pt>
                <c:pt idx="54">
                  <c:v>0.71883116883116871</c:v>
                </c:pt>
                <c:pt idx="55">
                  <c:v>0.71419354838709659</c:v>
                </c:pt>
                <c:pt idx="56">
                  <c:v>0.70961538461538443</c:v>
                </c:pt>
                <c:pt idx="57">
                  <c:v>0.70509554140127373</c:v>
                </c:pt>
                <c:pt idx="58">
                  <c:v>0.70063291139240491</c:v>
                </c:pt>
                <c:pt idx="59">
                  <c:v>0.69622641509433936</c:v>
                </c:pt>
                <c:pt idx="60">
                  <c:v>0.6918749999999998</c:v>
                </c:pt>
                <c:pt idx="61">
                  <c:v>0.68757763975155262</c:v>
                </c:pt>
                <c:pt idx="62">
                  <c:v>0.68333333333333313</c:v>
                </c:pt>
                <c:pt idx="63">
                  <c:v>0.67914110429447838</c:v>
                </c:pt>
                <c:pt idx="64">
                  <c:v>0.67499999999999982</c:v>
                </c:pt>
                <c:pt idx="65">
                  <c:v>0.67090909090909079</c:v>
                </c:pt>
                <c:pt idx="66">
                  <c:v>0.66686746987951784</c:v>
                </c:pt>
                <c:pt idx="67">
                  <c:v>0.66287425149700574</c:v>
                </c:pt>
                <c:pt idx="68">
                  <c:v>0.6589285714285712</c:v>
                </c:pt>
                <c:pt idx="69">
                  <c:v>0.65502958579881643</c:v>
                </c:pt>
                <c:pt idx="70">
                  <c:v>0.65117647058823513</c:v>
                </c:pt>
                <c:pt idx="71">
                  <c:v>0.64736842105263137</c:v>
                </c:pt>
                <c:pt idx="72">
                  <c:v>0.64360465116279053</c:v>
                </c:pt>
                <c:pt idx="73">
                  <c:v>0.63988439306358358</c:v>
                </c:pt>
                <c:pt idx="74">
                  <c:v>0.63620689655172391</c:v>
                </c:pt>
                <c:pt idx="75">
                  <c:v>0.63257142857142834</c:v>
                </c:pt>
                <c:pt idx="76">
                  <c:v>0.62897727272727255</c:v>
                </c:pt>
                <c:pt idx="77">
                  <c:v>0.62542372881355912</c:v>
                </c:pt>
                <c:pt idx="78">
                  <c:v>0.62191011235955029</c:v>
                </c:pt>
                <c:pt idx="79">
                  <c:v>0.61843575418994401</c:v>
                </c:pt>
                <c:pt idx="80">
                  <c:v>0.61499999999999977</c:v>
                </c:pt>
                <c:pt idx="81">
                  <c:v>0.61160220994475112</c:v>
                </c:pt>
                <c:pt idx="82">
                  <c:v>0.60824175824175808</c:v>
                </c:pt>
                <c:pt idx="83">
                  <c:v>0.60491803278688505</c:v>
                </c:pt>
                <c:pt idx="84">
                  <c:v>0.60163043478260847</c:v>
                </c:pt>
                <c:pt idx="85">
                  <c:v>0.59837837837837815</c:v>
                </c:pt>
                <c:pt idx="86">
                  <c:v>0.59516129032258047</c:v>
                </c:pt>
                <c:pt idx="87">
                  <c:v>0.59197860962566817</c:v>
                </c:pt>
                <c:pt idx="88">
                  <c:v>0.58882978723404233</c:v>
                </c:pt>
                <c:pt idx="89">
                  <c:v>0.58571428571428552</c:v>
                </c:pt>
                <c:pt idx="90">
                  <c:v>0.58263157894736817</c:v>
                </c:pt>
                <c:pt idx="91">
                  <c:v>0.57958115183246051</c:v>
                </c:pt>
                <c:pt idx="92">
                  <c:v>0.57656249999999976</c:v>
                </c:pt>
                <c:pt idx="93">
                  <c:v>0.57357512953367862</c:v>
                </c:pt>
                <c:pt idx="94">
                  <c:v>0.57061855670103068</c:v>
                </c:pt>
                <c:pt idx="95">
                  <c:v>0.5676923076923075</c:v>
                </c:pt>
                <c:pt idx="96">
                  <c:v>0.56479591836734677</c:v>
                </c:pt>
                <c:pt idx="97">
                  <c:v>0.56192893401015198</c:v>
                </c:pt>
                <c:pt idx="98">
                  <c:v>0.55909090909090886</c:v>
                </c:pt>
                <c:pt idx="99">
                  <c:v>0.5562814070351757</c:v>
                </c:pt>
                <c:pt idx="100">
                  <c:v>0.55349999999999988</c:v>
                </c:pt>
                <c:pt idx="101">
                  <c:v>0.55074626865671628</c:v>
                </c:pt>
                <c:pt idx="102">
                  <c:v>0.54801980198019795</c:v>
                </c:pt>
                <c:pt idx="103">
                  <c:v>0.54532019704433499</c:v>
                </c:pt>
                <c:pt idx="104">
                  <c:v>0.54264705882352948</c:v>
                </c:pt>
                <c:pt idx="105">
                  <c:v>0.54000000000000015</c:v>
                </c:pt>
                <c:pt idx="106">
                  <c:v>0.53737864077669917</c:v>
                </c:pt>
                <c:pt idx="107">
                  <c:v>0.53478260869565231</c:v>
                </c:pt>
                <c:pt idx="108">
                  <c:v>0.53221153846153868</c:v>
                </c:pt>
                <c:pt idx="109">
                  <c:v>0.52966507177033528</c:v>
                </c:pt>
                <c:pt idx="110">
                  <c:v>0.52714285714285747</c:v>
                </c:pt>
                <c:pt idx="111">
                  <c:v>0.52464454976303365</c:v>
                </c:pt>
                <c:pt idx="112">
                  <c:v>0.52216981132075513</c:v>
                </c:pt>
                <c:pt idx="113">
                  <c:v>0.51971830985915535</c:v>
                </c:pt>
                <c:pt idx="114">
                  <c:v>0.51728971962616876</c:v>
                </c:pt>
                <c:pt idx="115">
                  <c:v>0.51488372093023316</c:v>
                </c:pt>
                <c:pt idx="116">
                  <c:v>0.51250000000000062</c:v>
                </c:pt>
                <c:pt idx="117">
                  <c:v>0.51013824884792691</c:v>
                </c:pt>
                <c:pt idx="118">
                  <c:v>0.50779816513761544</c:v>
                </c:pt>
                <c:pt idx="119">
                  <c:v>0.50547945205479528</c:v>
                </c:pt>
                <c:pt idx="120">
                  <c:v>0.50318181818181895</c:v>
                </c:pt>
                <c:pt idx="121">
                  <c:v>0.50090497737556638</c:v>
                </c:pt>
                <c:pt idx="122">
                  <c:v>0.4986486486486495</c:v>
                </c:pt>
                <c:pt idx="123">
                  <c:v>0.49641255605381263</c:v>
                </c:pt>
                <c:pt idx="124">
                  <c:v>0.49419642857142948</c:v>
                </c:pt>
                <c:pt idx="125">
                  <c:v>0.49200000000000105</c:v>
                </c:pt>
                <c:pt idx="126">
                  <c:v>0.48982300884955859</c:v>
                </c:pt>
                <c:pt idx="127">
                  <c:v>0.48766519823788651</c:v>
                </c:pt>
                <c:pt idx="128">
                  <c:v>0.4855263157894748</c:v>
                </c:pt>
                <c:pt idx="129">
                  <c:v>0.48340611353711904</c:v>
                </c:pt>
                <c:pt idx="130">
                  <c:v>0.48130434782608816</c:v>
                </c:pt>
                <c:pt idx="131">
                  <c:v>0.47922077922078044</c:v>
                </c:pt>
                <c:pt idx="132">
                  <c:v>0.47715517241379435</c:v>
                </c:pt>
                <c:pt idx="133">
                  <c:v>0.47510729613734032</c:v>
                </c:pt>
                <c:pt idx="134">
                  <c:v>0.47307692307692439</c:v>
                </c:pt>
                <c:pt idx="135">
                  <c:v>0.47106382978723532</c:v>
                </c:pt>
                <c:pt idx="136">
                  <c:v>0.46906779661017084</c:v>
                </c:pt>
                <c:pt idx="137">
                  <c:v>0.46708860759493809</c:v>
                </c:pt>
                <c:pt idx="138">
                  <c:v>0.46512605042016947</c:v>
                </c:pt>
                <c:pt idx="139">
                  <c:v>0.4631799163179931</c:v>
                </c:pt>
                <c:pt idx="140">
                  <c:v>0.46125000000000155</c:v>
                </c:pt>
                <c:pt idx="141">
                  <c:v>0.45933609958506377</c:v>
                </c:pt>
                <c:pt idx="142">
                  <c:v>0.45743801652892718</c:v>
                </c:pt>
                <c:pt idx="143">
                  <c:v>0.45555555555555716</c:v>
                </c:pt>
                <c:pt idx="144">
                  <c:v>0.45368852459016551</c:v>
                </c:pt>
                <c:pt idx="145">
                  <c:v>0.45183673469387914</c:v>
                </c:pt>
                <c:pt idx="146">
                  <c:v>0.45000000000000162</c:v>
                </c:pt>
                <c:pt idx="147">
                  <c:v>0.44817813765182357</c:v>
                </c:pt>
                <c:pt idx="148">
                  <c:v>0.44637096774193719</c:v>
                </c:pt>
                <c:pt idx="149">
                  <c:v>0.44457831325301378</c:v>
                </c:pt>
                <c:pt idx="150">
                  <c:v>0.4428000000000018</c:v>
                </c:pt>
                <c:pt idx="151">
                  <c:v>0.44103585657370697</c:v>
                </c:pt>
                <c:pt idx="152">
                  <c:v>0.43928571428571611</c:v>
                </c:pt>
                <c:pt idx="153">
                  <c:v>0.43754940711462631</c:v>
                </c:pt>
                <c:pt idx="154">
                  <c:v>0.43582677165354516</c:v>
                </c:pt>
                <c:pt idx="155">
                  <c:v>0.43411764705882538</c:v>
                </c:pt>
                <c:pt idx="156">
                  <c:v>0.4324218750000019</c:v>
                </c:pt>
                <c:pt idx="157">
                  <c:v>0.43073929961089685</c:v>
                </c:pt>
                <c:pt idx="158">
                  <c:v>0.42906976744186237</c:v>
                </c:pt>
                <c:pt idx="159">
                  <c:v>0.42741312741312937</c:v>
                </c:pt>
                <c:pt idx="160">
                  <c:v>0.42576923076923273</c:v>
                </c:pt>
                <c:pt idx="161">
                  <c:v>0.42413793103448472</c:v>
                </c:pt>
                <c:pt idx="162">
                  <c:v>0.42251908396946763</c:v>
                </c:pt>
                <c:pt idx="163">
                  <c:v>0.42091254752851914</c:v>
                </c:pt>
                <c:pt idx="164">
                  <c:v>0.41931818181818387</c:v>
                </c:pt>
                <c:pt idx="165">
                  <c:v>0.41773584905660582</c:v>
                </c:pt>
                <c:pt idx="166">
                  <c:v>0.41616541353383668</c:v>
                </c:pt>
                <c:pt idx="167">
                  <c:v>0.41460674157303584</c:v>
                </c:pt>
                <c:pt idx="168">
                  <c:v>0.4130597014925394</c:v>
                </c:pt>
                <c:pt idx="169">
                  <c:v>0.41152416356877536</c:v>
                </c:pt>
                <c:pt idx="170">
                  <c:v>0.41000000000000214</c:v>
                </c:pt>
                <c:pt idx="171">
                  <c:v>0.40848708487085089</c:v>
                </c:pt>
                <c:pt idx="172">
                  <c:v>0.40698529411764922</c:v>
                </c:pt>
                <c:pt idx="173">
                  <c:v>0.40549450549450772</c:v>
                </c:pt>
                <c:pt idx="174">
                  <c:v>0.40401459854014821</c:v>
                </c:pt>
                <c:pt idx="175">
                  <c:v>0.40254545454545676</c:v>
                </c:pt>
                <c:pt idx="176">
                  <c:v>0.40108695652174137</c:v>
                </c:pt>
                <c:pt idx="177">
                  <c:v>0.39963898916967733</c:v>
                </c:pt>
                <c:pt idx="178">
                  <c:v>0.39820143884892312</c:v>
                </c:pt>
                <c:pt idx="179">
                  <c:v>0.39677419354838939</c:v>
                </c:pt>
                <c:pt idx="180">
                  <c:v>0.39535714285714518</c:v>
                </c:pt>
                <c:pt idx="181">
                  <c:v>0.39395017793594539</c:v>
                </c:pt>
                <c:pt idx="182">
                  <c:v>0.39255319148936402</c:v>
                </c:pt>
                <c:pt idx="183">
                  <c:v>0.39116607773851825</c:v>
                </c:pt>
                <c:pt idx="184">
                  <c:v>0.38978873239436856</c:v>
                </c:pt>
                <c:pt idx="185">
                  <c:v>0.38842105263158133</c:v>
                </c:pt>
                <c:pt idx="186">
                  <c:v>0.38706293706293948</c:v>
                </c:pt>
                <c:pt idx="187">
                  <c:v>0.38571428571428812</c:v>
                </c:pt>
                <c:pt idx="188">
                  <c:v>0.38437500000000241</c:v>
                </c:pt>
                <c:pt idx="189">
                  <c:v>0.38304498269896436</c:v>
                </c:pt>
                <c:pt idx="190">
                  <c:v>0.38172413793103688</c:v>
                </c:pt>
                <c:pt idx="191">
                  <c:v>0.3804123711340231</c:v>
                </c:pt>
                <c:pt idx="192">
                  <c:v>0.37910958904109837</c:v>
                </c:pt>
                <c:pt idx="193">
                  <c:v>0.37781569965870554</c:v>
                </c:pt>
                <c:pt idx="194">
                  <c:v>0.37653061224490042</c:v>
                </c:pt>
                <c:pt idx="195">
                  <c:v>0.37525423728813806</c:v>
                </c:pt>
                <c:pt idx="196">
                  <c:v>0.37398648648648897</c:v>
                </c:pt>
                <c:pt idx="197">
                  <c:v>0.37272727272727524</c:v>
                </c:pt>
                <c:pt idx="198">
                  <c:v>0.37147651006711663</c:v>
                </c:pt>
                <c:pt idx="199">
                  <c:v>0.37023411371237713</c:v>
                </c:pt>
                <c:pt idx="200">
                  <c:v>0.36900000000000255</c:v>
                </c:pt>
                <c:pt idx="201">
                  <c:v>0.36777408637874009</c:v>
                </c:pt>
                <c:pt idx="202">
                  <c:v>0.36655629139073104</c:v>
                </c:pt>
                <c:pt idx="203">
                  <c:v>0.36534653465346795</c:v>
                </c:pt>
                <c:pt idx="204">
                  <c:v>0.3641447368421078</c:v>
                </c:pt>
                <c:pt idx="205">
                  <c:v>0.36295081967213372</c:v>
                </c:pt>
                <c:pt idx="206">
                  <c:v>0.36176470588235549</c:v>
                </c:pt>
                <c:pt idx="207">
                  <c:v>0.36058631921824363</c:v>
                </c:pt>
                <c:pt idx="208">
                  <c:v>0.35941558441558702</c:v>
                </c:pt>
                <c:pt idx="209">
                  <c:v>0.35825242718446859</c:v>
                </c:pt>
                <c:pt idx="210">
                  <c:v>0.35709677419355101</c:v>
                </c:pt>
                <c:pt idx="211">
                  <c:v>0.355948553054665</c:v>
                </c:pt>
                <c:pt idx="212">
                  <c:v>0.35480769230769493</c:v>
                </c:pt>
                <c:pt idx="213">
                  <c:v>0.35367412140575344</c:v>
                </c:pt>
                <c:pt idx="214">
                  <c:v>0.35254777070063958</c:v>
                </c:pt>
                <c:pt idx="215">
                  <c:v>0.35142857142857409</c:v>
                </c:pt>
                <c:pt idx="216">
                  <c:v>0.35031645569620523</c:v>
                </c:pt>
                <c:pt idx="217">
                  <c:v>0.34921135646687962</c:v>
                </c:pt>
                <c:pt idx="218">
                  <c:v>0.34811320754717251</c:v>
                </c:pt>
                <c:pt idx="219">
                  <c:v>0.34702194357367039</c:v>
                </c:pt>
                <c:pt idx="220">
                  <c:v>0.34593750000000267</c:v>
                </c:pt>
                <c:pt idx="221">
                  <c:v>0.34485981308411484</c:v>
                </c:pt>
                <c:pt idx="222">
                  <c:v>0.34378881987577908</c:v>
                </c:pt>
                <c:pt idx="223">
                  <c:v>0.34272445820433706</c:v>
                </c:pt>
                <c:pt idx="224">
                  <c:v>0.34166666666666939</c:v>
                </c:pt>
                <c:pt idx="225">
                  <c:v>0.34061538461538737</c:v>
                </c:pt>
                <c:pt idx="226">
                  <c:v>0.33957055214724202</c:v>
                </c:pt>
                <c:pt idx="227">
                  <c:v>0.33853211009174583</c:v>
                </c:pt>
                <c:pt idx="228">
                  <c:v>0.33750000000000274</c:v>
                </c:pt>
                <c:pt idx="229">
                  <c:v>0.33647416413374137</c:v>
                </c:pt>
                <c:pt idx="230">
                  <c:v>0.33545454545454823</c:v>
                </c:pt>
                <c:pt idx="231">
                  <c:v>0.33444108761329577</c:v>
                </c:pt>
                <c:pt idx="232">
                  <c:v>0.33343373493976175</c:v>
                </c:pt>
                <c:pt idx="233">
                  <c:v>0.3324324324324352</c:v>
                </c:pt>
                <c:pt idx="234">
                  <c:v>0.33143712574850576</c:v>
                </c:pt>
                <c:pt idx="235">
                  <c:v>0.33044776119403263</c:v>
                </c:pt>
                <c:pt idx="236">
                  <c:v>0.32946428571428849</c:v>
                </c:pt>
                <c:pt idx="237">
                  <c:v>0.32848664688427576</c:v>
                </c:pt>
                <c:pt idx="238">
                  <c:v>0.32751479289941104</c:v>
                </c:pt>
                <c:pt idx="239">
                  <c:v>0.32654867256637449</c:v>
                </c:pt>
                <c:pt idx="240">
                  <c:v>0.32558823529412045</c:v>
                </c:pt>
                <c:pt idx="241">
                  <c:v>0.32463343108504678</c:v>
                </c:pt>
                <c:pt idx="242">
                  <c:v>0.32368421052631857</c:v>
                </c:pt>
                <c:pt idx="243">
                  <c:v>0.32274052478134391</c:v>
                </c:pt>
                <c:pt idx="244">
                  <c:v>0.32180232558139815</c:v>
                </c:pt>
                <c:pt idx="245">
                  <c:v>0.32086956521739413</c:v>
                </c:pt>
                <c:pt idx="246">
                  <c:v>0.31994219653179473</c:v>
                </c:pt>
                <c:pt idx="247">
                  <c:v>0.31902017291066564</c:v>
                </c:pt>
                <c:pt idx="248">
                  <c:v>0.3181034482758649</c:v>
                </c:pt>
                <c:pt idx="249">
                  <c:v>0.31719197707736674</c:v>
                </c:pt>
                <c:pt idx="250">
                  <c:v>0.31628571428571711</c:v>
                </c:pt>
                <c:pt idx="251">
                  <c:v>0.31538461538461821</c:v>
                </c:pt>
                <c:pt idx="252">
                  <c:v>0.31448863636363916</c:v>
                </c:pt>
                <c:pt idx="253">
                  <c:v>0.31359773371105099</c:v>
                </c:pt>
                <c:pt idx="254">
                  <c:v>0.3127118644067825</c:v>
                </c:pt>
                <c:pt idx="255">
                  <c:v>0.3118309859154958</c:v>
                </c:pt>
                <c:pt idx="256">
                  <c:v>0.31095505617977814</c:v>
                </c:pt>
                <c:pt idx="257">
                  <c:v>0.31008403361344822</c:v>
                </c:pt>
                <c:pt idx="258">
                  <c:v>0.30921787709497495</c:v>
                </c:pt>
                <c:pt idx="259">
                  <c:v>0.30835654596100565</c:v>
                </c:pt>
                <c:pt idx="260">
                  <c:v>0.30750000000000288</c:v>
                </c:pt>
                <c:pt idx="261">
                  <c:v>0.3066481994459862</c:v>
                </c:pt>
                <c:pt idx="262">
                  <c:v>0.30580110497237856</c:v>
                </c:pt>
                <c:pt idx="263">
                  <c:v>0.30495867768595325</c:v>
                </c:pt>
                <c:pt idx="264">
                  <c:v>0.30412087912088198</c:v>
                </c:pt>
                <c:pt idx="265">
                  <c:v>0.30328767123287959</c:v>
                </c:pt>
                <c:pt idx="266">
                  <c:v>0.30245901639344547</c:v>
                </c:pt>
                <c:pt idx="267">
                  <c:v>0.30163487738419903</c:v>
                </c:pt>
                <c:pt idx="268">
                  <c:v>0.30081521739130723</c:v>
                </c:pt>
                <c:pt idx="269">
                  <c:v>0.30000000000000288</c:v>
                </c:pt>
                <c:pt idx="270">
                  <c:v>0.29918918918919207</c:v>
                </c:pt>
                <c:pt idx="271">
                  <c:v>0.29838274932614839</c:v>
                </c:pt>
                <c:pt idx="272">
                  <c:v>0.29758064516129323</c:v>
                </c:pt>
                <c:pt idx="273">
                  <c:v>0.2967828418230592</c:v>
                </c:pt>
                <c:pt idx="274">
                  <c:v>0.29598930481283708</c:v>
                </c:pt>
                <c:pt idx="275">
                  <c:v>0.2952000000000029</c:v>
                </c:pt>
                <c:pt idx="276">
                  <c:v>0.29441489361702416</c:v>
                </c:pt>
                <c:pt idx="277">
                  <c:v>0.29363395225464478</c:v>
                </c:pt>
                <c:pt idx="278">
                  <c:v>0.29285714285714576</c:v>
                </c:pt>
                <c:pt idx="279">
                  <c:v>0.29208443271768103</c:v>
                </c:pt>
                <c:pt idx="280">
                  <c:v>0.29131578947368708</c:v>
                </c:pt>
                <c:pt idx="281">
                  <c:v>0.29055118110236511</c:v>
                </c:pt>
                <c:pt idx="282">
                  <c:v>0.28979057591623325</c:v>
                </c:pt>
                <c:pt idx="283">
                  <c:v>0.28903394255874965</c:v>
                </c:pt>
                <c:pt idx="284">
                  <c:v>0.28828125000000288</c:v>
                </c:pt>
                <c:pt idx="285">
                  <c:v>0.28753246753247047</c:v>
                </c:pt>
                <c:pt idx="286">
                  <c:v>0.28678756476684231</c:v>
                </c:pt>
                <c:pt idx="287">
                  <c:v>0.28604651162790989</c:v>
                </c:pt>
                <c:pt idx="288">
                  <c:v>0.28530927835051834</c:v>
                </c:pt>
                <c:pt idx="289">
                  <c:v>0.2845758354755813</c:v>
                </c:pt>
                <c:pt idx="290">
                  <c:v>0.28384615384615675</c:v>
                </c:pt>
                <c:pt idx="291">
                  <c:v>0.2831202046035835</c:v>
                </c:pt>
                <c:pt idx="292">
                  <c:v>0.28239795918367638</c:v>
                </c:pt>
                <c:pt idx="293">
                  <c:v>0.28167938931297998</c:v>
                </c:pt>
                <c:pt idx="294">
                  <c:v>0.28096446700507904</c:v>
                </c:pt>
                <c:pt idx="295">
                  <c:v>0.28025316455696492</c:v>
                </c:pt>
                <c:pt idx="296">
                  <c:v>0.27954545454545743</c:v>
                </c:pt>
                <c:pt idx="297">
                  <c:v>0.27884130982368049</c:v>
                </c:pt>
                <c:pt idx="298">
                  <c:v>0.27814070351759085</c:v>
                </c:pt>
                <c:pt idx="299">
                  <c:v>0.27744360902255927</c:v>
                </c:pt>
                <c:pt idx="300">
                  <c:v>0.27675000000000294</c:v>
                </c:pt>
                <c:pt idx="301">
                  <c:v>0.27605985037406777</c:v>
                </c:pt>
                <c:pt idx="302">
                  <c:v>0.27537313432836108</c:v>
                </c:pt>
                <c:pt idx="303">
                  <c:v>0.27468982630273242</c:v>
                </c:pt>
                <c:pt idx="304">
                  <c:v>0.27400990099010192</c:v>
                </c:pt>
                <c:pt idx="305">
                  <c:v>0.27333333333333626</c:v>
                </c:pt>
                <c:pt idx="306">
                  <c:v>0.27266009852217044</c:v>
                </c:pt>
                <c:pt idx="307">
                  <c:v>0.27199017199017489</c:v>
                </c:pt>
                <c:pt idx="308">
                  <c:v>0.27132352941176757</c:v>
                </c:pt>
                <c:pt idx="309">
                  <c:v>0.27066014669926941</c:v>
                </c:pt>
                <c:pt idx="310">
                  <c:v>0.2700000000000029</c:v>
                </c:pt>
                <c:pt idx="311">
                  <c:v>0.26934306569343353</c:v>
                </c:pt>
                <c:pt idx="312">
                  <c:v>0.26868932038835242</c:v>
                </c:pt>
                <c:pt idx="313">
                  <c:v>0.26803874092009977</c:v>
                </c:pt>
                <c:pt idx="314">
                  <c:v>0.26739130434782898</c:v>
                </c:pt>
                <c:pt idx="315">
                  <c:v>0.26674698795181012</c:v>
                </c:pt>
                <c:pt idx="316">
                  <c:v>0.26610576923077212</c:v>
                </c:pt>
                <c:pt idx="317">
                  <c:v>0.26546762589928347</c:v>
                </c:pt>
                <c:pt idx="318">
                  <c:v>0.26483253588517036</c:v>
                </c:pt>
                <c:pt idx="319">
                  <c:v>0.26420047732697188</c:v>
                </c:pt>
                <c:pt idx="320">
                  <c:v>0.26357142857143151</c:v>
                </c:pt>
                <c:pt idx="321">
                  <c:v>0.26294536817102426</c:v>
                </c:pt>
                <c:pt idx="322">
                  <c:v>0.26232227488151949</c:v>
                </c:pt>
                <c:pt idx="323">
                  <c:v>0.26170212765957734</c:v>
                </c:pt>
                <c:pt idx="324">
                  <c:v>0.26108490566038023</c:v>
                </c:pt>
                <c:pt idx="325">
                  <c:v>0.26047058823529706</c:v>
                </c:pt>
                <c:pt idx="326">
                  <c:v>0.25985915492958034</c:v>
                </c:pt>
                <c:pt idx="327">
                  <c:v>0.25925058548009661</c:v>
                </c:pt>
                <c:pt idx="328">
                  <c:v>0.25864485981308705</c:v>
                </c:pt>
                <c:pt idx="329">
                  <c:v>0.25804195804196089</c:v>
                </c:pt>
                <c:pt idx="330">
                  <c:v>0.25744186046511919</c:v>
                </c:pt>
                <c:pt idx="331">
                  <c:v>0.25684454756380803</c:v>
                </c:pt>
                <c:pt idx="332">
                  <c:v>0.25625000000000286</c:v>
                </c:pt>
                <c:pt idx="333">
                  <c:v>0.2556581986143216</c:v>
                </c:pt>
                <c:pt idx="334">
                  <c:v>0.25506912442396601</c:v>
                </c:pt>
                <c:pt idx="335">
                  <c:v>0.25448275862069253</c:v>
                </c:pt>
                <c:pt idx="336">
                  <c:v>0.25389908256881027</c:v>
                </c:pt>
                <c:pt idx="337">
                  <c:v>0.25331807780320653</c:v>
                </c:pt>
                <c:pt idx="338">
                  <c:v>0.25273972602740014</c:v>
                </c:pt>
                <c:pt idx="339">
                  <c:v>0.25216400911162024</c:v>
                </c:pt>
                <c:pt idx="340">
                  <c:v>0.25159090909091197</c:v>
                </c:pt>
                <c:pt idx="341">
                  <c:v>0.25102040816326815</c:v>
                </c:pt>
                <c:pt idx="342">
                  <c:v>0.25045248868778569</c:v>
                </c:pt>
                <c:pt idx="343">
                  <c:v>0.24988713318284714</c:v>
                </c:pt>
                <c:pt idx="344">
                  <c:v>0.24932432432432719</c:v>
                </c:pt>
                <c:pt idx="345">
                  <c:v>0.24876404494382312</c:v>
                </c:pt>
                <c:pt idx="346">
                  <c:v>0.24820627802690873</c:v>
                </c:pt>
                <c:pt idx="347">
                  <c:v>0.24765100671141227</c:v>
                </c:pt>
                <c:pt idx="348">
                  <c:v>0.24709821428571715</c:v>
                </c:pt>
                <c:pt idx="349">
                  <c:v>0.24654788418708526</c:v>
                </c:pt>
                <c:pt idx="350">
                  <c:v>0.24600000000000288</c:v>
                </c:pt>
                <c:pt idx="351">
                  <c:v>0.24545454545454831</c:v>
                </c:pt>
                <c:pt idx="352">
                  <c:v>0.2449115044247816</c:v>
                </c:pt>
                <c:pt idx="353">
                  <c:v>0.24437086092715521</c:v>
                </c:pt>
                <c:pt idx="354">
                  <c:v>0.24383259911894561</c:v>
                </c:pt>
                <c:pt idx="355">
                  <c:v>0.24329670329670619</c:v>
                </c:pt>
                <c:pt idx="356">
                  <c:v>0.24276315789473973</c:v>
                </c:pt>
                <c:pt idx="357">
                  <c:v>0.2422319474835915</c:v>
                </c:pt>
                <c:pt idx="358">
                  <c:v>0.24170305676856185</c:v>
                </c:pt>
                <c:pt idx="359">
                  <c:v>0.24117647058823816</c:v>
                </c:pt>
                <c:pt idx="360">
                  <c:v>0.24065217391304633</c:v>
                </c:pt>
                <c:pt idx="361">
                  <c:v>0.24013015184382067</c:v>
                </c:pt>
                <c:pt idx="362">
                  <c:v>0.23961038961039247</c:v>
                </c:pt>
                <c:pt idx="363">
                  <c:v>0.23909287257019723</c:v>
                </c:pt>
                <c:pt idx="364">
                  <c:v>0.23857758620689939</c:v>
                </c:pt>
                <c:pt idx="365">
                  <c:v>0.23806451612903512</c:v>
                </c:pt>
                <c:pt idx="366">
                  <c:v>0.23755364806867238</c:v>
                </c:pt>
                <c:pt idx="367">
                  <c:v>0.2370449678800885</c:v>
                </c:pt>
                <c:pt idx="368">
                  <c:v>0.23653846153846439</c:v>
                </c:pt>
                <c:pt idx="369">
                  <c:v>0.23603411513859562</c:v>
                </c:pt>
                <c:pt idx="370">
                  <c:v>0.23553191489361988</c:v>
                </c:pt>
                <c:pt idx="371">
                  <c:v>0.23503184713376082</c:v>
                </c:pt>
                <c:pt idx="372">
                  <c:v>0.23453389830508758</c:v>
                </c:pt>
                <c:pt idx="373">
                  <c:v>0.23403805496829039</c:v>
                </c:pt>
                <c:pt idx="374">
                  <c:v>0.23354430379747121</c:v>
                </c:pt>
                <c:pt idx="375">
                  <c:v>0.23305263157895023</c:v>
                </c:pt>
                <c:pt idx="376">
                  <c:v>0.23256302521008687</c:v>
                </c:pt>
                <c:pt idx="377">
                  <c:v>0.23207547169811604</c:v>
                </c:pt>
                <c:pt idx="378">
                  <c:v>0.23158995815899866</c:v>
                </c:pt>
                <c:pt idx="379">
                  <c:v>0.23110647181628677</c:v>
                </c:pt>
                <c:pt idx="380">
                  <c:v>0.23062500000000283</c:v>
                </c:pt>
                <c:pt idx="381">
                  <c:v>0.23014553014553296</c:v>
                </c:pt>
                <c:pt idx="382">
                  <c:v>0.22966804979253397</c:v>
                </c:pt>
                <c:pt idx="383">
                  <c:v>0.22919254658385377</c:v>
                </c:pt>
                <c:pt idx="384">
                  <c:v>0.22871900826446565</c:v>
                </c:pt>
                <c:pt idx="385">
                  <c:v>0.2282474226804152</c:v>
                </c:pt>
                <c:pt idx="386">
                  <c:v>0.22777777777778058</c:v>
                </c:pt>
                <c:pt idx="387">
                  <c:v>0.22731006160164555</c:v>
                </c:pt>
                <c:pt idx="388">
                  <c:v>0.22684426229508481</c:v>
                </c:pt>
                <c:pt idx="389">
                  <c:v>0.22638036809816234</c:v>
                </c:pt>
                <c:pt idx="390">
                  <c:v>0.2259183673469416</c:v>
                </c:pt>
                <c:pt idx="391">
                  <c:v>0.22545824847250789</c:v>
                </c:pt>
                <c:pt idx="392">
                  <c:v>0.22500000000000284</c:v>
                </c:pt>
                <c:pt idx="393">
                  <c:v>0.22454361054767016</c:v>
                </c:pt>
                <c:pt idx="394">
                  <c:v>0.22408906882591376</c:v>
                </c:pt>
                <c:pt idx="395">
                  <c:v>0.22363636363636646</c:v>
                </c:pt>
                <c:pt idx="396">
                  <c:v>0.22318548387097056</c:v>
                </c:pt>
                <c:pt idx="397">
                  <c:v>0.22273641851106921</c:v>
                </c:pt>
                <c:pt idx="398">
                  <c:v>0.22228915662650886</c:v>
                </c:pt>
                <c:pt idx="399">
                  <c:v>0.2218436873747523</c:v>
                </c:pt>
                <c:pt idx="400">
                  <c:v>0.22140000000000282</c:v>
                </c:pt>
                <c:pt idx="401">
                  <c:v>0.22095808383233814</c:v>
                </c:pt>
                <c:pt idx="402">
                  <c:v>0.22051792828685537</c:v>
                </c:pt>
                <c:pt idx="403">
                  <c:v>0.22007952286282587</c:v>
                </c:pt>
                <c:pt idx="404">
                  <c:v>0.21964285714285994</c:v>
                </c:pt>
                <c:pt idx="405">
                  <c:v>0.21920792079208198</c:v>
                </c:pt>
                <c:pt idx="406">
                  <c:v>0.21877470355731507</c:v>
                </c:pt>
                <c:pt idx="407">
                  <c:v>0.21834319526627499</c:v>
                </c:pt>
                <c:pt idx="408">
                  <c:v>0.21791338582677444</c:v>
                </c:pt>
                <c:pt idx="409">
                  <c:v>0.217485265225936</c:v>
                </c:pt>
                <c:pt idx="410">
                  <c:v>0.21705882352941455</c:v>
                </c:pt>
                <c:pt idx="411">
                  <c:v>0.21663405088062901</c:v>
                </c:pt>
                <c:pt idx="412">
                  <c:v>0.21621093750000278</c:v>
                </c:pt>
                <c:pt idx="413">
                  <c:v>0.21578947368421331</c:v>
                </c:pt>
                <c:pt idx="414">
                  <c:v>0.21536964980545026</c:v>
                </c:pt>
                <c:pt idx="415">
                  <c:v>0.21495145631068238</c:v>
                </c:pt>
                <c:pt idx="416">
                  <c:v>0.21453488372093302</c:v>
                </c:pt>
                <c:pt idx="417">
                  <c:v>0.2141199226305637</c:v>
                </c:pt>
                <c:pt idx="418">
                  <c:v>0.21370656370656649</c:v>
                </c:pt>
                <c:pt idx="419">
                  <c:v>0.21329479768786402</c:v>
                </c:pt>
                <c:pt idx="420">
                  <c:v>0.21288461538461817</c:v>
                </c:pt>
                <c:pt idx="421">
                  <c:v>0.21247600767754596</c:v>
                </c:pt>
                <c:pt idx="422">
                  <c:v>0.21206896551724413</c:v>
                </c:pt>
                <c:pt idx="423">
                  <c:v>0.21166347992352091</c:v>
                </c:pt>
                <c:pt idx="424">
                  <c:v>0.21125954198473559</c:v>
                </c:pt>
                <c:pt idx="425">
                  <c:v>0.2108571428571456</c:v>
                </c:pt>
                <c:pt idx="426">
                  <c:v>0.21045627376426129</c:v>
                </c:pt>
                <c:pt idx="427">
                  <c:v>0.21005692599620771</c:v>
                </c:pt>
                <c:pt idx="428">
                  <c:v>0.20965909090909365</c:v>
                </c:pt>
                <c:pt idx="429">
                  <c:v>0.20926275992438839</c:v>
                </c:pt>
                <c:pt idx="430">
                  <c:v>0.20886792452830463</c:v>
                </c:pt>
                <c:pt idx="431">
                  <c:v>0.2084745762711892</c:v>
                </c:pt>
                <c:pt idx="432">
                  <c:v>0.20808270676692003</c:v>
                </c:pt>
                <c:pt idx="433">
                  <c:v>0.20769230769231045</c:v>
                </c:pt>
                <c:pt idx="434">
                  <c:v>0.20730337078651959</c:v>
                </c:pt>
                <c:pt idx="435">
                  <c:v>0.20691588785047002</c:v>
                </c:pt>
                <c:pt idx="436">
                  <c:v>0.20652985074627139</c:v>
                </c:pt>
                <c:pt idx="437">
                  <c:v>0.2061452513966508</c:v>
                </c:pt>
                <c:pt idx="438">
                  <c:v>0.20576208178438934</c:v>
                </c:pt>
                <c:pt idx="439">
                  <c:v>0.20538033395176525</c:v>
                </c:pt>
                <c:pt idx="440">
                  <c:v>0.20500000000000274</c:v>
                </c:pt>
                <c:pt idx="441">
                  <c:v>0.20462107208872732</c:v>
                </c:pt>
                <c:pt idx="442">
                  <c:v>0.20424354243542708</c:v>
                </c:pt>
                <c:pt idx="443">
                  <c:v>0.20386740331491984</c:v>
                </c:pt>
                <c:pt idx="444">
                  <c:v>0.20349264705882625</c:v>
                </c:pt>
                <c:pt idx="445">
                  <c:v>0.2031192660550486</c:v>
                </c:pt>
                <c:pt idx="446">
                  <c:v>0.20274725274725547</c:v>
                </c:pt>
                <c:pt idx="447">
                  <c:v>0.20237659963437202</c:v>
                </c:pt>
                <c:pt idx="448">
                  <c:v>0.20200729927007571</c:v>
                </c:pt>
                <c:pt idx="449">
                  <c:v>0.20163934426229779</c:v>
                </c:pt>
                <c:pt idx="450">
                  <c:v>0.20127272727272999</c:v>
                </c:pt>
                <c:pt idx="451">
                  <c:v>0.20090744101633665</c:v>
                </c:pt>
                <c:pt idx="452">
                  <c:v>0.20054347826087227</c:v>
                </c:pt>
                <c:pt idx="453">
                  <c:v>0.20018083182640414</c:v>
                </c:pt>
                <c:pt idx="454">
                  <c:v>0.19981949458484025</c:v>
                </c:pt>
                <c:pt idx="455">
                  <c:v>0.19945945945946214</c:v>
                </c:pt>
                <c:pt idx="456">
                  <c:v>0.19910071942446314</c:v>
                </c:pt>
                <c:pt idx="457">
                  <c:v>0.19874326750449103</c:v>
                </c:pt>
                <c:pt idx="458">
                  <c:v>0.19838709677419625</c:v>
                </c:pt>
                <c:pt idx="459">
                  <c:v>0.19803220035778443</c:v>
                </c:pt>
                <c:pt idx="460">
                  <c:v>0.19767857142857412</c:v>
                </c:pt>
                <c:pt idx="461">
                  <c:v>0.19732620320855884</c:v>
                </c:pt>
                <c:pt idx="462">
                  <c:v>0.19697508896797422</c:v>
                </c:pt>
                <c:pt idx="463">
                  <c:v>0.19662522202486948</c:v>
                </c:pt>
                <c:pt idx="464">
                  <c:v>0.19627659574468354</c:v>
                </c:pt>
                <c:pt idx="465">
                  <c:v>0.19592920353982568</c:v>
                </c:pt>
                <c:pt idx="466">
                  <c:v>0.19558303886926062</c:v>
                </c:pt>
                <c:pt idx="467">
                  <c:v>0.19523809523809793</c:v>
                </c:pt>
                <c:pt idx="468">
                  <c:v>0.19489436619718578</c:v>
                </c:pt>
                <c:pt idx="469">
                  <c:v>0.19455184534270917</c:v>
                </c:pt>
                <c:pt idx="470">
                  <c:v>0.19421052631579216</c:v>
                </c:pt>
                <c:pt idx="471">
                  <c:v>0.19387040280210424</c:v>
                </c:pt>
                <c:pt idx="472">
                  <c:v>0.19353146853147121</c:v>
                </c:pt>
                <c:pt idx="473">
                  <c:v>0.19319371727748957</c:v>
                </c:pt>
                <c:pt idx="474">
                  <c:v>0.1928571428571455</c:v>
                </c:pt>
                <c:pt idx="475">
                  <c:v>0.19252173913043744</c:v>
                </c:pt>
                <c:pt idx="476">
                  <c:v>0.19218750000000265</c:v>
                </c:pt>
                <c:pt idx="477">
                  <c:v>0.19185441941074788</c:v>
                </c:pt>
                <c:pt idx="478">
                  <c:v>0.19152249134948363</c:v>
                </c:pt>
                <c:pt idx="479">
                  <c:v>0.19119170984456221</c:v>
                </c:pt>
                <c:pt idx="480">
                  <c:v>0.19086206896551988</c:v>
                </c:pt>
                <c:pt idx="481">
                  <c:v>0.1905335628227221</c:v>
                </c:pt>
                <c:pt idx="482">
                  <c:v>0.19020618556701296</c:v>
                </c:pt>
                <c:pt idx="483">
                  <c:v>0.18987993138936798</c:v>
                </c:pt>
                <c:pt idx="484">
                  <c:v>0.18955479452055057</c:v>
                </c:pt>
                <c:pt idx="485">
                  <c:v>0.18923076923077187</c:v>
                </c:pt>
                <c:pt idx="486">
                  <c:v>0.18890784982935416</c:v>
                </c:pt>
                <c:pt idx="487">
                  <c:v>0.18858603066439786</c:v>
                </c:pt>
                <c:pt idx="488">
                  <c:v>0.1882653061224516</c:v>
                </c:pt>
                <c:pt idx="489">
                  <c:v>0.18794567062818598</c:v>
                </c:pt>
                <c:pt idx="490">
                  <c:v>0.18762711864407042</c:v>
                </c:pt>
                <c:pt idx="491">
                  <c:v>0.18730964467005337</c:v>
                </c:pt>
                <c:pt idx="492">
                  <c:v>0.18699324324324587</c:v>
                </c:pt>
                <c:pt idx="493">
                  <c:v>0.18667790893760799</c:v>
                </c:pt>
                <c:pt idx="494">
                  <c:v>0.18636363636363898</c:v>
                </c:pt>
                <c:pt idx="495">
                  <c:v>0.18605042016806986</c:v>
                </c:pt>
                <c:pt idx="496">
                  <c:v>0.18573825503355967</c:v>
                </c:pt>
                <c:pt idx="497">
                  <c:v>0.18542713567839456</c:v>
                </c:pt>
                <c:pt idx="498">
                  <c:v>0.1851170568561899</c:v>
                </c:pt>
                <c:pt idx="499">
                  <c:v>0.18480801335559527</c:v>
                </c:pt>
                <c:pt idx="500">
                  <c:v>0.18450000000000261</c:v>
                </c:pt>
                <c:pt idx="501">
                  <c:v>0.18419301164725718</c:v>
                </c:pt>
                <c:pt idx="502">
                  <c:v>0.18388704318937135</c:v>
                </c:pt>
                <c:pt idx="503">
                  <c:v>0.1835820895522414</c:v>
                </c:pt>
                <c:pt idx="504">
                  <c:v>0.18327814569536682</c:v>
                </c:pt>
                <c:pt idx="505">
                  <c:v>0.18297520661157285</c:v>
                </c:pt>
                <c:pt idx="506">
                  <c:v>0.18267326732673525</c:v>
                </c:pt>
                <c:pt idx="507">
                  <c:v>0.18237232289950836</c:v>
                </c:pt>
                <c:pt idx="508">
                  <c:v>0.1820723684210552</c:v>
                </c:pt>
                <c:pt idx="509">
                  <c:v>0.18177339901478093</c:v>
                </c:pt>
                <c:pt idx="510">
                  <c:v>0.18147540983606816</c:v>
                </c:pt>
                <c:pt idx="511">
                  <c:v>0.18117839607201569</c:v>
                </c:pt>
                <c:pt idx="512">
                  <c:v>0.18088235294117905</c:v>
                </c:pt>
                <c:pt idx="513">
                  <c:v>0.18058727569331418</c:v>
                </c:pt>
                <c:pt idx="514">
                  <c:v>0.18029315960912309</c:v>
                </c:pt>
                <c:pt idx="515">
                  <c:v>0.18000000000000257</c:v>
                </c:pt>
                <c:pt idx="516">
                  <c:v>0.17970779220779479</c:v>
                </c:pt>
                <c:pt idx="517">
                  <c:v>0.17941653160454066</c:v>
                </c:pt>
                <c:pt idx="518">
                  <c:v>0.1791262135922356</c:v>
                </c:pt>
                <c:pt idx="519">
                  <c:v>0.17883683360258737</c:v>
                </c:pt>
                <c:pt idx="520">
                  <c:v>0.17854838709677676</c:v>
                </c:pt>
                <c:pt idx="521">
                  <c:v>0.17826086956521997</c:v>
                </c:pt>
                <c:pt idx="522">
                  <c:v>0.17797427652733375</c:v>
                </c:pt>
                <c:pt idx="523">
                  <c:v>0.1776886035313027</c:v>
                </c:pt>
                <c:pt idx="524">
                  <c:v>0.17740384615384872</c:v>
                </c:pt>
                <c:pt idx="525">
                  <c:v>0.17712000000000255</c:v>
                </c:pt>
                <c:pt idx="526">
                  <c:v>0.17683706070287794</c:v>
                </c:pt>
                <c:pt idx="527">
                  <c:v>0.17655502392344752</c:v>
                </c:pt>
                <c:pt idx="528">
                  <c:v>0.17627388535032101</c:v>
                </c:pt>
                <c:pt idx="529">
                  <c:v>0.17599364069952561</c:v>
                </c:pt>
                <c:pt idx="530">
                  <c:v>0.17571428571428824</c:v>
                </c:pt>
                <c:pt idx="531">
                  <c:v>0.17543581616482029</c:v>
                </c:pt>
                <c:pt idx="532">
                  <c:v>0.17515822784810381</c:v>
                </c:pt>
                <c:pt idx="533">
                  <c:v>0.17488151658768028</c:v>
                </c:pt>
                <c:pt idx="534">
                  <c:v>0.17460567823344103</c:v>
                </c:pt>
                <c:pt idx="535">
                  <c:v>0.17433070866141986</c:v>
                </c:pt>
                <c:pt idx="536">
                  <c:v>0.17405660377358742</c:v>
                </c:pt>
                <c:pt idx="537">
                  <c:v>0.17378335949764773</c:v>
                </c:pt>
                <c:pt idx="538">
                  <c:v>0.17351097178683636</c:v>
                </c:pt>
                <c:pt idx="539">
                  <c:v>0.17323943661972085</c:v>
                </c:pt>
                <c:pt idx="540">
                  <c:v>0.17296875000000253</c:v>
                </c:pt>
                <c:pt idx="541">
                  <c:v>0.17269890795632076</c:v>
                </c:pt>
                <c:pt idx="542">
                  <c:v>0.17242990654205859</c:v>
                </c:pt>
                <c:pt idx="543">
                  <c:v>0.17216174183515026</c:v>
                </c:pt>
                <c:pt idx="544">
                  <c:v>0.17189440993789071</c:v>
                </c:pt>
                <c:pt idx="545">
                  <c:v>0.17162790697674668</c:v>
                </c:pt>
                <c:pt idx="546">
                  <c:v>0.17136222910216969</c:v>
                </c:pt>
                <c:pt idx="547">
                  <c:v>0.17109737248841053</c:v>
                </c:pt>
                <c:pt idx="548">
                  <c:v>0.17083333333333584</c:v>
                </c:pt>
                <c:pt idx="549">
                  <c:v>0.17057010785824595</c:v>
                </c:pt>
                <c:pt idx="550">
                  <c:v>0.1703076923076948</c:v>
                </c:pt>
                <c:pt idx="551">
                  <c:v>0.17004608294931126</c:v>
                </c:pt>
                <c:pt idx="552">
                  <c:v>0.16978527607362212</c:v>
                </c:pt>
                <c:pt idx="553">
                  <c:v>0.16952526799387693</c:v>
                </c:pt>
                <c:pt idx="554">
                  <c:v>0.16926605504587405</c:v>
                </c:pt>
                <c:pt idx="555">
                  <c:v>0.16900763358778875</c:v>
                </c:pt>
                <c:pt idx="556">
                  <c:v>0.16875000000000251</c:v>
                </c:pt>
                <c:pt idx="557">
                  <c:v>0.16849315068493398</c:v>
                </c:pt>
                <c:pt idx="558">
                  <c:v>0.16823708206687177</c:v>
                </c:pt>
                <c:pt idx="559">
                  <c:v>0.16798179059180823</c:v>
                </c:pt>
                <c:pt idx="560">
                  <c:v>0.16772727272727522</c:v>
                </c:pt>
                <c:pt idx="561">
                  <c:v>0.16747352496218099</c:v>
                </c:pt>
                <c:pt idx="562">
                  <c:v>0.167220543806649</c:v>
                </c:pt>
                <c:pt idx="563">
                  <c:v>0.16696832579185766</c:v>
                </c:pt>
                <c:pt idx="564">
                  <c:v>0.16671686746988199</c:v>
                </c:pt>
                <c:pt idx="565">
                  <c:v>0.16646616541353629</c:v>
                </c:pt>
                <c:pt idx="566">
                  <c:v>0.16621621621621868</c:v>
                </c:pt>
                <c:pt idx="567">
                  <c:v>0.16596701649175657</c:v>
                </c:pt>
                <c:pt idx="568">
                  <c:v>0.16571856287425396</c:v>
                </c:pt>
                <c:pt idx="569">
                  <c:v>0.16547085201793968</c:v>
                </c:pt>
                <c:pt idx="570">
                  <c:v>0.16522388059701737</c:v>
                </c:pt>
                <c:pt idx="571">
                  <c:v>0.16497764530551659</c:v>
                </c:pt>
                <c:pt idx="572">
                  <c:v>0.1647321428571453</c:v>
                </c:pt>
                <c:pt idx="573">
                  <c:v>0.1644873699851436</c:v>
                </c:pt>
                <c:pt idx="574">
                  <c:v>0.16424332344213896</c:v>
                </c:pt>
                <c:pt idx="575">
                  <c:v>0.16400000000000245</c:v>
                </c:pt>
                <c:pt idx="576">
                  <c:v>0.16375739644970658</c:v>
                </c:pt>
                <c:pt idx="577">
                  <c:v>0.16351550960118413</c:v>
                </c:pt>
                <c:pt idx="578">
                  <c:v>0.16327433628318827</c:v>
                </c:pt>
                <c:pt idx="579">
                  <c:v>0.16303387334315411</c:v>
                </c:pt>
                <c:pt idx="580">
                  <c:v>0.16279411764706125</c:v>
                </c:pt>
                <c:pt idx="581">
                  <c:v>0.16255506607929759</c:v>
                </c:pt>
                <c:pt idx="582">
                  <c:v>0.16231671554252441</c:v>
                </c:pt>
                <c:pt idx="583">
                  <c:v>0.16207906295754268</c:v>
                </c:pt>
                <c:pt idx="584">
                  <c:v>0.16184210526316031</c:v>
                </c:pt>
                <c:pt idx="585">
                  <c:v>0.16160583941606083</c:v>
                </c:pt>
                <c:pt idx="586">
                  <c:v>0.16137026239067298</c:v>
                </c:pt>
                <c:pt idx="587">
                  <c:v>0.16113537117904173</c:v>
                </c:pt>
                <c:pt idx="588">
                  <c:v>0.16090116279070008</c:v>
                </c:pt>
                <c:pt idx="589">
                  <c:v>0.16066763425254232</c:v>
                </c:pt>
                <c:pt idx="590">
                  <c:v>0.16043478260869806</c:v>
                </c:pt>
                <c:pt idx="591">
                  <c:v>0.16020260492040761</c:v>
                </c:pt>
                <c:pt idx="592">
                  <c:v>0.15997109826589836</c:v>
                </c:pt>
                <c:pt idx="593">
                  <c:v>0.15974025974026215</c:v>
                </c:pt>
                <c:pt idx="594">
                  <c:v>0.15951008645533382</c:v>
                </c:pt>
                <c:pt idx="595">
                  <c:v>0.15928057553957076</c:v>
                </c:pt>
                <c:pt idx="596">
                  <c:v>0.15905172413793345</c:v>
                </c:pt>
                <c:pt idx="597">
                  <c:v>0.15882352941176711</c:v>
                </c:pt>
                <c:pt idx="598">
                  <c:v>0.15859598853868434</c:v>
                </c:pt>
                <c:pt idx="599">
                  <c:v>0.15836909871244875</c:v>
                </c:pt>
                <c:pt idx="600">
                  <c:v>0.15814285714285953</c:v>
                </c:pt>
              </c:numCache>
            </c:numRef>
          </c:val>
          <c:smooth val="0"/>
          <c:extLst>
            <c:ext xmlns:c16="http://schemas.microsoft.com/office/drawing/2014/chart" uri="{C3380CC4-5D6E-409C-BE32-E72D297353CC}">
              <c16:uniqueId val="{00000000-B4CA-4B24-9D13-01AE16891D2D}"/>
            </c:ext>
          </c:extLst>
        </c:ser>
        <c:ser>
          <c:idx val="2"/>
          <c:order val="1"/>
          <c:tx>
            <c:strRef>
              <c:f>'Emissions and Cost'!$X$51</c:f>
              <c:strCache>
                <c:ptCount val="1"/>
                <c:pt idx="0">
                  <c:v>Gas</c:v>
                </c:pt>
              </c:strCache>
            </c:strRef>
          </c:tx>
          <c:spPr>
            <a:ln w="31750" cap="rnd">
              <a:solidFill>
                <a:schemeClr val="accent5">
                  <a:lumMod val="60000"/>
                  <a:lumOff val="40000"/>
                </a:schemeClr>
              </a:solidFill>
              <a:round/>
            </a:ln>
            <a:effectLst/>
          </c:spPr>
          <c:marker>
            <c:symbol val="none"/>
          </c:marker>
          <c:cat>
            <c:numRef>
              <c:f>'Emissions and Cost'!$V$53:$V$653</c:f>
              <c:numCache>
                <c:formatCode>0.00</c:formatCode>
                <c:ptCount val="601"/>
                <c:pt idx="0">
                  <c:v>1</c:v>
                </c:pt>
                <c:pt idx="1">
                  <c:v>1.01</c:v>
                </c:pt>
                <c:pt idx="2">
                  <c:v>1.02</c:v>
                </c:pt>
                <c:pt idx="3">
                  <c:v>1.03</c:v>
                </c:pt>
                <c:pt idx="4">
                  <c:v>1.04</c:v>
                </c:pt>
                <c:pt idx="5">
                  <c:v>1.05</c:v>
                </c:pt>
                <c:pt idx="6">
                  <c:v>1.06</c:v>
                </c:pt>
                <c:pt idx="7">
                  <c:v>1.07</c:v>
                </c:pt>
                <c:pt idx="8">
                  <c:v>1.08</c:v>
                </c:pt>
                <c:pt idx="9">
                  <c:v>1.0900000000000001</c:v>
                </c:pt>
                <c:pt idx="10">
                  <c:v>1.1000000000000001</c:v>
                </c:pt>
                <c:pt idx="11">
                  <c:v>1.1100000000000001</c:v>
                </c:pt>
                <c:pt idx="12">
                  <c:v>1.1200000000000001</c:v>
                </c:pt>
                <c:pt idx="13">
                  <c:v>1.1300000000000001</c:v>
                </c:pt>
                <c:pt idx="14">
                  <c:v>1.1400000000000001</c:v>
                </c:pt>
                <c:pt idx="15">
                  <c:v>1.1500000000000001</c:v>
                </c:pt>
                <c:pt idx="16">
                  <c:v>1.1600000000000001</c:v>
                </c:pt>
                <c:pt idx="17">
                  <c:v>1.1700000000000002</c:v>
                </c:pt>
                <c:pt idx="18">
                  <c:v>1.1800000000000002</c:v>
                </c:pt>
                <c:pt idx="19">
                  <c:v>1.1900000000000002</c:v>
                </c:pt>
                <c:pt idx="20">
                  <c:v>1.2000000000000002</c:v>
                </c:pt>
                <c:pt idx="21">
                  <c:v>1.2100000000000002</c:v>
                </c:pt>
                <c:pt idx="22">
                  <c:v>1.2200000000000002</c:v>
                </c:pt>
                <c:pt idx="23">
                  <c:v>1.2300000000000002</c:v>
                </c:pt>
                <c:pt idx="24">
                  <c:v>1.2400000000000002</c:v>
                </c:pt>
                <c:pt idx="25">
                  <c:v>1.2500000000000002</c:v>
                </c:pt>
                <c:pt idx="26">
                  <c:v>1.2600000000000002</c:v>
                </c:pt>
                <c:pt idx="27">
                  <c:v>1.2700000000000002</c:v>
                </c:pt>
                <c:pt idx="28">
                  <c:v>1.2800000000000002</c:v>
                </c:pt>
                <c:pt idx="29">
                  <c:v>1.2900000000000003</c:v>
                </c:pt>
                <c:pt idx="30">
                  <c:v>1.3000000000000003</c:v>
                </c:pt>
                <c:pt idx="31">
                  <c:v>1.3100000000000003</c:v>
                </c:pt>
                <c:pt idx="32">
                  <c:v>1.3200000000000003</c:v>
                </c:pt>
                <c:pt idx="33">
                  <c:v>1.3300000000000003</c:v>
                </c:pt>
                <c:pt idx="34">
                  <c:v>1.3400000000000003</c:v>
                </c:pt>
                <c:pt idx="35">
                  <c:v>1.3500000000000003</c:v>
                </c:pt>
                <c:pt idx="36">
                  <c:v>1.3600000000000003</c:v>
                </c:pt>
                <c:pt idx="37">
                  <c:v>1.3700000000000003</c:v>
                </c:pt>
                <c:pt idx="38">
                  <c:v>1.3800000000000003</c:v>
                </c:pt>
                <c:pt idx="39">
                  <c:v>1.3900000000000003</c:v>
                </c:pt>
                <c:pt idx="40">
                  <c:v>1.4000000000000004</c:v>
                </c:pt>
                <c:pt idx="41">
                  <c:v>1.4100000000000004</c:v>
                </c:pt>
                <c:pt idx="42">
                  <c:v>1.4200000000000004</c:v>
                </c:pt>
                <c:pt idx="43">
                  <c:v>1.4300000000000004</c:v>
                </c:pt>
                <c:pt idx="44">
                  <c:v>1.4400000000000004</c:v>
                </c:pt>
                <c:pt idx="45">
                  <c:v>1.4500000000000004</c:v>
                </c:pt>
                <c:pt idx="46">
                  <c:v>1.4600000000000004</c:v>
                </c:pt>
                <c:pt idx="47">
                  <c:v>1.4700000000000004</c:v>
                </c:pt>
                <c:pt idx="48">
                  <c:v>1.4800000000000004</c:v>
                </c:pt>
                <c:pt idx="49">
                  <c:v>1.4900000000000004</c:v>
                </c:pt>
                <c:pt idx="50">
                  <c:v>1.5000000000000004</c:v>
                </c:pt>
                <c:pt idx="51">
                  <c:v>1.5100000000000005</c:v>
                </c:pt>
                <c:pt idx="52">
                  <c:v>1.5200000000000005</c:v>
                </c:pt>
                <c:pt idx="53">
                  <c:v>1.5300000000000005</c:v>
                </c:pt>
                <c:pt idx="54">
                  <c:v>1.5400000000000005</c:v>
                </c:pt>
                <c:pt idx="55">
                  <c:v>1.5500000000000005</c:v>
                </c:pt>
                <c:pt idx="56">
                  <c:v>1.5600000000000005</c:v>
                </c:pt>
                <c:pt idx="57">
                  <c:v>1.5700000000000005</c:v>
                </c:pt>
                <c:pt idx="58">
                  <c:v>1.5800000000000005</c:v>
                </c:pt>
                <c:pt idx="59">
                  <c:v>1.5900000000000005</c:v>
                </c:pt>
                <c:pt idx="60">
                  <c:v>1.6000000000000005</c:v>
                </c:pt>
                <c:pt idx="61">
                  <c:v>1.6100000000000005</c:v>
                </c:pt>
                <c:pt idx="62">
                  <c:v>1.6200000000000006</c:v>
                </c:pt>
                <c:pt idx="63">
                  <c:v>1.6300000000000006</c:v>
                </c:pt>
                <c:pt idx="64">
                  <c:v>1.6400000000000006</c:v>
                </c:pt>
                <c:pt idx="65">
                  <c:v>1.6500000000000006</c:v>
                </c:pt>
                <c:pt idx="66">
                  <c:v>1.6600000000000006</c:v>
                </c:pt>
                <c:pt idx="67">
                  <c:v>1.6700000000000006</c:v>
                </c:pt>
                <c:pt idx="68">
                  <c:v>1.6800000000000006</c:v>
                </c:pt>
                <c:pt idx="69">
                  <c:v>1.6900000000000006</c:v>
                </c:pt>
                <c:pt idx="70">
                  <c:v>1.7000000000000006</c:v>
                </c:pt>
                <c:pt idx="71">
                  <c:v>1.7100000000000006</c:v>
                </c:pt>
                <c:pt idx="72">
                  <c:v>1.7200000000000006</c:v>
                </c:pt>
                <c:pt idx="73">
                  <c:v>1.7300000000000006</c:v>
                </c:pt>
                <c:pt idx="74">
                  <c:v>1.7400000000000007</c:v>
                </c:pt>
                <c:pt idx="75">
                  <c:v>1.7500000000000007</c:v>
                </c:pt>
                <c:pt idx="76">
                  <c:v>1.7600000000000007</c:v>
                </c:pt>
                <c:pt idx="77">
                  <c:v>1.7700000000000007</c:v>
                </c:pt>
                <c:pt idx="78">
                  <c:v>1.7800000000000007</c:v>
                </c:pt>
                <c:pt idx="79">
                  <c:v>1.7900000000000007</c:v>
                </c:pt>
                <c:pt idx="80">
                  <c:v>1.8000000000000007</c:v>
                </c:pt>
                <c:pt idx="81">
                  <c:v>1.8100000000000007</c:v>
                </c:pt>
                <c:pt idx="82">
                  <c:v>1.8200000000000007</c:v>
                </c:pt>
                <c:pt idx="83">
                  <c:v>1.8300000000000007</c:v>
                </c:pt>
                <c:pt idx="84">
                  <c:v>1.8400000000000007</c:v>
                </c:pt>
                <c:pt idx="85">
                  <c:v>1.8500000000000008</c:v>
                </c:pt>
                <c:pt idx="86">
                  <c:v>1.8600000000000008</c:v>
                </c:pt>
                <c:pt idx="87">
                  <c:v>1.8700000000000008</c:v>
                </c:pt>
                <c:pt idx="88">
                  <c:v>1.8800000000000008</c:v>
                </c:pt>
                <c:pt idx="89">
                  <c:v>1.8900000000000008</c:v>
                </c:pt>
                <c:pt idx="90">
                  <c:v>1.9000000000000008</c:v>
                </c:pt>
                <c:pt idx="91">
                  <c:v>1.9100000000000008</c:v>
                </c:pt>
                <c:pt idx="92">
                  <c:v>1.9200000000000008</c:v>
                </c:pt>
                <c:pt idx="93">
                  <c:v>1.9300000000000008</c:v>
                </c:pt>
                <c:pt idx="94">
                  <c:v>1.9400000000000008</c:v>
                </c:pt>
                <c:pt idx="95">
                  <c:v>1.9500000000000008</c:v>
                </c:pt>
                <c:pt idx="96">
                  <c:v>1.9600000000000009</c:v>
                </c:pt>
                <c:pt idx="97">
                  <c:v>1.9700000000000009</c:v>
                </c:pt>
                <c:pt idx="98">
                  <c:v>1.9800000000000009</c:v>
                </c:pt>
                <c:pt idx="99">
                  <c:v>1.9900000000000009</c:v>
                </c:pt>
                <c:pt idx="100">
                  <c:v>2.0000000000000009</c:v>
                </c:pt>
                <c:pt idx="101">
                  <c:v>2.0100000000000007</c:v>
                </c:pt>
                <c:pt idx="102">
                  <c:v>2.0200000000000005</c:v>
                </c:pt>
                <c:pt idx="103">
                  <c:v>2.0300000000000002</c:v>
                </c:pt>
                <c:pt idx="104">
                  <c:v>2.04</c:v>
                </c:pt>
                <c:pt idx="105">
                  <c:v>2.0499999999999998</c:v>
                </c:pt>
                <c:pt idx="106">
                  <c:v>2.0599999999999996</c:v>
                </c:pt>
                <c:pt idx="107">
                  <c:v>2.0699999999999994</c:v>
                </c:pt>
                <c:pt idx="108">
                  <c:v>2.0799999999999992</c:v>
                </c:pt>
                <c:pt idx="109">
                  <c:v>2.089999999999999</c:v>
                </c:pt>
                <c:pt idx="110">
                  <c:v>2.0999999999999988</c:v>
                </c:pt>
                <c:pt idx="111">
                  <c:v>2.1099999999999985</c:v>
                </c:pt>
                <c:pt idx="112">
                  <c:v>2.1199999999999983</c:v>
                </c:pt>
                <c:pt idx="113">
                  <c:v>2.1299999999999981</c:v>
                </c:pt>
                <c:pt idx="114">
                  <c:v>2.1399999999999979</c:v>
                </c:pt>
                <c:pt idx="115">
                  <c:v>2.1499999999999977</c:v>
                </c:pt>
                <c:pt idx="116">
                  <c:v>2.1599999999999975</c:v>
                </c:pt>
                <c:pt idx="117">
                  <c:v>2.1699999999999973</c:v>
                </c:pt>
                <c:pt idx="118">
                  <c:v>2.1799999999999971</c:v>
                </c:pt>
                <c:pt idx="119">
                  <c:v>2.1899999999999968</c:v>
                </c:pt>
                <c:pt idx="120">
                  <c:v>2.1999999999999966</c:v>
                </c:pt>
                <c:pt idx="121">
                  <c:v>2.2099999999999964</c:v>
                </c:pt>
                <c:pt idx="122">
                  <c:v>2.2199999999999962</c:v>
                </c:pt>
                <c:pt idx="123">
                  <c:v>2.229999999999996</c:v>
                </c:pt>
                <c:pt idx="124">
                  <c:v>2.2399999999999958</c:v>
                </c:pt>
                <c:pt idx="125">
                  <c:v>2.2499999999999956</c:v>
                </c:pt>
                <c:pt idx="126">
                  <c:v>2.2599999999999953</c:v>
                </c:pt>
                <c:pt idx="127">
                  <c:v>2.2699999999999951</c:v>
                </c:pt>
                <c:pt idx="128">
                  <c:v>2.2799999999999949</c:v>
                </c:pt>
                <c:pt idx="129">
                  <c:v>2.2899999999999947</c:v>
                </c:pt>
                <c:pt idx="130">
                  <c:v>2.2999999999999945</c:v>
                </c:pt>
                <c:pt idx="131">
                  <c:v>2.3099999999999943</c:v>
                </c:pt>
                <c:pt idx="132">
                  <c:v>2.3199999999999941</c:v>
                </c:pt>
                <c:pt idx="133">
                  <c:v>2.3299999999999939</c:v>
                </c:pt>
                <c:pt idx="134">
                  <c:v>2.3399999999999936</c:v>
                </c:pt>
                <c:pt idx="135">
                  <c:v>2.3499999999999934</c:v>
                </c:pt>
                <c:pt idx="136">
                  <c:v>2.3599999999999932</c:v>
                </c:pt>
                <c:pt idx="137">
                  <c:v>2.369999999999993</c:v>
                </c:pt>
                <c:pt idx="138">
                  <c:v>2.3799999999999928</c:v>
                </c:pt>
                <c:pt idx="139">
                  <c:v>2.3899999999999926</c:v>
                </c:pt>
                <c:pt idx="140">
                  <c:v>2.3999999999999924</c:v>
                </c:pt>
                <c:pt idx="141">
                  <c:v>2.4099999999999921</c:v>
                </c:pt>
                <c:pt idx="142">
                  <c:v>2.4199999999999919</c:v>
                </c:pt>
                <c:pt idx="143">
                  <c:v>2.4299999999999917</c:v>
                </c:pt>
                <c:pt idx="144">
                  <c:v>2.4399999999999915</c:v>
                </c:pt>
                <c:pt idx="145">
                  <c:v>2.4499999999999913</c:v>
                </c:pt>
                <c:pt idx="146">
                  <c:v>2.4599999999999911</c:v>
                </c:pt>
                <c:pt idx="147">
                  <c:v>2.4699999999999909</c:v>
                </c:pt>
                <c:pt idx="148">
                  <c:v>2.4799999999999907</c:v>
                </c:pt>
                <c:pt idx="149">
                  <c:v>2.4899999999999904</c:v>
                </c:pt>
                <c:pt idx="150">
                  <c:v>2.4999999999999902</c:v>
                </c:pt>
                <c:pt idx="151">
                  <c:v>2.50999999999999</c:v>
                </c:pt>
                <c:pt idx="152">
                  <c:v>2.5199999999999898</c:v>
                </c:pt>
                <c:pt idx="153">
                  <c:v>2.5299999999999896</c:v>
                </c:pt>
                <c:pt idx="154">
                  <c:v>2.5399999999999894</c:v>
                </c:pt>
                <c:pt idx="155">
                  <c:v>2.5499999999999892</c:v>
                </c:pt>
                <c:pt idx="156">
                  <c:v>2.559999999999989</c:v>
                </c:pt>
                <c:pt idx="157">
                  <c:v>2.5699999999999887</c:v>
                </c:pt>
                <c:pt idx="158">
                  <c:v>2.5799999999999885</c:v>
                </c:pt>
                <c:pt idx="159">
                  <c:v>2.5899999999999883</c:v>
                </c:pt>
                <c:pt idx="160">
                  <c:v>2.5999999999999881</c:v>
                </c:pt>
                <c:pt idx="161">
                  <c:v>2.6099999999999879</c:v>
                </c:pt>
                <c:pt idx="162">
                  <c:v>2.6199999999999877</c:v>
                </c:pt>
                <c:pt idx="163">
                  <c:v>2.6299999999999875</c:v>
                </c:pt>
                <c:pt idx="164">
                  <c:v>2.6399999999999872</c:v>
                </c:pt>
                <c:pt idx="165">
                  <c:v>2.649999999999987</c:v>
                </c:pt>
                <c:pt idx="166">
                  <c:v>2.6599999999999868</c:v>
                </c:pt>
                <c:pt idx="167">
                  <c:v>2.6699999999999866</c:v>
                </c:pt>
                <c:pt idx="168">
                  <c:v>2.6799999999999864</c:v>
                </c:pt>
                <c:pt idx="169">
                  <c:v>2.6899999999999862</c:v>
                </c:pt>
                <c:pt idx="170">
                  <c:v>2.699999999999986</c:v>
                </c:pt>
                <c:pt idx="171">
                  <c:v>2.7099999999999858</c:v>
                </c:pt>
                <c:pt idx="172">
                  <c:v>2.7199999999999855</c:v>
                </c:pt>
                <c:pt idx="173">
                  <c:v>2.7299999999999853</c:v>
                </c:pt>
                <c:pt idx="174">
                  <c:v>2.7399999999999851</c:v>
                </c:pt>
                <c:pt idx="175">
                  <c:v>2.7499999999999849</c:v>
                </c:pt>
                <c:pt idx="176">
                  <c:v>2.7599999999999847</c:v>
                </c:pt>
                <c:pt idx="177">
                  <c:v>2.7699999999999845</c:v>
                </c:pt>
                <c:pt idx="178">
                  <c:v>2.7799999999999843</c:v>
                </c:pt>
                <c:pt idx="179">
                  <c:v>2.789999999999984</c:v>
                </c:pt>
                <c:pt idx="180">
                  <c:v>2.7999999999999838</c:v>
                </c:pt>
                <c:pt idx="181">
                  <c:v>2.8099999999999836</c:v>
                </c:pt>
                <c:pt idx="182">
                  <c:v>2.8199999999999834</c:v>
                </c:pt>
                <c:pt idx="183">
                  <c:v>2.8299999999999832</c:v>
                </c:pt>
                <c:pt idx="184">
                  <c:v>2.839999999999983</c:v>
                </c:pt>
                <c:pt idx="185">
                  <c:v>2.8499999999999828</c:v>
                </c:pt>
                <c:pt idx="186">
                  <c:v>2.8599999999999826</c:v>
                </c:pt>
                <c:pt idx="187">
                  <c:v>2.8699999999999823</c:v>
                </c:pt>
                <c:pt idx="188">
                  <c:v>2.8799999999999821</c:v>
                </c:pt>
                <c:pt idx="189">
                  <c:v>2.8899999999999819</c:v>
                </c:pt>
                <c:pt idx="190">
                  <c:v>2.8999999999999817</c:v>
                </c:pt>
                <c:pt idx="191">
                  <c:v>2.9099999999999815</c:v>
                </c:pt>
                <c:pt idx="192">
                  <c:v>2.9199999999999813</c:v>
                </c:pt>
                <c:pt idx="193">
                  <c:v>2.9299999999999811</c:v>
                </c:pt>
                <c:pt idx="194">
                  <c:v>2.9399999999999809</c:v>
                </c:pt>
                <c:pt idx="195">
                  <c:v>2.9499999999999806</c:v>
                </c:pt>
                <c:pt idx="196">
                  <c:v>2.9599999999999804</c:v>
                </c:pt>
                <c:pt idx="197">
                  <c:v>2.9699999999999802</c:v>
                </c:pt>
                <c:pt idx="198">
                  <c:v>2.97999999999998</c:v>
                </c:pt>
                <c:pt idx="199">
                  <c:v>2.9899999999999798</c:v>
                </c:pt>
                <c:pt idx="200">
                  <c:v>2.9999999999999796</c:v>
                </c:pt>
                <c:pt idx="201">
                  <c:v>3.0099999999999794</c:v>
                </c:pt>
                <c:pt idx="202">
                  <c:v>3.0199999999999791</c:v>
                </c:pt>
                <c:pt idx="203">
                  <c:v>3.0299999999999789</c:v>
                </c:pt>
                <c:pt idx="204">
                  <c:v>3.0399999999999787</c:v>
                </c:pt>
                <c:pt idx="205">
                  <c:v>3.0499999999999785</c:v>
                </c:pt>
                <c:pt idx="206">
                  <c:v>3.0599999999999783</c:v>
                </c:pt>
                <c:pt idx="207">
                  <c:v>3.0699999999999781</c:v>
                </c:pt>
                <c:pt idx="208">
                  <c:v>3.0799999999999779</c:v>
                </c:pt>
                <c:pt idx="209">
                  <c:v>3.0899999999999777</c:v>
                </c:pt>
                <c:pt idx="210">
                  <c:v>3.0999999999999774</c:v>
                </c:pt>
                <c:pt idx="211">
                  <c:v>3.1099999999999772</c:v>
                </c:pt>
                <c:pt idx="212">
                  <c:v>3.119999999999977</c:v>
                </c:pt>
                <c:pt idx="213">
                  <c:v>3.1299999999999768</c:v>
                </c:pt>
                <c:pt idx="214">
                  <c:v>3.1399999999999766</c:v>
                </c:pt>
                <c:pt idx="215">
                  <c:v>3.1499999999999764</c:v>
                </c:pt>
                <c:pt idx="216">
                  <c:v>3.1599999999999762</c:v>
                </c:pt>
                <c:pt idx="217">
                  <c:v>3.1699999999999759</c:v>
                </c:pt>
                <c:pt idx="218">
                  <c:v>3.1799999999999757</c:v>
                </c:pt>
                <c:pt idx="219">
                  <c:v>3.1899999999999755</c:v>
                </c:pt>
                <c:pt idx="220">
                  <c:v>3.1999999999999753</c:v>
                </c:pt>
                <c:pt idx="221">
                  <c:v>3.2099999999999751</c:v>
                </c:pt>
                <c:pt idx="222">
                  <c:v>3.2199999999999749</c:v>
                </c:pt>
                <c:pt idx="223">
                  <c:v>3.2299999999999747</c:v>
                </c:pt>
                <c:pt idx="224">
                  <c:v>3.2399999999999745</c:v>
                </c:pt>
                <c:pt idx="225">
                  <c:v>3.2499999999999742</c:v>
                </c:pt>
                <c:pt idx="226">
                  <c:v>3.259999999999974</c:v>
                </c:pt>
                <c:pt idx="227">
                  <c:v>3.2699999999999738</c:v>
                </c:pt>
                <c:pt idx="228">
                  <c:v>3.2799999999999736</c:v>
                </c:pt>
                <c:pt idx="229">
                  <c:v>3.2899999999999734</c:v>
                </c:pt>
                <c:pt idx="230">
                  <c:v>3.2999999999999732</c:v>
                </c:pt>
                <c:pt idx="231">
                  <c:v>3.309999999999973</c:v>
                </c:pt>
                <c:pt idx="232">
                  <c:v>3.3199999999999728</c:v>
                </c:pt>
                <c:pt idx="233">
                  <c:v>3.3299999999999725</c:v>
                </c:pt>
                <c:pt idx="234">
                  <c:v>3.3399999999999723</c:v>
                </c:pt>
                <c:pt idx="235">
                  <c:v>3.3499999999999721</c:v>
                </c:pt>
                <c:pt idx="236">
                  <c:v>3.3599999999999719</c:v>
                </c:pt>
                <c:pt idx="237">
                  <c:v>3.3699999999999717</c:v>
                </c:pt>
                <c:pt idx="238">
                  <c:v>3.3799999999999715</c:v>
                </c:pt>
                <c:pt idx="239">
                  <c:v>3.3899999999999713</c:v>
                </c:pt>
                <c:pt idx="240">
                  <c:v>3.399999999999971</c:v>
                </c:pt>
                <c:pt idx="241">
                  <c:v>3.4099999999999708</c:v>
                </c:pt>
                <c:pt idx="242">
                  <c:v>3.4199999999999706</c:v>
                </c:pt>
                <c:pt idx="243">
                  <c:v>3.4299999999999704</c:v>
                </c:pt>
                <c:pt idx="244">
                  <c:v>3.4399999999999702</c:v>
                </c:pt>
                <c:pt idx="245">
                  <c:v>3.44999999999997</c:v>
                </c:pt>
                <c:pt idx="246">
                  <c:v>3.4599999999999698</c:v>
                </c:pt>
                <c:pt idx="247">
                  <c:v>3.4699999999999696</c:v>
                </c:pt>
                <c:pt idx="248">
                  <c:v>3.4799999999999693</c:v>
                </c:pt>
                <c:pt idx="249">
                  <c:v>3.4899999999999691</c:v>
                </c:pt>
                <c:pt idx="250">
                  <c:v>3.4999999999999689</c:v>
                </c:pt>
                <c:pt idx="251">
                  <c:v>3.5099999999999687</c:v>
                </c:pt>
                <c:pt idx="252">
                  <c:v>3.5199999999999685</c:v>
                </c:pt>
                <c:pt idx="253">
                  <c:v>3.5299999999999683</c:v>
                </c:pt>
                <c:pt idx="254">
                  <c:v>3.5399999999999681</c:v>
                </c:pt>
                <c:pt idx="255">
                  <c:v>3.5499999999999678</c:v>
                </c:pt>
                <c:pt idx="256">
                  <c:v>3.5599999999999676</c:v>
                </c:pt>
                <c:pt idx="257">
                  <c:v>3.5699999999999674</c:v>
                </c:pt>
                <c:pt idx="258">
                  <c:v>3.5799999999999672</c:v>
                </c:pt>
                <c:pt idx="259">
                  <c:v>3.589999999999967</c:v>
                </c:pt>
                <c:pt idx="260">
                  <c:v>3.5999999999999668</c:v>
                </c:pt>
                <c:pt idx="261">
                  <c:v>3.6099999999999666</c:v>
                </c:pt>
                <c:pt idx="262">
                  <c:v>3.6199999999999664</c:v>
                </c:pt>
                <c:pt idx="263">
                  <c:v>3.6299999999999661</c:v>
                </c:pt>
                <c:pt idx="264">
                  <c:v>3.6399999999999659</c:v>
                </c:pt>
                <c:pt idx="265">
                  <c:v>3.6499999999999657</c:v>
                </c:pt>
                <c:pt idx="266">
                  <c:v>3.6599999999999655</c:v>
                </c:pt>
                <c:pt idx="267">
                  <c:v>3.6699999999999653</c:v>
                </c:pt>
                <c:pt idx="268">
                  <c:v>3.6799999999999651</c:v>
                </c:pt>
                <c:pt idx="269">
                  <c:v>3.6899999999999649</c:v>
                </c:pt>
                <c:pt idx="270">
                  <c:v>3.6999999999999647</c:v>
                </c:pt>
                <c:pt idx="271">
                  <c:v>3.7099999999999644</c:v>
                </c:pt>
                <c:pt idx="272">
                  <c:v>3.7199999999999642</c:v>
                </c:pt>
                <c:pt idx="273">
                  <c:v>3.729999999999964</c:v>
                </c:pt>
                <c:pt idx="274">
                  <c:v>3.7399999999999638</c:v>
                </c:pt>
                <c:pt idx="275">
                  <c:v>3.7499999999999636</c:v>
                </c:pt>
                <c:pt idx="276">
                  <c:v>3.7599999999999634</c:v>
                </c:pt>
                <c:pt idx="277">
                  <c:v>3.7699999999999632</c:v>
                </c:pt>
                <c:pt idx="278">
                  <c:v>3.7799999999999629</c:v>
                </c:pt>
                <c:pt idx="279">
                  <c:v>3.7899999999999627</c:v>
                </c:pt>
                <c:pt idx="280">
                  <c:v>3.7999999999999625</c:v>
                </c:pt>
                <c:pt idx="281">
                  <c:v>3.8099999999999623</c:v>
                </c:pt>
                <c:pt idx="282">
                  <c:v>3.8199999999999621</c:v>
                </c:pt>
                <c:pt idx="283">
                  <c:v>3.8299999999999619</c:v>
                </c:pt>
                <c:pt idx="284">
                  <c:v>3.8399999999999617</c:v>
                </c:pt>
                <c:pt idx="285">
                  <c:v>3.8499999999999615</c:v>
                </c:pt>
                <c:pt idx="286">
                  <c:v>3.8599999999999612</c:v>
                </c:pt>
                <c:pt idx="287">
                  <c:v>3.869999999999961</c:v>
                </c:pt>
                <c:pt idx="288">
                  <c:v>3.8799999999999608</c:v>
                </c:pt>
                <c:pt idx="289">
                  <c:v>3.8899999999999606</c:v>
                </c:pt>
                <c:pt idx="290">
                  <c:v>3.8999999999999604</c:v>
                </c:pt>
                <c:pt idx="291">
                  <c:v>3.9099999999999602</c:v>
                </c:pt>
                <c:pt idx="292">
                  <c:v>3.91999999999996</c:v>
                </c:pt>
                <c:pt idx="293">
                  <c:v>3.9299999999999597</c:v>
                </c:pt>
                <c:pt idx="294">
                  <c:v>3.9399999999999595</c:v>
                </c:pt>
                <c:pt idx="295">
                  <c:v>3.9499999999999593</c:v>
                </c:pt>
                <c:pt idx="296">
                  <c:v>3.9599999999999591</c:v>
                </c:pt>
                <c:pt idx="297">
                  <c:v>3.9699999999999589</c:v>
                </c:pt>
                <c:pt idx="298">
                  <c:v>3.9799999999999587</c:v>
                </c:pt>
                <c:pt idx="299">
                  <c:v>3.9899999999999585</c:v>
                </c:pt>
                <c:pt idx="300">
                  <c:v>3.9999999999999583</c:v>
                </c:pt>
                <c:pt idx="301">
                  <c:v>4.009999999999958</c:v>
                </c:pt>
                <c:pt idx="302">
                  <c:v>4.0199999999999578</c:v>
                </c:pt>
                <c:pt idx="303">
                  <c:v>4.0299999999999576</c:v>
                </c:pt>
                <c:pt idx="304">
                  <c:v>4.0399999999999574</c:v>
                </c:pt>
                <c:pt idx="305">
                  <c:v>4.0499999999999572</c:v>
                </c:pt>
                <c:pt idx="306">
                  <c:v>4.059999999999957</c:v>
                </c:pt>
                <c:pt idx="307">
                  <c:v>4.0699999999999568</c:v>
                </c:pt>
                <c:pt idx="308">
                  <c:v>4.0799999999999566</c:v>
                </c:pt>
                <c:pt idx="309">
                  <c:v>4.0899999999999563</c:v>
                </c:pt>
                <c:pt idx="310">
                  <c:v>4.0999999999999561</c:v>
                </c:pt>
                <c:pt idx="311">
                  <c:v>4.1099999999999559</c:v>
                </c:pt>
                <c:pt idx="312">
                  <c:v>4.1199999999999557</c:v>
                </c:pt>
                <c:pt idx="313">
                  <c:v>4.1299999999999555</c:v>
                </c:pt>
                <c:pt idx="314">
                  <c:v>4.1399999999999553</c:v>
                </c:pt>
                <c:pt idx="315">
                  <c:v>4.1499999999999551</c:v>
                </c:pt>
                <c:pt idx="316">
                  <c:v>4.1599999999999548</c:v>
                </c:pt>
                <c:pt idx="317">
                  <c:v>4.1699999999999546</c:v>
                </c:pt>
                <c:pt idx="318">
                  <c:v>4.1799999999999544</c:v>
                </c:pt>
                <c:pt idx="319">
                  <c:v>4.1899999999999542</c:v>
                </c:pt>
                <c:pt idx="320">
                  <c:v>4.199999999999954</c:v>
                </c:pt>
                <c:pt idx="321">
                  <c:v>4.2099999999999538</c:v>
                </c:pt>
                <c:pt idx="322">
                  <c:v>4.2199999999999536</c:v>
                </c:pt>
                <c:pt idx="323">
                  <c:v>4.2299999999999534</c:v>
                </c:pt>
                <c:pt idx="324">
                  <c:v>4.2399999999999531</c:v>
                </c:pt>
                <c:pt idx="325">
                  <c:v>4.2499999999999529</c:v>
                </c:pt>
                <c:pt idx="326">
                  <c:v>4.2599999999999527</c:v>
                </c:pt>
                <c:pt idx="327">
                  <c:v>4.2699999999999525</c:v>
                </c:pt>
                <c:pt idx="328">
                  <c:v>4.2799999999999523</c:v>
                </c:pt>
                <c:pt idx="329">
                  <c:v>4.2899999999999521</c:v>
                </c:pt>
                <c:pt idx="330">
                  <c:v>4.2999999999999519</c:v>
                </c:pt>
                <c:pt idx="331">
                  <c:v>4.3099999999999516</c:v>
                </c:pt>
                <c:pt idx="332">
                  <c:v>4.3199999999999514</c:v>
                </c:pt>
                <c:pt idx="333">
                  <c:v>4.3299999999999512</c:v>
                </c:pt>
                <c:pt idx="334">
                  <c:v>4.339999999999951</c:v>
                </c:pt>
                <c:pt idx="335">
                  <c:v>4.3499999999999508</c:v>
                </c:pt>
                <c:pt idx="336">
                  <c:v>4.3599999999999506</c:v>
                </c:pt>
                <c:pt idx="337">
                  <c:v>4.3699999999999504</c:v>
                </c:pt>
                <c:pt idx="338">
                  <c:v>4.3799999999999502</c:v>
                </c:pt>
                <c:pt idx="339">
                  <c:v>4.3899999999999499</c:v>
                </c:pt>
                <c:pt idx="340">
                  <c:v>4.3999999999999497</c:v>
                </c:pt>
                <c:pt idx="341">
                  <c:v>4.4099999999999495</c:v>
                </c:pt>
                <c:pt idx="342">
                  <c:v>4.4199999999999493</c:v>
                </c:pt>
                <c:pt idx="343">
                  <c:v>4.4299999999999491</c:v>
                </c:pt>
                <c:pt idx="344">
                  <c:v>4.4399999999999489</c:v>
                </c:pt>
                <c:pt idx="345">
                  <c:v>4.4499999999999487</c:v>
                </c:pt>
                <c:pt idx="346">
                  <c:v>4.4599999999999485</c:v>
                </c:pt>
                <c:pt idx="347">
                  <c:v>4.4699999999999482</c:v>
                </c:pt>
                <c:pt idx="348">
                  <c:v>4.479999999999948</c:v>
                </c:pt>
                <c:pt idx="349">
                  <c:v>4.4899999999999478</c:v>
                </c:pt>
                <c:pt idx="350">
                  <c:v>4.4999999999999476</c:v>
                </c:pt>
                <c:pt idx="351">
                  <c:v>4.5099999999999474</c:v>
                </c:pt>
                <c:pt idx="352">
                  <c:v>4.5199999999999472</c:v>
                </c:pt>
                <c:pt idx="353">
                  <c:v>4.529999999999947</c:v>
                </c:pt>
                <c:pt idx="354">
                  <c:v>4.5399999999999467</c:v>
                </c:pt>
                <c:pt idx="355">
                  <c:v>4.5499999999999465</c:v>
                </c:pt>
                <c:pt idx="356">
                  <c:v>4.5599999999999463</c:v>
                </c:pt>
                <c:pt idx="357">
                  <c:v>4.5699999999999461</c:v>
                </c:pt>
                <c:pt idx="358">
                  <c:v>4.5799999999999459</c:v>
                </c:pt>
                <c:pt idx="359">
                  <c:v>4.5899999999999457</c:v>
                </c:pt>
                <c:pt idx="360">
                  <c:v>4.5999999999999455</c:v>
                </c:pt>
                <c:pt idx="361">
                  <c:v>4.6099999999999453</c:v>
                </c:pt>
                <c:pt idx="362">
                  <c:v>4.619999999999945</c:v>
                </c:pt>
                <c:pt idx="363">
                  <c:v>4.6299999999999448</c:v>
                </c:pt>
                <c:pt idx="364">
                  <c:v>4.6399999999999446</c:v>
                </c:pt>
                <c:pt idx="365">
                  <c:v>4.6499999999999444</c:v>
                </c:pt>
                <c:pt idx="366">
                  <c:v>4.6599999999999442</c:v>
                </c:pt>
                <c:pt idx="367">
                  <c:v>4.669999999999944</c:v>
                </c:pt>
                <c:pt idx="368">
                  <c:v>4.6799999999999438</c:v>
                </c:pt>
                <c:pt idx="369">
                  <c:v>4.6899999999999435</c:v>
                </c:pt>
                <c:pt idx="370">
                  <c:v>4.6999999999999433</c:v>
                </c:pt>
                <c:pt idx="371">
                  <c:v>4.7099999999999431</c:v>
                </c:pt>
                <c:pt idx="372">
                  <c:v>4.7199999999999429</c:v>
                </c:pt>
                <c:pt idx="373">
                  <c:v>4.7299999999999427</c:v>
                </c:pt>
                <c:pt idx="374">
                  <c:v>4.7399999999999425</c:v>
                </c:pt>
                <c:pt idx="375">
                  <c:v>4.7499999999999423</c:v>
                </c:pt>
                <c:pt idx="376">
                  <c:v>4.7599999999999421</c:v>
                </c:pt>
                <c:pt idx="377">
                  <c:v>4.7699999999999418</c:v>
                </c:pt>
                <c:pt idx="378">
                  <c:v>4.7799999999999416</c:v>
                </c:pt>
                <c:pt idx="379">
                  <c:v>4.7899999999999414</c:v>
                </c:pt>
                <c:pt idx="380">
                  <c:v>4.7999999999999412</c:v>
                </c:pt>
                <c:pt idx="381">
                  <c:v>4.809999999999941</c:v>
                </c:pt>
                <c:pt idx="382">
                  <c:v>4.8199999999999408</c:v>
                </c:pt>
                <c:pt idx="383">
                  <c:v>4.8299999999999406</c:v>
                </c:pt>
                <c:pt idx="384">
                  <c:v>4.8399999999999403</c:v>
                </c:pt>
                <c:pt idx="385">
                  <c:v>4.8499999999999401</c:v>
                </c:pt>
                <c:pt idx="386">
                  <c:v>4.8599999999999399</c:v>
                </c:pt>
                <c:pt idx="387">
                  <c:v>4.8699999999999397</c:v>
                </c:pt>
                <c:pt idx="388">
                  <c:v>4.8799999999999395</c:v>
                </c:pt>
                <c:pt idx="389">
                  <c:v>4.8899999999999393</c:v>
                </c:pt>
                <c:pt idx="390">
                  <c:v>4.8999999999999391</c:v>
                </c:pt>
                <c:pt idx="391">
                  <c:v>4.9099999999999389</c:v>
                </c:pt>
                <c:pt idx="392">
                  <c:v>4.9199999999999386</c:v>
                </c:pt>
                <c:pt idx="393">
                  <c:v>4.9299999999999384</c:v>
                </c:pt>
                <c:pt idx="394">
                  <c:v>4.9399999999999382</c:v>
                </c:pt>
                <c:pt idx="395">
                  <c:v>4.949999999999938</c:v>
                </c:pt>
                <c:pt idx="396">
                  <c:v>4.9599999999999378</c:v>
                </c:pt>
                <c:pt idx="397">
                  <c:v>4.9699999999999376</c:v>
                </c:pt>
                <c:pt idx="398">
                  <c:v>4.9799999999999374</c:v>
                </c:pt>
                <c:pt idx="399">
                  <c:v>4.9899999999999372</c:v>
                </c:pt>
                <c:pt idx="400">
                  <c:v>4.9999999999999369</c:v>
                </c:pt>
                <c:pt idx="401">
                  <c:v>5.0099999999999367</c:v>
                </c:pt>
                <c:pt idx="402">
                  <c:v>5.0199999999999365</c:v>
                </c:pt>
                <c:pt idx="403">
                  <c:v>5.0299999999999363</c:v>
                </c:pt>
                <c:pt idx="404">
                  <c:v>5.0399999999999361</c:v>
                </c:pt>
                <c:pt idx="405">
                  <c:v>5.0499999999999359</c:v>
                </c:pt>
                <c:pt idx="406">
                  <c:v>5.0599999999999357</c:v>
                </c:pt>
                <c:pt idx="407">
                  <c:v>5.0699999999999354</c:v>
                </c:pt>
                <c:pt idx="408">
                  <c:v>5.0799999999999352</c:v>
                </c:pt>
                <c:pt idx="409">
                  <c:v>5.089999999999935</c:v>
                </c:pt>
                <c:pt idx="410">
                  <c:v>5.0999999999999348</c:v>
                </c:pt>
                <c:pt idx="411">
                  <c:v>5.1099999999999346</c:v>
                </c:pt>
                <c:pt idx="412">
                  <c:v>5.1199999999999344</c:v>
                </c:pt>
                <c:pt idx="413">
                  <c:v>5.1299999999999342</c:v>
                </c:pt>
                <c:pt idx="414">
                  <c:v>5.139999999999934</c:v>
                </c:pt>
                <c:pt idx="415">
                  <c:v>5.1499999999999337</c:v>
                </c:pt>
                <c:pt idx="416">
                  <c:v>5.1599999999999335</c:v>
                </c:pt>
                <c:pt idx="417">
                  <c:v>5.1699999999999333</c:v>
                </c:pt>
                <c:pt idx="418">
                  <c:v>5.1799999999999331</c:v>
                </c:pt>
                <c:pt idx="419">
                  <c:v>5.1899999999999329</c:v>
                </c:pt>
                <c:pt idx="420">
                  <c:v>5.1999999999999327</c:v>
                </c:pt>
                <c:pt idx="421">
                  <c:v>5.2099999999999325</c:v>
                </c:pt>
                <c:pt idx="422">
                  <c:v>5.2199999999999322</c:v>
                </c:pt>
                <c:pt idx="423">
                  <c:v>5.229999999999932</c:v>
                </c:pt>
                <c:pt idx="424">
                  <c:v>5.2399999999999318</c:v>
                </c:pt>
                <c:pt idx="425">
                  <c:v>5.2499999999999316</c:v>
                </c:pt>
                <c:pt idx="426">
                  <c:v>5.2599999999999314</c:v>
                </c:pt>
                <c:pt idx="427">
                  <c:v>5.2699999999999312</c:v>
                </c:pt>
                <c:pt idx="428">
                  <c:v>5.279999999999931</c:v>
                </c:pt>
                <c:pt idx="429">
                  <c:v>5.2899999999999308</c:v>
                </c:pt>
                <c:pt idx="430">
                  <c:v>5.2999999999999305</c:v>
                </c:pt>
                <c:pt idx="431">
                  <c:v>5.3099999999999303</c:v>
                </c:pt>
                <c:pt idx="432">
                  <c:v>5.3199999999999301</c:v>
                </c:pt>
                <c:pt idx="433">
                  <c:v>5.3299999999999299</c:v>
                </c:pt>
                <c:pt idx="434">
                  <c:v>5.3399999999999297</c:v>
                </c:pt>
                <c:pt idx="435">
                  <c:v>5.3499999999999295</c:v>
                </c:pt>
                <c:pt idx="436">
                  <c:v>5.3599999999999293</c:v>
                </c:pt>
                <c:pt idx="437">
                  <c:v>5.3699999999999291</c:v>
                </c:pt>
                <c:pt idx="438">
                  <c:v>5.3799999999999288</c:v>
                </c:pt>
                <c:pt idx="439">
                  <c:v>5.3899999999999286</c:v>
                </c:pt>
                <c:pt idx="440">
                  <c:v>5.3999999999999284</c:v>
                </c:pt>
                <c:pt idx="441">
                  <c:v>5.4099999999999282</c:v>
                </c:pt>
                <c:pt idx="442">
                  <c:v>5.419999999999928</c:v>
                </c:pt>
                <c:pt idx="443">
                  <c:v>5.4299999999999278</c:v>
                </c:pt>
                <c:pt idx="444">
                  <c:v>5.4399999999999276</c:v>
                </c:pt>
                <c:pt idx="445">
                  <c:v>5.4499999999999273</c:v>
                </c:pt>
                <c:pt idx="446">
                  <c:v>5.4599999999999271</c:v>
                </c:pt>
                <c:pt idx="447">
                  <c:v>5.4699999999999269</c:v>
                </c:pt>
                <c:pt idx="448">
                  <c:v>5.4799999999999267</c:v>
                </c:pt>
                <c:pt idx="449">
                  <c:v>5.4899999999999265</c:v>
                </c:pt>
                <c:pt idx="450">
                  <c:v>5.4999999999999263</c:v>
                </c:pt>
                <c:pt idx="451">
                  <c:v>5.5099999999999261</c:v>
                </c:pt>
                <c:pt idx="452">
                  <c:v>5.5199999999999259</c:v>
                </c:pt>
                <c:pt idx="453">
                  <c:v>5.5299999999999256</c:v>
                </c:pt>
                <c:pt idx="454">
                  <c:v>5.5399999999999254</c:v>
                </c:pt>
                <c:pt idx="455">
                  <c:v>5.5499999999999252</c:v>
                </c:pt>
                <c:pt idx="456">
                  <c:v>5.559999999999925</c:v>
                </c:pt>
                <c:pt idx="457">
                  <c:v>5.5699999999999248</c:v>
                </c:pt>
                <c:pt idx="458">
                  <c:v>5.5799999999999246</c:v>
                </c:pt>
                <c:pt idx="459">
                  <c:v>5.5899999999999244</c:v>
                </c:pt>
                <c:pt idx="460">
                  <c:v>5.5999999999999241</c:v>
                </c:pt>
                <c:pt idx="461">
                  <c:v>5.6099999999999239</c:v>
                </c:pt>
                <c:pt idx="462">
                  <c:v>5.6199999999999237</c:v>
                </c:pt>
                <c:pt idx="463">
                  <c:v>5.6299999999999235</c:v>
                </c:pt>
                <c:pt idx="464">
                  <c:v>5.6399999999999233</c:v>
                </c:pt>
                <c:pt idx="465">
                  <c:v>5.6499999999999231</c:v>
                </c:pt>
                <c:pt idx="466">
                  <c:v>5.6599999999999229</c:v>
                </c:pt>
                <c:pt idx="467">
                  <c:v>5.6699999999999227</c:v>
                </c:pt>
                <c:pt idx="468">
                  <c:v>5.6799999999999224</c:v>
                </c:pt>
                <c:pt idx="469">
                  <c:v>5.6899999999999222</c:v>
                </c:pt>
                <c:pt idx="470">
                  <c:v>5.699999999999922</c:v>
                </c:pt>
                <c:pt idx="471">
                  <c:v>5.7099999999999218</c:v>
                </c:pt>
                <c:pt idx="472">
                  <c:v>5.7199999999999216</c:v>
                </c:pt>
                <c:pt idx="473">
                  <c:v>5.7299999999999214</c:v>
                </c:pt>
                <c:pt idx="474">
                  <c:v>5.7399999999999212</c:v>
                </c:pt>
                <c:pt idx="475">
                  <c:v>5.749999999999921</c:v>
                </c:pt>
                <c:pt idx="476">
                  <c:v>5.7599999999999207</c:v>
                </c:pt>
                <c:pt idx="477">
                  <c:v>5.7699999999999205</c:v>
                </c:pt>
                <c:pt idx="478">
                  <c:v>5.7799999999999203</c:v>
                </c:pt>
                <c:pt idx="479">
                  <c:v>5.7899999999999201</c:v>
                </c:pt>
                <c:pt idx="480">
                  <c:v>5.7999999999999199</c:v>
                </c:pt>
                <c:pt idx="481">
                  <c:v>5.8099999999999197</c:v>
                </c:pt>
                <c:pt idx="482">
                  <c:v>5.8199999999999195</c:v>
                </c:pt>
                <c:pt idx="483">
                  <c:v>5.8299999999999192</c:v>
                </c:pt>
                <c:pt idx="484">
                  <c:v>5.839999999999919</c:v>
                </c:pt>
                <c:pt idx="485">
                  <c:v>5.8499999999999188</c:v>
                </c:pt>
                <c:pt idx="486">
                  <c:v>5.8599999999999186</c:v>
                </c:pt>
                <c:pt idx="487">
                  <c:v>5.8699999999999184</c:v>
                </c:pt>
                <c:pt idx="488">
                  <c:v>5.8799999999999182</c:v>
                </c:pt>
                <c:pt idx="489">
                  <c:v>5.889999999999918</c:v>
                </c:pt>
                <c:pt idx="490">
                  <c:v>5.8999999999999178</c:v>
                </c:pt>
                <c:pt idx="491">
                  <c:v>5.9099999999999175</c:v>
                </c:pt>
                <c:pt idx="492">
                  <c:v>5.9199999999999173</c:v>
                </c:pt>
                <c:pt idx="493">
                  <c:v>5.9299999999999171</c:v>
                </c:pt>
                <c:pt idx="494">
                  <c:v>5.9399999999999169</c:v>
                </c:pt>
                <c:pt idx="495">
                  <c:v>5.9499999999999167</c:v>
                </c:pt>
                <c:pt idx="496">
                  <c:v>5.9599999999999165</c:v>
                </c:pt>
                <c:pt idx="497">
                  <c:v>5.9699999999999163</c:v>
                </c:pt>
                <c:pt idx="498">
                  <c:v>5.979999999999916</c:v>
                </c:pt>
                <c:pt idx="499">
                  <c:v>5.9899999999999158</c:v>
                </c:pt>
                <c:pt idx="500">
                  <c:v>5.9999999999999156</c:v>
                </c:pt>
                <c:pt idx="501">
                  <c:v>6.0099999999999154</c:v>
                </c:pt>
                <c:pt idx="502">
                  <c:v>6.0199999999999152</c:v>
                </c:pt>
                <c:pt idx="503">
                  <c:v>6.029999999999915</c:v>
                </c:pt>
                <c:pt idx="504">
                  <c:v>6.0399999999999148</c:v>
                </c:pt>
                <c:pt idx="505">
                  <c:v>6.0499999999999146</c:v>
                </c:pt>
                <c:pt idx="506">
                  <c:v>6.0599999999999143</c:v>
                </c:pt>
                <c:pt idx="507">
                  <c:v>6.0699999999999141</c:v>
                </c:pt>
                <c:pt idx="508">
                  <c:v>6.0799999999999139</c:v>
                </c:pt>
                <c:pt idx="509">
                  <c:v>6.0899999999999137</c:v>
                </c:pt>
                <c:pt idx="510">
                  <c:v>6.0999999999999135</c:v>
                </c:pt>
                <c:pt idx="511">
                  <c:v>6.1099999999999133</c:v>
                </c:pt>
                <c:pt idx="512">
                  <c:v>6.1199999999999131</c:v>
                </c:pt>
                <c:pt idx="513">
                  <c:v>6.1299999999999129</c:v>
                </c:pt>
                <c:pt idx="514">
                  <c:v>6.1399999999999126</c:v>
                </c:pt>
                <c:pt idx="515">
                  <c:v>6.1499999999999124</c:v>
                </c:pt>
                <c:pt idx="516">
                  <c:v>6.1599999999999122</c:v>
                </c:pt>
                <c:pt idx="517">
                  <c:v>6.169999999999912</c:v>
                </c:pt>
                <c:pt idx="518">
                  <c:v>6.1799999999999118</c:v>
                </c:pt>
                <c:pt idx="519">
                  <c:v>6.1899999999999116</c:v>
                </c:pt>
                <c:pt idx="520">
                  <c:v>6.1999999999999114</c:v>
                </c:pt>
                <c:pt idx="521">
                  <c:v>6.2099999999999111</c:v>
                </c:pt>
                <c:pt idx="522">
                  <c:v>6.2199999999999109</c:v>
                </c:pt>
                <c:pt idx="523">
                  <c:v>6.2299999999999107</c:v>
                </c:pt>
                <c:pt idx="524">
                  <c:v>6.2399999999999105</c:v>
                </c:pt>
                <c:pt idx="525">
                  <c:v>6.2499999999999103</c:v>
                </c:pt>
                <c:pt idx="526">
                  <c:v>6.2599999999999101</c:v>
                </c:pt>
                <c:pt idx="527">
                  <c:v>6.2699999999999099</c:v>
                </c:pt>
                <c:pt idx="528">
                  <c:v>6.2799999999999097</c:v>
                </c:pt>
                <c:pt idx="529">
                  <c:v>6.2899999999999094</c:v>
                </c:pt>
                <c:pt idx="530">
                  <c:v>6.2999999999999092</c:v>
                </c:pt>
                <c:pt idx="531">
                  <c:v>6.309999999999909</c:v>
                </c:pt>
                <c:pt idx="532">
                  <c:v>6.3199999999999088</c:v>
                </c:pt>
                <c:pt idx="533">
                  <c:v>6.3299999999999086</c:v>
                </c:pt>
                <c:pt idx="534">
                  <c:v>6.3399999999999084</c:v>
                </c:pt>
                <c:pt idx="535">
                  <c:v>6.3499999999999082</c:v>
                </c:pt>
                <c:pt idx="536">
                  <c:v>6.3599999999999079</c:v>
                </c:pt>
                <c:pt idx="537">
                  <c:v>6.3699999999999077</c:v>
                </c:pt>
                <c:pt idx="538">
                  <c:v>6.3799999999999075</c:v>
                </c:pt>
                <c:pt idx="539">
                  <c:v>6.3899999999999073</c:v>
                </c:pt>
                <c:pt idx="540">
                  <c:v>6.3999999999999071</c:v>
                </c:pt>
                <c:pt idx="541">
                  <c:v>6.4099999999999069</c:v>
                </c:pt>
                <c:pt idx="542">
                  <c:v>6.4199999999999067</c:v>
                </c:pt>
                <c:pt idx="543">
                  <c:v>6.4299999999999065</c:v>
                </c:pt>
                <c:pt idx="544">
                  <c:v>6.4399999999999062</c:v>
                </c:pt>
                <c:pt idx="545">
                  <c:v>6.449999999999906</c:v>
                </c:pt>
                <c:pt idx="546">
                  <c:v>6.4599999999999058</c:v>
                </c:pt>
                <c:pt idx="547">
                  <c:v>6.4699999999999056</c:v>
                </c:pt>
                <c:pt idx="548">
                  <c:v>6.4799999999999054</c:v>
                </c:pt>
                <c:pt idx="549">
                  <c:v>6.4899999999999052</c:v>
                </c:pt>
                <c:pt idx="550">
                  <c:v>6.499999999999905</c:v>
                </c:pt>
                <c:pt idx="551">
                  <c:v>6.5099999999999048</c:v>
                </c:pt>
                <c:pt idx="552">
                  <c:v>6.5199999999999045</c:v>
                </c:pt>
                <c:pt idx="553">
                  <c:v>6.5299999999999043</c:v>
                </c:pt>
                <c:pt idx="554">
                  <c:v>6.5399999999999041</c:v>
                </c:pt>
                <c:pt idx="555">
                  <c:v>6.5499999999999039</c:v>
                </c:pt>
                <c:pt idx="556">
                  <c:v>6.5599999999999037</c:v>
                </c:pt>
                <c:pt idx="557">
                  <c:v>6.5699999999999035</c:v>
                </c:pt>
                <c:pt idx="558">
                  <c:v>6.5799999999999033</c:v>
                </c:pt>
                <c:pt idx="559">
                  <c:v>6.589999999999903</c:v>
                </c:pt>
                <c:pt idx="560">
                  <c:v>6.5999999999999028</c:v>
                </c:pt>
                <c:pt idx="561">
                  <c:v>6.6099999999999026</c:v>
                </c:pt>
                <c:pt idx="562">
                  <c:v>6.6199999999999024</c:v>
                </c:pt>
                <c:pt idx="563">
                  <c:v>6.6299999999999022</c:v>
                </c:pt>
                <c:pt idx="564">
                  <c:v>6.639999999999902</c:v>
                </c:pt>
                <c:pt idx="565">
                  <c:v>6.6499999999999018</c:v>
                </c:pt>
                <c:pt idx="566">
                  <c:v>6.6599999999999016</c:v>
                </c:pt>
                <c:pt idx="567">
                  <c:v>6.6699999999999013</c:v>
                </c:pt>
                <c:pt idx="568">
                  <c:v>6.6799999999999011</c:v>
                </c:pt>
                <c:pt idx="569">
                  <c:v>6.6899999999999009</c:v>
                </c:pt>
                <c:pt idx="570">
                  <c:v>6.6999999999999007</c:v>
                </c:pt>
                <c:pt idx="571">
                  <c:v>6.7099999999999005</c:v>
                </c:pt>
                <c:pt idx="572">
                  <c:v>6.7199999999999003</c:v>
                </c:pt>
                <c:pt idx="573">
                  <c:v>6.7299999999999001</c:v>
                </c:pt>
                <c:pt idx="574">
                  <c:v>6.7399999999998998</c:v>
                </c:pt>
                <c:pt idx="575">
                  <c:v>6.7499999999998996</c:v>
                </c:pt>
                <c:pt idx="576">
                  <c:v>6.7599999999998994</c:v>
                </c:pt>
                <c:pt idx="577">
                  <c:v>6.7699999999998992</c:v>
                </c:pt>
                <c:pt idx="578">
                  <c:v>6.779999999999899</c:v>
                </c:pt>
                <c:pt idx="579">
                  <c:v>6.7899999999998988</c:v>
                </c:pt>
                <c:pt idx="580">
                  <c:v>6.7999999999998986</c:v>
                </c:pt>
                <c:pt idx="581">
                  <c:v>6.8099999999998984</c:v>
                </c:pt>
                <c:pt idx="582">
                  <c:v>6.8199999999998981</c:v>
                </c:pt>
                <c:pt idx="583">
                  <c:v>6.8299999999998979</c:v>
                </c:pt>
                <c:pt idx="584">
                  <c:v>6.8399999999998977</c:v>
                </c:pt>
                <c:pt idx="585">
                  <c:v>6.8499999999998975</c:v>
                </c:pt>
                <c:pt idx="586">
                  <c:v>6.8599999999998973</c:v>
                </c:pt>
                <c:pt idx="587">
                  <c:v>6.8699999999998971</c:v>
                </c:pt>
                <c:pt idx="588">
                  <c:v>6.8799999999998969</c:v>
                </c:pt>
                <c:pt idx="589">
                  <c:v>6.8899999999998967</c:v>
                </c:pt>
                <c:pt idx="590">
                  <c:v>6.8999999999998964</c:v>
                </c:pt>
                <c:pt idx="591">
                  <c:v>6.9099999999998962</c:v>
                </c:pt>
                <c:pt idx="592">
                  <c:v>6.919999999999896</c:v>
                </c:pt>
                <c:pt idx="593">
                  <c:v>6.9299999999998958</c:v>
                </c:pt>
                <c:pt idx="594">
                  <c:v>6.9399999999998956</c:v>
                </c:pt>
                <c:pt idx="595">
                  <c:v>6.9499999999998954</c:v>
                </c:pt>
                <c:pt idx="596">
                  <c:v>6.9599999999998952</c:v>
                </c:pt>
                <c:pt idx="597">
                  <c:v>6.9699999999998949</c:v>
                </c:pt>
                <c:pt idx="598">
                  <c:v>6.9799999999998947</c:v>
                </c:pt>
                <c:pt idx="599">
                  <c:v>6.9899999999998945</c:v>
                </c:pt>
                <c:pt idx="600">
                  <c:v>6.9999999999998943</c:v>
                </c:pt>
              </c:numCache>
            </c:numRef>
          </c:cat>
          <c:val>
            <c:numRef>
              <c:f>'Emissions and Cost'!$AA$53:$AA$653</c:f>
              <c:numCache>
                <c:formatCode>0.00</c:formatCode>
                <c:ptCount val="601"/>
                <c:pt idx="0">
                  <c:v>0.40619353543465164</c:v>
                </c:pt>
                <c:pt idx="1">
                  <c:v>0.40619353543465164</c:v>
                </c:pt>
                <c:pt idx="2">
                  <c:v>0.40619353543465164</c:v>
                </c:pt>
                <c:pt idx="3">
                  <c:v>0.40619353543465164</c:v>
                </c:pt>
                <c:pt idx="4">
                  <c:v>0.40619353543465164</c:v>
                </c:pt>
                <c:pt idx="5">
                  <c:v>0.40619353543465164</c:v>
                </c:pt>
                <c:pt idx="6">
                  <c:v>0.40619353543465164</c:v>
                </c:pt>
                <c:pt idx="7">
                  <c:v>0.40619353543465164</c:v>
                </c:pt>
                <c:pt idx="8">
                  <c:v>0.40619353543465164</c:v>
                </c:pt>
                <c:pt idx="9">
                  <c:v>0.40619353543465164</c:v>
                </c:pt>
                <c:pt idx="10">
                  <c:v>0.40619353543465164</c:v>
                </c:pt>
                <c:pt idx="11">
                  <c:v>0.40619353543465164</c:v>
                </c:pt>
                <c:pt idx="12">
                  <c:v>0.40619353543465164</c:v>
                </c:pt>
                <c:pt idx="13">
                  <c:v>0.40619353543465164</c:v>
                </c:pt>
                <c:pt idx="14">
                  <c:v>0.40619353543465164</c:v>
                </c:pt>
                <c:pt idx="15">
                  <c:v>0.40619353543465164</c:v>
                </c:pt>
                <c:pt idx="16">
                  <c:v>0.40619353543465164</c:v>
                </c:pt>
                <c:pt idx="17">
                  <c:v>0.40619353543465164</c:v>
                </c:pt>
                <c:pt idx="18">
                  <c:v>0.40619353543465164</c:v>
                </c:pt>
                <c:pt idx="19">
                  <c:v>0.40619353543465164</c:v>
                </c:pt>
                <c:pt idx="20">
                  <c:v>0.40619353543465164</c:v>
                </c:pt>
                <c:pt idx="21">
                  <c:v>0.40619353543465164</c:v>
                </c:pt>
                <c:pt idx="22">
                  <c:v>0.40619353543465164</c:v>
                </c:pt>
                <c:pt idx="23">
                  <c:v>0.40619353543465164</c:v>
                </c:pt>
                <c:pt idx="24">
                  <c:v>0.40619353543465164</c:v>
                </c:pt>
                <c:pt idx="25">
                  <c:v>0.40619353543465164</c:v>
                </c:pt>
                <c:pt idx="26">
                  <c:v>0.40619353543465164</c:v>
                </c:pt>
                <c:pt idx="27">
                  <c:v>0.40619353543465164</c:v>
                </c:pt>
                <c:pt idx="28">
                  <c:v>0.40619353543465164</c:v>
                </c:pt>
                <c:pt idx="29">
                  <c:v>0.40619353543465164</c:v>
                </c:pt>
                <c:pt idx="30">
                  <c:v>0.40619353543465164</c:v>
                </c:pt>
                <c:pt idx="31">
                  <c:v>0.40619353543465164</c:v>
                </c:pt>
                <c:pt idx="32">
                  <c:v>0.40619353543465164</c:v>
                </c:pt>
                <c:pt idx="33">
                  <c:v>0.40619353543465164</c:v>
                </c:pt>
                <c:pt idx="34">
                  <c:v>0.40619353543465164</c:v>
                </c:pt>
                <c:pt idx="35">
                  <c:v>0.40619353543465164</c:v>
                </c:pt>
                <c:pt idx="36">
                  <c:v>0.40619353543465164</c:v>
                </c:pt>
                <c:pt idx="37">
                  <c:v>0.40619353543465164</c:v>
                </c:pt>
                <c:pt idx="38">
                  <c:v>0.40619353543465164</c:v>
                </c:pt>
                <c:pt idx="39">
                  <c:v>0.40619353543465164</c:v>
                </c:pt>
                <c:pt idx="40">
                  <c:v>0.40619353543465164</c:v>
                </c:pt>
                <c:pt idx="41">
                  <c:v>0.40619353543465164</c:v>
                </c:pt>
                <c:pt idx="42">
                  <c:v>0.40619353543465164</c:v>
                </c:pt>
                <c:pt idx="43">
                  <c:v>0.40619353543465164</c:v>
                </c:pt>
                <c:pt idx="44">
                  <c:v>0.40619353543465164</c:v>
                </c:pt>
                <c:pt idx="45">
                  <c:v>0.40619353543465164</c:v>
                </c:pt>
                <c:pt idx="46">
                  <c:v>0.40619353543465164</c:v>
                </c:pt>
                <c:pt idx="47">
                  <c:v>0.40619353543465164</c:v>
                </c:pt>
                <c:pt idx="48">
                  <c:v>0.40619353543465164</c:v>
                </c:pt>
                <c:pt idx="49">
                  <c:v>0.40619353543465164</c:v>
                </c:pt>
                <c:pt idx="50">
                  <c:v>0.40619353543465164</c:v>
                </c:pt>
                <c:pt idx="51">
                  <c:v>0.40619353543465164</c:v>
                </c:pt>
                <c:pt idx="52">
                  <c:v>0.40619353543465164</c:v>
                </c:pt>
                <c:pt idx="53">
                  <c:v>0.40619353543465164</c:v>
                </c:pt>
                <c:pt idx="54">
                  <c:v>0.40619353543465164</c:v>
                </c:pt>
                <c:pt idx="55">
                  <c:v>0.40619353543465164</c:v>
                </c:pt>
                <c:pt idx="56">
                  <c:v>0.40619353543465164</c:v>
                </c:pt>
                <c:pt idx="57">
                  <c:v>0.40619353543465164</c:v>
                </c:pt>
                <c:pt idx="58">
                  <c:v>0.40619353543465164</c:v>
                </c:pt>
                <c:pt idx="59">
                  <c:v>0.40619353543465164</c:v>
                </c:pt>
                <c:pt idx="60">
                  <c:v>0.40619353543465164</c:v>
                </c:pt>
                <c:pt idx="61">
                  <c:v>0.40619353543465164</c:v>
                </c:pt>
                <c:pt idx="62">
                  <c:v>0.40619353543465164</c:v>
                </c:pt>
                <c:pt idx="63">
                  <c:v>0.40619353543465164</c:v>
                </c:pt>
                <c:pt idx="64">
                  <c:v>0.40619353543465164</c:v>
                </c:pt>
                <c:pt idx="65">
                  <c:v>0.40619353543465164</c:v>
                </c:pt>
                <c:pt idx="66">
                  <c:v>0.40619353543465164</c:v>
                </c:pt>
                <c:pt idx="67">
                  <c:v>0.40619353543465164</c:v>
                </c:pt>
                <c:pt idx="68">
                  <c:v>0.40619353543465164</c:v>
                </c:pt>
                <c:pt idx="69">
                  <c:v>0.40619353543465164</c:v>
                </c:pt>
                <c:pt idx="70">
                  <c:v>0.40619353543465164</c:v>
                </c:pt>
                <c:pt idx="71">
                  <c:v>0.40619353543465164</c:v>
                </c:pt>
                <c:pt idx="72">
                  <c:v>0.40619353543465164</c:v>
                </c:pt>
                <c:pt idx="73">
                  <c:v>0.40619353543465164</c:v>
                </c:pt>
                <c:pt idx="74">
                  <c:v>0.40619353543465164</c:v>
                </c:pt>
                <c:pt idx="75">
                  <c:v>0.40619353543465164</c:v>
                </c:pt>
                <c:pt idx="76">
                  <c:v>0.40619353543465164</c:v>
                </c:pt>
                <c:pt idx="77">
                  <c:v>0.40619353543465164</c:v>
                </c:pt>
                <c:pt idx="78">
                  <c:v>0.40619353543465164</c:v>
                </c:pt>
                <c:pt idx="79">
                  <c:v>0.40619353543465164</c:v>
                </c:pt>
                <c:pt idx="80">
                  <c:v>0.40619353543465164</c:v>
                </c:pt>
                <c:pt idx="81">
                  <c:v>0.40619353543465164</c:v>
                </c:pt>
                <c:pt idx="82">
                  <c:v>0.40619353543465164</c:v>
                </c:pt>
                <c:pt idx="83">
                  <c:v>0.40619353543465164</c:v>
                </c:pt>
                <c:pt idx="84">
                  <c:v>0.40619353543465164</c:v>
                </c:pt>
                <c:pt idx="85">
                  <c:v>0.40619353543465164</c:v>
                </c:pt>
                <c:pt idx="86">
                  <c:v>0.40619353543465164</c:v>
                </c:pt>
                <c:pt idx="87">
                  <c:v>0.40619353543465164</c:v>
                </c:pt>
                <c:pt idx="88">
                  <c:v>0.40619353543465164</c:v>
                </c:pt>
                <c:pt idx="89">
                  <c:v>0.40619353543465164</c:v>
                </c:pt>
                <c:pt idx="90">
                  <c:v>0.40619353543465164</c:v>
                </c:pt>
                <c:pt idx="91">
                  <c:v>0.40619353543465164</c:v>
                </c:pt>
                <c:pt idx="92">
                  <c:v>0.40619353543465164</c:v>
                </c:pt>
                <c:pt idx="93">
                  <c:v>0.40619353543465164</c:v>
                </c:pt>
                <c:pt idx="94">
                  <c:v>0.40619353543465164</c:v>
                </c:pt>
                <c:pt idx="95">
                  <c:v>0.40619353543465164</c:v>
                </c:pt>
                <c:pt idx="96">
                  <c:v>0.40619353543465164</c:v>
                </c:pt>
                <c:pt idx="97">
                  <c:v>0.40619353543465164</c:v>
                </c:pt>
                <c:pt idx="98">
                  <c:v>0.40619353543465164</c:v>
                </c:pt>
                <c:pt idx="99">
                  <c:v>0.40619353543465164</c:v>
                </c:pt>
                <c:pt idx="100">
                  <c:v>0.40619353543465164</c:v>
                </c:pt>
                <c:pt idx="101">
                  <c:v>0.40619353543465164</c:v>
                </c:pt>
                <c:pt idx="102">
                  <c:v>0.40619353543465164</c:v>
                </c:pt>
                <c:pt idx="103">
                  <c:v>0.40619353543465164</c:v>
                </c:pt>
                <c:pt idx="104">
                  <c:v>0.40619353543465164</c:v>
                </c:pt>
                <c:pt idx="105">
                  <c:v>0.40619353543465164</c:v>
                </c:pt>
                <c:pt idx="106">
                  <c:v>0.40619353543465164</c:v>
                </c:pt>
                <c:pt idx="107">
                  <c:v>0.40619353543465164</c:v>
                </c:pt>
                <c:pt idx="108">
                  <c:v>0.40619353543465164</c:v>
                </c:pt>
                <c:pt idx="109">
                  <c:v>0.40619353543465164</c:v>
                </c:pt>
                <c:pt idx="110">
                  <c:v>0.40619353543465164</c:v>
                </c:pt>
                <c:pt idx="111">
                  <c:v>0.40619353543465164</c:v>
                </c:pt>
                <c:pt idx="112">
                  <c:v>0.40619353543465164</c:v>
                </c:pt>
                <c:pt idx="113">
                  <c:v>0.40619353543465164</c:v>
                </c:pt>
                <c:pt idx="114">
                  <c:v>0.40619353543465164</c:v>
                </c:pt>
                <c:pt idx="115">
                  <c:v>0.40619353543465164</c:v>
                </c:pt>
                <c:pt idx="116">
                  <c:v>0.40619353543465164</c:v>
                </c:pt>
                <c:pt idx="117">
                  <c:v>0.40619353543465164</c:v>
                </c:pt>
                <c:pt idx="118">
                  <c:v>0.40619353543465164</c:v>
                </c:pt>
                <c:pt idx="119">
                  <c:v>0.40619353543465164</c:v>
                </c:pt>
                <c:pt idx="120">
                  <c:v>0.40619353543465164</c:v>
                </c:pt>
                <c:pt idx="121">
                  <c:v>0.40619353543465164</c:v>
                </c:pt>
                <c:pt idx="122">
                  <c:v>0.40619353543465164</c:v>
                </c:pt>
                <c:pt idx="123">
                  <c:v>0.40619353543465164</c:v>
                </c:pt>
                <c:pt idx="124">
                  <c:v>0.40619353543465164</c:v>
                </c:pt>
                <c:pt idx="125">
                  <c:v>0.40619353543465164</c:v>
                </c:pt>
                <c:pt idx="126">
                  <c:v>0.40619353543465164</c:v>
                </c:pt>
                <c:pt idx="127">
                  <c:v>0.40619353543465164</c:v>
                </c:pt>
                <c:pt idx="128">
                  <c:v>0.40619353543465164</c:v>
                </c:pt>
                <c:pt idx="129">
                  <c:v>0.40619353543465164</c:v>
                </c:pt>
                <c:pt idx="130">
                  <c:v>0.40619353543465164</c:v>
                </c:pt>
                <c:pt idx="131">
                  <c:v>0.40619353543465164</c:v>
                </c:pt>
                <c:pt idx="132">
                  <c:v>0.40619353543465164</c:v>
                </c:pt>
                <c:pt idx="133">
                  <c:v>0.40619353543465164</c:v>
                </c:pt>
                <c:pt idx="134">
                  <c:v>0.40619353543465164</c:v>
                </c:pt>
                <c:pt idx="135">
                  <c:v>0.40619353543465164</c:v>
                </c:pt>
                <c:pt idx="136">
                  <c:v>0.40619353543465164</c:v>
                </c:pt>
                <c:pt idx="137">
                  <c:v>0.40619353543465164</c:v>
                </c:pt>
                <c:pt idx="138">
                  <c:v>0.40619353543465164</c:v>
                </c:pt>
                <c:pt idx="139">
                  <c:v>0.40619353543465164</c:v>
                </c:pt>
                <c:pt idx="140">
                  <c:v>0.40619353543465164</c:v>
                </c:pt>
                <c:pt idx="141">
                  <c:v>0.40619353543465164</c:v>
                </c:pt>
                <c:pt idx="142">
                  <c:v>0.40619353543465164</c:v>
                </c:pt>
                <c:pt idx="143">
                  <c:v>0.40619353543465164</c:v>
                </c:pt>
                <c:pt idx="144">
                  <c:v>0.40619353543465164</c:v>
                </c:pt>
                <c:pt idx="145">
                  <c:v>0.40619353543465164</c:v>
                </c:pt>
                <c:pt idx="146">
                  <c:v>0.40619353543465164</c:v>
                </c:pt>
                <c:pt idx="147">
                  <c:v>0.40619353543465164</c:v>
                </c:pt>
                <c:pt idx="148">
                  <c:v>0.40619353543465164</c:v>
                </c:pt>
                <c:pt idx="149">
                  <c:v>0.40619353543465164</c:v>
                </c:pt>
                <c:pt idx="150">
                  <c:v>0.40619353543465164</c:v>
                </c:pt>
                <c:pt idx="151">
                  <c:v>0.40619353543465164</c:v>
                </c:pt>
                <c:pt idx="152">
                  <c:v>0.40619353543465164</c:v>
                </c:pt>
                <c:pt idx="153">
                  <c:v>0.40619353543465164</c:v>
                </c:pt>
                <c:pt idx="154">
                  <c:v>0.40619353543465164</c:v>
                </c:pt>
                <c:pt idx="155">
                  <c:v>0.40619353543465164</c:v>
                </c:pt>
                <c:pt idx="156">
                  <c:v>0.40619353543465164</c:v>
                </c:pt>
                <c:pt idx="157">
                  <c:v>0.40619353543465164</c:v>
                </c:pt>
                <c:pt idx="158">
                  <c:v>0.40619353543465164</c:v>
                </c:pt>
                <c:pt idx="159">
                  <c:v>0.40619353543465164</c:v>
                </c:pt>
                <c:pt idx="160">
                  <c:v>0.40619353543465164</c:v>
                </c:pt>
                <c:pt idx="161">
                  <c:v>0.40619353543465164</c:v>
                </c:pt>
                <c:pt idx="162">
                  <c:v>0.40619353543465164</c:v>
                </c:pt>
                <c:pt idx="163">
                  <c:v>0.40619353543465164</c:v>
                </c:pt>
                <c:pt idx="164">
                  <c:v>0.40619353543465164</c:v>
                </c:pt>
                <c:pt idx="165">
                  <c:v>0.40619353543465164</c:v>
                </c:pt>
                <c:pt idx="166">
                  <c:v>0.40619353543465164</c:v>
                </c:pt>
                <c:pt idx="167">
                  <c:v>0.40619353543465164</c:v>
                </c:pt>
                <c:pt idx="168">
                  <c:v>0.40619353543465164</c:v>
                </c:pt>
                <c:pt idx="169">
                  <c:v>0.40619353543465164</c:v>
                </c:pt>
                <c:pt idx="170">
                  <c:v>0.40619353543465164</c:v>
                </c:pt>
                <c:pt idx="171">
                  <c:v>0.40619353543465164</c:v>
                </c:pt>
                <c:pt idx="172">
                  <c:v>0.40619353543465164</c:v>
                </c:pt>
                <c:pt idx="173">
                  <c:v>0.40619353543465164</c:v>
                </c:pt>
                <c:pt idx="174">
                  <c:v>0.40619353543465164</c:v>
                </c:pt>
                <c:pt idx="175">
                  <c:v>0.40619353543465164</c:v>
                </c:pt>
                <c:pt idx="176">
                  <c:v>0.40619353543465164</c:v>
                </c:pt>
                <c:pt idx="177">
                  <c:v>0.40619353543465164</c:v>
                </c:pt>
                <c:pt idx="178">
                  <c:v>0.40619353543465164</c:v>
                </c:pt>
                <c:pt idx="179">
                  <c:v>0.40619353543465164</c:v>
                </c:pt>
                <c:pt idx="180">
                  <c:v>0.40619353543465164</c:v>
                </c:pt>
                <c:pt idx="181">
                  <c:v>0.40619353543465164</c:v>
                </c:pt>
                <c:pt idx="182">
                  <c:v>0.40619353543465164</c:v>
                </c:pt>
                <c:pt idx="183">
                  <c:v>0.40619353543465164</c:v>
                </c:pt>
                <c:pt idx="184">
                  <c:v>0.40619353543465164</c:v>
                </c:pt>
                <c:pt idx="185">
                  <c:v>0.40619353543465164</c:v>
                </c:pt>
                <c:pt idx="186">
                  <c:v>0.40619353543465164</c:v>
                </c:pt>
                <c:pt idx="187">
                  <c:v>0.40619353543465164</c:v>
                </c:pt>
                <c:pt idx="188">
                  <c:v>0.40619353543465164</c:v>
                </c:pt>
                <c:pt idx="189">
                  <c:v>0.40619353543465164</c:v>
                </c:pt>
                <c:pt idx="190">
                  <c:v>0.40619353543465164</c:v>
                </c:pt>
                <c:pt idx="191">
                  <c:v>0.40619353543465164</c:v>
                </c:pt>
                <c:pt idx="192">
                  <c:v>0.40619353543465164</c:v>
                </c:pt>
                <c:pt idx="193">
                  <c:v>0.40619353543465164</c:v>
                </c:pt>
                <c:pt idx="194">
                  <c:v>0.40619353543465164</c:v>
                </c:pt>
                <c:pt idx="195">
                  <c:v>0.40619353543465164</c:v>
                </c:pt>
                <c:pt idx="196">
                  <c:v>0.40619353543465164</c:v>
                </c:pt>
                <c:pt idx="197">
                  <c:v>0.40619353543465164</c:v>
                </c:pt>
                <c:pt idx="198">
                  <c:v>0.40619353543465164</c:v>
                </c:pt>
                <c:pt idx="199">
                  <c:v>0.40619353543465164</c:v>
                </c:pt>
                <c:pt idx="200">
                  <c:v>0.40619353543465164</c:v>
                </c:pt>
                <c:pt idx="201">
                  <c:v>0.40619353543465164</c:v>
                </c:pt>
                <c:pt idx="202">
                  <c:v>0.40619353543465164</c:v>
                </c:pt>
                <c:pt idx="203">
                  <c:v>0.40619353543465164</c:v>
                </c:pt>
                <c:pt idx="204">
                  <c:v>0.40619353543465164</c:v>
                </c:pt>
                <c:pt idx="205">
                  <c:v>0.40619353543465164</c:v>
                </c:pt>
                <c:pt idx="206">
                  <c:v>0.40619353543465164</c:v>
                </c:pt>
                <c:pt idx="207">
                  <c:v>0.40619353543465164</c:v>
                </c:pt>
                <c:pt idx="208">
                  <c:v>0.40619353543465164</c:v>
                </c:pt>
                <c:pt idx="209">
                  <c:v>0.40619353543465164</c:v>
                </c:pt>
                <c:pt idx="210">
                  <c:v>0.40619353543465164</c:v>
                </c:pt>
                <c:pt idx="211">
                  <c:v>0.40619353543465164</c:v>
                </c:pt>
                <c:pt idx="212">
                  <c:v>0.40619353543465164</c:v>
                </c:pt>
                <c:pt idx="213">
                  <c:v>0.40619353543465164</c:v>
                </c:pt>
                <c:pt idx="214">
                  <c:v>0.40619353543465164</c:v>
                </c:pt>
                <c:pt idx="215">
                  <c:v>0.40619353543465164</c:v>
                </c:pt>
                <c:pt idx="216">
                  <c:v>0.40619353543465164</c:v>
                </c:pt>
                <c:pt idx="217">
                  <c:v>0.40619353543465164</c:v>
                </c:pt>
                <c:pt idx="218">
                  <c:v>0.40619353543465164</c:v>
                </c:pt>
                <c:pt idx="219">
                  <c:v>0.40619353543465164</c:v>
                </c:pt>
                <c:pt idx="220">
                  <c:v>0.40619353543465164</c:v>
                </c:pt>
                <c:pt idx="221">
                  <c:v>0.40619353543465164</c:v>
                </c:pt>
                <c:pt idx="222">
                  <c:v>0.40619353543465164</c:v>
                </c:pt>
                <c:pt idx="223">
                  <c:v>0.40619353543465164</c:v>
                </c:pt>
                <c:pt idx="224">
                  <c:v>0.40619353543465164</c:v>
                </c:pt>
                <c:pt idx="225">
                  <c:v>0.40619353543465164</c:v>
                </c:pt>
                <c:pt idx="226">
                  <c:v>0.40619353543465164</c:v>
                </c:pt>
                <c:pt idx="227">
                  <c:v>0.40619353543465164</c:v>
                </c:pt>
                <c:pt idx="228">
                  <c:v>0.40619353543465164</c:v>
                </c:pt>
                <c:pt idx="229">
                  <c:v>0.40619353543465164</c:v>
                </c:pt>
                <c:pt idx="230">
                  <c:v>0.40619353543465164</c:v>
                </c:pt>
                <c:pt idx="231">
                  <c:v>0.40619353543465164</c:v>
                </c:pt>
                <c:pt idx="232">
                  <c:v>0.40619353543465164</c:v>
                </c:pt>
                <c:pt idx="233">
                  <c:v>0.40619353543465164</c:v>
                </c:pt>
                <c:pt idx="234">
                  <c:v>0.40619353543465164</c:v>
                </c:pt>
                <c:pt idx="235">
                  <c:v>0.40619353543465164</c:v>
                </c:pt>
                <c:pt idx="236">
                  <c:v>0.40619353543465164</c:v>
                </c:pt>
                <c:pt idx="237">
                  <c:v>0.40619353543465164</c:v>
                </c:pt>
                <c:pt idx="238">
                  <c:v>0.40619353543465164</c:v>
                </c:pt>
                <c:pt idx="239">
                  <c:v>0.40619353543465164</c:v>
                </c:pt>
                <c:pt idx="240">
                  <c:v>0.40619353543465164</c:v>
                </c:pt>
                <c:pt idx="241">
                  <c:v>0.40619353543465164</c:v>
                </c:pt>
                <c:pt idx="242">
                  <c:v>0.40619353543465164</c:v>
                </c:pt>
                <c:pt idx="243">
                  <c:v>0.40619353543465164</c:v>
                </c:pt>
                <c:pt idx="244">
                  <c:v>0.40619353543465164</c:v>
                </c:pt>
                <c:pt idx="245">
                  <c:v>0.40619353543465164</c:v>
                </c:pt>
                <c:pt idx="246">
                  <c:v>0.40619353543465164</c:v>
                </c:pt>
                <c:pt idx="247">
                  <c:v>0.40619353543465164</c:v>
                </c:pt>
                <c:pt idx="248">
                  <c:v>0.40619353543465164</c:v>
                </c:pt>
                <c:pt idx="249">
                  <c:v>0.40619353543465164</c:v>
                </c:pt>
                <c:pt idx="250">
                  <c:v>0.40619353543465164</c:v>
                </c:pt>
                <c:pt idx="251">
                  <c:v>0.40619353543465164</c:v>
                </c:pt>
                <c:pt idx="252">
                  <c:v>0.40619353543465164</c:v>
                </c:pt>
                <c:pt idx="253">
                  <c:v>0.40619353543465164</c:v>
                </c:pt>
                <c:pt idx="254">
                  <c:v>0.40619353543465164</c:v>
                </c:pt>
                <c:pt idx="255">
                  <c:v>0.40619353543465164</c:v>
                </c:pt>
                <c:pt idx="256">
                  <c:v>0.40619353543465164</c:v>
                </c:pt>
                <c:pt idx="257">
                  <c:v>0.40619353543465164</c:v>
                </c:pt>
                <c:pt idx="258">
                  <c:v>0.40619353543465164</c:v>
                </c:pt>
                <c:pt idx="259">
                  <c:v>0.40619353543465164</c:v>
                </c:pt>
                <c:pt idx="260">
                  <c:v>0.40619353543465164</c:v>
                </c:pt>
                <c:pt idx="261">
                  <c:v>0.40619353543465164</c:v>
                </c:pt>
                <c:pt idx="262">
                  <c:v>0.40619353543465164</c:v>
                </c:pt>
                <c:pt idx="263">
                  <c:v>0.40619353543465164</c:v>
                </c:pt>
                <c:pt idx="264">
                  <c:v>0.40619353543465164</c:v>
                </c:pt>
                <c:pt idx="265">
                  <c:v>0.40619353543465164</c:v>
                </c:pt>
                <c:pt idx="266">
                  <c:v>0.40619353543465164</c:v>
                </c:pt>
                <c:pt idx="267">
                  <c:v>0.40619353543465164</c:v>
                </c:pt>
                <c:pt idx="268">
                  <c:v>0.40619353543465164</c:v>
                </c:pt>
                <c:pt idx="269">
                  <c:v>0.40619353543465164</c:v>
                </c:pt>
                <c:pt idx="270">
                  <c:v>0.40619353543465164</c:v>
                </c:pt>
                <c:pt idx="271">
                  <c:v>0.40619353543465164</c:v>
                </c:pt>
                <c:pt idx="272">
                  <c:v>0.40619353543465164</c:v>
                </c:pt>
                <c:pt idx="273">
                  <c:v>0.40619353543465164</c:v>
                </c:pt>
                <c:pt idx="274">
                  <c:v>0.40619353543465164</c:v>
                </c:pt>
                <c:pt idx="275">
                  <c:v>0.40619353543465164</c:v>
                </c:pt>
                <c:pt idx="276">
                  <c:v>0.40619353543465164</c:v>
                </c:pt>
                <c:pt idx="277">
                  <c:v>0.40619353543465164</c:v>
                </c:pt>
                <c:pt idx="278">
                  <c:v>0.40619353543465164</c:v>
                </c:pt>
                <c:pt idx="279">
                  <c:v>0.40619353543465164</c:v>
                </c:pt>
                <c:pt idx="280">
                  <c:v>0.40619353543465164</c:v>
                </c:pt>
                <c:pt idx="281">
                  <c:v>0.40619353543465164</c:v>
                </c:pt>
                <c:pt idx="282">
                  <c:v>0.40619353543465164</c:v>
                </c:pt>
                <c:pt idx="283">
                  <c:v>0.40619353543465164</c:v>
                </c:pt>
                <c:pt idx="284">
                  <c:v>0.40619353543465164</c:v>
                </c:pt>
                <c:pt idx="285">
                  <c:v>0.40619353543465164</c:v>
                </c:pt>
                <c:pt idx="286">
                  <c:v>0.40619353543465164</c:v>
                </c:pt>
                <c:pt idx="287">
                  <c:v>0.40619353543465164</c:v>
                </c:pt>
                <c:pt idx="288">
                  <c:v>0.40619353543465164</c:v>
                </c:pt>
                <c:pt idx="289">
                  <c:v>0.40619353543465164</c:v>
                </c:pt>
                <c:pt idx="290">
                  <c:v>0.40619353543465164</c:v>
                </c:pt>
                <c:pt idx="291">
                  <c:v>0.40619353543465164</c:v>
                </c:pt>
                <c:pt idx="292">
                  <c:v>0.40619353543465164</c:v>
                </c:pt>
                <c:pt idx="293">
                  <c:v>0.40619353543465164</c:v>
                </c:pt>
                <c:pt idx="294">
                  <c:v>0.40619353543465164</c:v>
                </c:pt>
                <c:pt idx="295">
                  <c:v>0.40619353543465164</c:v>
                </c:pt>
                <c:pt idx="296">
                  <c:v>0.40619353543465164</c:v>
                </c:pt>
                <c:pt idx="297">
                  <c:v>0.40619353543465164</c:v>
                </c:pt>
                <c:pt idx="298">
                  <c:v>0.40619353543465164</c:v>
                </c:pt>
                <c:pt idx="299">
                  <c:v>0.40619353543465164</c:v>
                </c:pt>
                <c:pt idx="300">
                  <c:v>0.40619353543465164</c:v>
                </c:pt>
                <c:pt idx="301">
                  <c:v>0.40619353543465164</c:v>
                </c:pt>
                <c:pt idx="302">
                  <c:v>0.40619353543465164</c:v>
                </c:pt>
                <c:pt idx="303">
                  <c:v>0.40619353543465164</c:v>
                </c:pt>
                <c:pt idx="304">
                  <c:v>0.40619353543465164</c:v>
                </c:pt>
                <c:pt idx="305">
                  <c:v>0.40619353543465164</c:v>
                </c:pt>
                <c:pt idx="306">
                  <c:v>0.40619353543465164</c:v>
                </c:pt>
                <c:pt idx="307">
                  <c:v>0.40619353543465164</c:v>
                </c:pt>
                <c:pt idx="308">
                  <c:v>0.40619353543465164</c:v>
                </c:pt>
                <c:pt idx="309">
                  <c:v>0.40619353543465164</c:v>
                </c:pt>
                <c:pt idx="310">
                  <c:v>0.40619353543465164</c:v>
                </c:pt>
                <c:pt idx="311">
                  <c:v>0.40619353543465164</c:v>
                </c:pt>
                <c:pt idx="312">
                  <c:v>0.40619353543465164</c:v>
                </c:pt>
                <c:pt idx="313">
                  <c:v>0.40619353543465164</c:v>
                </c:pt>
                <c:pt idx="314">
                  <c:v>0.40619353543465164</c:v>
                </c:pt>
                <c:pt idx="315">
                  <c:v>0.40619353543465164</c:v>
                </c:pt>
                <c:pt idx="316">
                  <c:v>0.40619353543465164</c:v>
                </c:pt>
                <c:pt idx="317">
                  <c:v>0.40619353543465164</c:v>
                </c:pt>
                <c:pt idx="318">
                  <c:v>0.40619353543465164</c:v>
                </c:pt>
                <c:pt idx="319">
                  <c:v>0.40619353543465164</c:v>
                </c:pt>
                <c:pt idx="320">
                  <c:v>0.40619353543465164</c:v>
                </c:pt>
                <c:pt idx="321">
                  <c:v>0.40619353543465164</c:v>
                </c:pt>
                <c:pt idx="322">
                  <c:v>0.40619353543465164</c:v>
                </c:pt>
                <c:pt idx="323">
                  <c:v>0.40619353543465164</c:v>
                </c:pt>
                <c:pt idx="324">
                  <c:v>0.40619353543465164</c:v>
                </c:pt>
                <c:pt idx="325">
                  <c:v>0.40619353543465164</c:v>
                </c:pt>
                <c:pt idx="326">
                  <c:v>0.40619353543465164</c:v>
                </c:pt>
                <c:pt idx="327">
                  <c:v>0.40619353543465164</c:v>
                </c:pt>
                <c:pt idx="328">
                  <c:v>0.40619353543465164</c:v>
                </c:pt>
                <c:pt idx="329">
                  <c:v>0.40619353543465164</c:v>
                </c:pt>
                <c:pt idx="330">
                  <c:v>0.40619353543465164</c:v>
                </c:pt>
                <c:pt idx="331">
                  <c:v>0.40619353543465164</c:v>
                </c:pt>
                <c:pt idx="332">
                  <c:v>0.40619353543465164</c:v>
                </c:pt>
                <c:pt idx="333">
                  <c:v>0.40619353543465164</c:v>
                </c:pt>
                <c:pt idx="334">
                  <c:v>0.40619353543465164</c:v>
                </c:pt>
                <c:pt idx="335">
                  <c:v>0.40619353543465164</c:v>
                </c:pt>
                <c:pt idx="336">
                  <c:v>0.40619353543465164</c:v>
                </c:pt>
                <c:pt idx="337">
                  <c:v>0.40619353543465164</c:v>
                </c:pt>
                <c:pt idx="338">
                  <c:v>0.40619353543465164</c:v>
                </c:pt>
                <c:pt idx="339">
                  <c:v>0.40619353543465164</c:v>
                </c:pt>
                <c:pt idx="340">
                  <c:v>0.40619353543465164</c:v>
                </c:pt>
                <c:pt idx="341">
                  <c:v>0.40619353543465164</c:v>
                </c:pt>
                <c:pt idx="342">
                  <c:v>0.40619353543465164</c:v>
                </c:pt>
                <c:pt idx="343">
                  <c:v>0.40619353543465164</c:v>
                </c:pt>
                <c:pt idx="344">
                  <c:v>0.40619353543465164</c:v>
                </c:pt>
                <c:pt idx="345">
                  <c:v>0.40619353543465164</c:v>
                </c:pt>
                <c:pt idx="346">
                  <c:v>0.40619353543465164</c:v>
                </c:pt>
                <c:pt idx="347">
                  <c:v>0.40619353543465164</c:v>
                </c:pt>
                <c:pt idx="348">
                  <c:v>0.40619353543465164</c:v>
                </c:pt>
                <c:pt idx="349">
                  <c:v>0.40619353543465164</c:v>
                </c:pt>
                <c:pt idx="350">
                  <c:v>0.40619353543465164</c:v>
                </c:pt>
                <c:pt idx="351">
                  <c:v>0.40619353543465164</c:v>
                </c:pt>
                <c:pt idx="352">
                  <c:v>0.40619353543465164</c:v>
                </c:pt>
                <c:pt idx="353">
                  <c:v>0.40619353543465164</c:v>
                </c:pt>
                <c:pt idx="354">
                  <c:v>0.40619353543465164</c:v>
                </c:pt>
                <c:pt idx="355">
                  <c:v>0.40619353543465164</c:v>
                </c:pt>
                <c:pt idx="356">
                  <c:v>0.40619353543465164</c:v>
                </c:pt>
                <c:pt idx="357">
                  <c:v>0.40619353543465164</c:v>
                </c:pt>
                <c:pt idx="358">
                  <c:v>0.40619353543465164</c:v>
                </c:pt>
                <c:pt idx="359">
                  <c:v>0.40619353543465164</c:v>
                </c:pt>
                <c:pt idx="360">
                  <c:v>0.40619353543465164</c:v>
                </c:pt>
                <c:pt idx="361">
                  <c:v>0.40619353543465164</c:v>
                </c:pt>
                <c:pt idx="362">
                  <c:v>0.40619353543465164</c:v>
                </c:pt>
                <c:pt idx="363">
                  <c:v>0.40619353543465164</c:v>
                </c:pt>
                <c:pt idx="364">
                  <c:v>0.40619353543465164</c:v>
                </c:pt>
                <c:pt idx="365">
                  <c:v>0.40619353543465164</c:v>
                </c:pt>
                <c:pt idx="366">
                  <c:v>0.40619353543465164</c:v>
                </c:pt>
                <c:pt idx="367">
                  <c:v>0.40619353543465164</c:v>
                </c:pt>
                <c:pt idx="368">
                  <c:v>0.40619353543465164</c:v>
                </c:pt>
                <c:pt idx="369">
                  <c:v>0.40619353543465164</c:v>
                </c:pt>
                <c:pt idx="370">
                  <c:v>0.40619353543465164</c:v>
                </c:pt>
                <c:pt idx="371">
                  <c:v>0.40619353543465164</c:v>
                </c:pt>
                <c:pt idx="372">
                  <c:v>0.40619353543465164</c:v>
                </c:pt>
                <c:pt idx="373">
                  <c:v>0.40619353543465164</c:v>
                </c:pt>
                <c:pt idx="374">
                  <c:v>0.40619353543465164</c:v>
                </c:pt>
                <c:pt idx="375">
                  <c:v>0.40619353543465164</c:v>
                </c:pt>
                <c:pt idx="376">
                  <c:v>0.40619353543465164</c:v>
                </c:pt>
                <c:pt idx="377">
                  <c:v>0.40619353543465164</c:v>
                </c:pt>
                <c:pt idx="378">
                  <c:v>0.40619353543465164</c:v>
                </c:pt>
                <c:pt idx="379">
                  <c:v>0.40619353543465164</c:v>
                </c:pt>
                <c:pt idx="380">
                  <c:v>0.40619353543465164</c:v>
                </c:pt>
                <c:pt idx="381">
                  <c:v>0.40619353543465164</c:v>
                </c:pt>
                <c:pt idx="382">
                  <c:v>0.40619353543465164</c:v>
                </c:pt>
                <c:pt idx="383">
                  <c:v>0.40619353543465164</c:v>
                </c:pt>
                <c:pt idx="384">
                  <c:v>0.40619353543465164</c:v>
                </c:pt>
                <c:pt idx="385">
                  <c:v>0.40619353543465164</c:v>
                </c:pt>
                <c:pt idx="386">
                  <c:v>0.40619353543465164</c:v>
                </c:pt>
                <c:pt idx="387">
                  <c:v>0.40619353543465164</c:v>
                </c:pt>
                <c:pt idx="388">
                  <c:v>0.40619353543465164</c:v>
                </c:pt>
                <c:pt idx="389">
                  <c:v>0.40619353543465164</c:v>
                </c:pt>
                <c:pt idx="390">
                  <c:v>0.40619353543465164</c:v>
                </c:pt>
                <c:pt idx="391">
                  <c:v>0.40619353543465164</c:v>
                </c:pt>
                <c:pt idx="392">
                  <c:v>0.40619353543465164</c:v>
                </c:pt>
                <c:pt idx="393">
                  <c:v>0.40619353543465164</c:v>
                </c:pt>
                <c:pt idx="394">
                  <c:v>0.40619353543465164</c:v>
                </c:pt>
                <c:pt idx="395">
                  <c:v>0.40619353543465164</c:v>
                </c:pt>
                <c:pt idx="396">
                  <c:v>0.40619353543465164</c:v>
                </c:pt>
                <c:pt idx="397">
                  <c:v>0.40619353543465164</c:v>
                </c:pt>
                <c:pt idx="398">
                  <c:v>0.40619353543465164</c:v>
                </c:pt>
                <c:pt idx="399">
                  <c:v>0.40619353543465164</c:v>
                </c:pt>
                <c:pt idx="400">
                  <c:v>0.40619353543465164</c:v>
                </c:pt>
                <c:pt idx="401">
                  <c:v>0.40619353543465164</c:v>
                </c:pt>
                <c:pt idx="402">
                  <c:v>0.40619353543465164</c:v>
                </c:pt>
                <c:pt idx="403">
                  <c:v>0.40619353543465164</c:v>
                </c:pt>
                <c:pt idx="404">
                  <c:v>0.40619353543465164</c:v>
                </c:pt>
                <c:pt idx="405">
                  <c:v>0.40619353543465164</c:v>
                </c:pt>
                <c:pt idx="406">
                  <c:v>0.40619353543465164</c:v>
                </c:pt>
                <c:pt idx="407">
                  <c:v>0.40619353543465164</c:v>
                </c:pt>
                <c:pt idx="408">
                  <c:v>0.40619353543465164</c:v>
                </c:pt>
                <c:pt idx="409">
                  <c:v>0.40619353543465164</c:v>
                </c:pt>
                <c:pt idx="410">
                  <c:v>0.40619353543465164</c:v>
                </c:pt>
                <c:pt idx="411">
                  <c:v>0.40619353543465164</c:v>
                </c:pt>
                <c:pt idx="412">
                  <c:v>0.40619353543465164</c:v>
                </c:pt>
                <c:pt idx="413">
                  <c:v>0.40619353543465164</c:v>
                </c:pt>
                <c:pt idx="414">
                  <c:v>0.40619353543465164</c:v>
                </c:pt>
                <c:pt idx="415">
                  <c:v>0.40619353543465164</c:v>
                </c:pt>
                <c:pt idx="416">
                  <c:v>0.40619353543465164</c:v>
                </c:pt>
                <c:pt idx="417">
                  <c:v>0.40619353543465164</c:v>
                </c:pt>
                <c:pt idx="418">
                  <c:v>0.40619353543465164</c:v>
                </c:pt>
                <c:pt idx="419">
                  <c:v>0.40619353543465164</c:v>
                </c:pt>
                <c:pt idx="420">
                  <c:v>0.40619353543465164</c:v>
                </c:pt>
                <c:pt idx="421">
                  <c:v>0.40619353543465164</c:v>
                </c:pt>
                <c:pt idx="422">
                  <c:v>0.40619353543465164</c:v>
                </c:pt>
                <c:pt idx="423">
                  <c:v>0.40619353543465164</c:v>
                </c:pt>
                <c:pt idx="424">
                  <c:v>0.40619353543465164</c:v>
                </c:pt>
                <c:pt idx="425">
                  <c:v>0.40619353543465164</c:v>
                </c:pt>
                <c:pt idx="426">
                  <c:v>0.40619353543465164</c:v>
                </c:pt>
                <c:pt idx="427">
                  <c:v>0.40619353543465164</c:v>
                </c:pt>
                <c:pt idx="428">
                  <c:v>0.40619353543465164</c:v>
                </c:pt>
                <c:pt idx="429">
                  <c:v>0.40619353543465164</c:v>
                </c:pt>
                <c:pt idx="430">
                  <c:v>0.40619353543465164</c:v>
                </c:pt>
                <c:pt idx="431">
                  <c:v>0.40619353543465164</c:v>
                </c:pt>
                <c:pt idx="432">
                  <c:v>0.40619353543465164</c:v>
                </c:pt>
                <c:pt idx="433">
                  <c:v>0.40619353543465164</c:v>
                </c:pt>
                <c:pt idx="434">
                  <c:v>0.40619353543465164</c:v>
                </c:pt>
                <c:pt idx="435">
                  <c:v>0.40619353543465164</c:v>
                </c:pt>
                <c:pt idx="436">
                  <c:v>0.40619353543465164</c:v>
                </c:pt>
                <c:pt idx="437">
                  <c:v>0.40619353543465164</c:v>
                </c:pt>
                <c:pt idx="438">
                  <c:v>0.40619353543465164</c:v>
                </c:pt>
                <c:pt idx="439">
                  <c:v>0.40619353543465164</c:v>
                </c:pt>
                <c:pt idx="440">
                  <c:v>0.40619353543465164</c:v>
                </c:pt>
                <c:pt idx="441">
                  <c:v>0.40619353543465164</c:v>
                </c:pt>
                <c:pt idx="442">
                  <c:v>0.40619353543465164</c:v>
                </c:pt>
                <c:pt idx="443">
                  <c:v>0.40619353543465164</c:v>
                </c:pt>
                <c:pt idx="444">
                  <c:v>0.40619353543465164</c:v>
                </c:pt>
                <c:pt idx="445">
                  <c:v>0.40619353543465164</c:v>
                </c:pt>
                <c:pt idx="446">
                  <c:v>0.40619353543465164</c:v>
                </c:pt>
                <c:pt idx="447">
                  <c:v>0.40619353543465164</c:v>
                </c:pt>
                <c:pt idx="448">
                  <c:v>0.40619353543465164</c:v>
                </c:pt>
                <c:pt idx="449">
                  <c:v>0.40619353543465164</c:v>
                </c:pt>
                <c:pt idx="450">
                  <c:v>0.40619353543465164</c:v>
                </c:pt>
                <c:pt idx="451">
                  <c:v>0.40619353543465164</c:v>
                </c:pt>
                <c:pt idx="452">
                  <c:v>0.40619353543465164</c:v>
                </c:pt>
                <c:pt idx="453">
                  <c:v>0.40619353543465164</c:v>
                </c:pt>
                <c:pt idx="454">
                  <c:v>0.40619353543465164</c:v>
                </c:pt>
                <c:pt idx="455">
                  <c:v>0.40619353543465164</c:v>
                </c:pt>
                <c:pt idx="456">
                  <c:v>0.40619353543465164</c:v>
                </c:pt>
                <c:pt idx="457">
                  <c:v>0.40619353543465164</c:v>
                </c:pt>
                <c:pt idx="458">
                  <c:v>0.40619353543465164</c:v>
                </c:pt>
                <c:pt idx="459">
                  <c:v>0.40619353543465164</c:v>
                </c:pt>
                <c:pt idx="460">
                  <c:v>0.40619353543465164</c:v>
                </c:pt>
                <c:pt idx="461">
                  <c:v>0.40619353543465164</c:v>
                </c:pt>
                <c:pt idx="462">
                  <c:v>0.40619353543465164</c:v>
                </c:pt>
                <c:pt idx="463">
                  <c:v>0.40619353543465164</c:v>
                </c:pt>
                <c:pt idx="464">
                  <c:v>0.40619353543465164</c:v>
                </c:pt>
                <c:pt idx="465">
                  <c:v>0.40619353543465164</c:v>
                </c:pt>
                <c:pt idx="466">
                  <c:v>0.40619353543465164</c:v>
                </c:pt>
                <c:pt idx="467">
                  <c:v>0.40619353543465164</c:v>
                </c:pt>
                <c:pt idx="468">
                  <c:v>0.40619353543465164</c:v>
                </c:pt>
                <c:pt idx="469">
                  <c:v>0.40619353543465164</c:v>
                </c:pt>
                <c:pt idx="470">
                  <c:v>0.40619353543465164</c:v>
                </c:pt>
                <c:pt idx="471">
                  <c:v>0.40619353543465164</c:v>
                </c:pt>
                <c:pt idx="472">
                  <c:v>0.40619353543465164</c:v>
                </c:pt>
                <c:pt idx="473">
                  <c:v>0.40619353543465164</c:v>
                </c:pt>
                <c:pt idx="474">
                  <c:v>0.40619353543465164</c:v>
                </c:pt>
                <c:pt idx="475">
                  <c:v>0.40619353543465164</c:v>
                </c:pt>
                <c:pt idx="476">
                  <c:v>0.40619353543465164</c:v>
                </c:pt>
                <c:pt idx="477">
                  <c:v>0.40619353543465164</c:v>
                </c:pt>
                <c:pt idx="478">
                  <c:v>0.40619353543465164</c:v>
                </c:pt>
                <c:pt idx="479">
                  <c:v>0.40619353543465164</c:v>
                </c:pt>
                <c:pt idx="480">
                  <c:v>0.40619353543465164</c:v>
                </c:pt>
                <c:pt idx="481">
                  <c:v>0.40619353543465164</c:v>
                </c:pt>
                <c:pt idx="482">
                  <c:v>0.40619353543465164</c:v>
                </c:pt>
                <c:pt idx="483">
                  <c:v>0.40619353543465164</c:v>
                </c:pt>
                <c:pt idx="484">
                  <c:v>0.40619353543465164</c:v>
                </c:pt>
                <c:pt idx="485">
                  <c:v>0.40619353543465164</c:v>
                </c:pt>
                <c:pt idx="486">
                  <c:v>0.40619353543465164</c:v>
                </c:pt>
                <c:pt idx="487">
                  <c:v>0.40619353543465164</c:v>
                </c:pt>
                <c:pt idx="488">
                  <c:v>0.40619353543465164</c:v>
                </c:pt>
                <c:pt idx="489">
                  <c:v>0.40619353543465164</c:v>
                </c:pt>
                <c:pt idx="490">
                  <c:v>0.40619353543465164</c:v>
                </c:pt>
                <c:pt idx="491">
                  <c:v>0.40619353543465164</c:v>
                </c:pt>
                <c:pt idx="492">
                  <c:v>0.40619353543465164</c:v>
                </c:pt>
                <c:pt idx="493">
                  <c:v>0.40619353543465164</c:v>
                </c:pt>
                <c:pt idx="494">
                  <c:v>0.40619353543465164</c:v>
                </c:pt>
                <c:pt idx="495">
                  <c:v>0.40619353543465164</c:v>
                </c:pt>
                <c:pt idx="496">
                  <c:v>0.40619353543465164</c:v>
                </c:pt>
                <c:pt idx="497">
                  <c:v>0.40619353543465164</c:v>
                </c:pt>
                <c:pt idx="498">
                  <c:v>0.40619353543465164</c:v>
                </c:pt>
                <c:pt idx="499">
                  <c:v>0.40619353543465164</c:v>
                </c:pt>
                <c:pt idx="500">
                  <c:v>0.40619353543465164</c:v>
                </c:pt>
                <c:pt idx="501">
                  <c:v>0.40619353543465164</c:v>
                </c:pt>
                <c:pt idx="502">
                  <c:v>0.40619353543465164</c:v>
                </c:pt>
                <c:pt idx="503">
                  <c:v>0.40619353543465164</c:v>
                </c:pt>
                <c:pt idx="504">
                  <c:v>0.40619353543465164</c:v>
                </c:pt>
                <c:pt idx="505">
                  <c:v>0.40619353543465164</c:v>
                </c:pt>
                <c:pt idx="506">
                  <c:v>0.40619353543465164</c:v>
                </c:pt>
                <c:pt idx="507">
                  <c:v>0.40619353543465164</c:v>
                </c:pt>
                <c:pt idx="508">
                  <c:v>0.40619353543465164</c:v>
                </c:pt>
                <c:pt idx="509">
                  <c:v>0.40619353543465164</c:v>
                </c:pt>
                <c:pt idx="510">
                  <c:v>0.40619353543465164</c:v>
                </c:pt>
                <c:pt idx="511">
                  <c:v>0.40619353543465164</c:v>
                </c:pt>
                <c:pt idx="512">
                  <c:v>0.40619353543465164</c:v>
                </c:pt>
                <c:pt idx="513">
                  <c:v>0.40619353543465164</c:v>
                </c:pt>
                <c:pt idx="514">
                  <c:v>0.40619353543465164</c:v>
                </c:pt>
                <c:pt idx="515">
                  <c:v>0.40619353543465164</c:v>
                </c:pt>
                <c:pt idx="516">
                  <c:v>0.40619353543465164</c:v>
                </c:pt>
                <c:pt idx="517">
                  <c:v>0.40619353543465164</c:v>
                </c:pt>
                <c:pt idx="518">
                  <c:v>0.40619353543465164</c:v>
                </c:pt>
                <c:pt idx="519">
                  <c:v>0.40619353543465164</c:v>
                </c:pt>
                <c:pt idx="520">
                  <c:v>0.40619353543465164</c:v>
                </c:pt>
                <c:pt idx="521">
                  <c:v>0.40619353543465164</c:v>
                </c:pt>
                <c:pt idx="522">
                  <c:v>0.40619353543465164</c:v>
                </c:pt>
                <c:pt idx="523">
                  <c:v>0.40619353543465164</c:v>
                </c:pt>
                <c:pt idx="524">
                  <c:v>0.40619353543465164</c:v>
                </c:pt>
                <c:pt idx="525">
                  <c:v>0.40619353543465164</c:v>
                </c:pt>
                <c:pt idx="526">
                  <c:v>0.40619353543465164</c:v>
                </c:pt>
                <c:pt idx="527">
                  <c:v>0.40619353543465164</c:v>
                </c:pt>
                <c:pt idx="528">
                  <c:v>0.40619353543465164</c:v>
                </c:pt>
                <c:pt idx="529">
                  <c:v>0.40619353543465164</c:v>
                </c:pt>
                <c:pt idx="530">
                  <c:v>0.40619353543465164</c:v>
                </c:pt>
                <c:pt idx="531">
                  <c:v>0.40619353543465164</c:v>
                </c:pt>
                <c:pt idx="532">
                  <c:v>0.40619353543465164</c:v>
                </c:pt>
                <c:pt idx="533">
                  <c:v>0.40619353543465164</c:v>
                </c:pt>
                <c:pt idx="534">
                  <c:v>0.40619353543465164</c:v>
                </c:pt>
                <c:pt idx="535">
                  <c:v>0.40619353543465164</c:v>
                </c:pt>
                <c:pt idx="536">
                  <c:v>0.40619353543465164</c:v>
                </c:pt>
                <c:pt idx="537">
                  <c:v>0.40619353543465164</c:v>
                </c:pt>
                <c:pt idx="538">
                  <c:v>0.40619353543465164</c:v>
                </c:pt>
                <c:pt idx="539">
                  <c:v>0.40619353543465164</c:v>
                </c:pt>
                <c:pt idx="540">
                  <c:v>0.40619353543465164</c:v>
                </c:pt>
                <c:pt idx="541">
                  <c:v>0.40619353543465164</c:v>
                </c:pt>
                <c:pt idx="542">
                  <c:v>0.40619353543465164</c:v>
                </c:pt>
                <c:pt idx="543">
                  <c:v>0.40619353543465164</c:v>
                </c:pt>
                <c:pt idx="544">
                  <c:v>0.40619353543465164</c:v>
                </c:pt>
                <c:pt idx="545">
                  <c:v>0.40619353543465164</c:v>
                </c:pt>
                <c:pt idx="546">
                  <c:v>0.40619353543465164</c:v>
                </c:pt>
                <c:pt idx="547">
                  <c:v>0.40619353543465164</c:v>
                </c:pt>
                <c:pt idx="548">
                  <c:v>0.40619353543465164</c:v>
                </c:pt>
                <c:pt idx="549">
                  <c:v>0.40619353543465164</c:v>
                </c:pt>
                <c:pt idx="550">
                  <c:v>0.40619353543465164</c:v>
                </c:pt>
                <c:pt idx="551">
                  <c:v>0.40619353543465164</c:v>
                </c:pt>
                <c:pt idx="552">
                  <c:v>0.40619353543465164</c:v>
                </c:pt>
                <c:pt idx="553">
                  <c:v>0.40619353543465164</c:v>
                </c:pt>
                <c:pt idx="554">
                  <c:v>0.40619353543465164</c:v>
                </c:pt>
                <c:pt idx="555">
                  <c:v>0.40619353543465164</c:v>
                </c:pt>
                <c:pt idx="556">
                  <c:v>0.40619353543465164</c:v>
                </c:pt>
                <c:pt idx="557">
                  <c:v>0.40619353543465164</c:v>
                </c:pt>
                <c:pt idx="558">
                  <c:v>0.40619353543465164</c:v>
                </c:pt>
                <c:pt idx="559">
                  <c:v>0.40619353543465164</c:v>
                </c:pt>
                <c:pt idx="560">
                  <c:v>0.40619353543465164</c:v>
                </c:pt>
                <c:pt idx="561">
                  <c:v>0.40619353543465164</c:v>
                </c:pt>
                <c:pt idx="562">
                  <c:v>0.40619353543465164</c:v>
                </c:pt>
                <c:pt idx="563">
                  <c:v>0.40619353543465164</c:v>
                </c:pt>
                <c:pt idx="564">
                  <c:v>0.40619353543465164</c:v>
                </c:pt>
                <c:pt idx="565">
                  <c:v>0.40619353543465164</c:v>
                </c:pt>
                <c:pt idx="566">
                  <c:v>0.40619353543465164</c:v>
                </c:pt>
                <c:pt idx="567">
                  <c:v>0.40619353543465164</c:v>
                </c:pt>
                <c:pt idx="568">
                  <c:v>0.40619353543465164</c:v>
                </c:pt>
                <c:pt idx="569">
                  <c:v>0.40619353543465164</c:v>
                </c:pt>
                <c:pt idx="570">
                  <c:v>0.40619353543465164</c:v>
                </c:pt>
                <c:pt idx="571">
                  <c:v>0.40619353543465164</c:v>
                </c:pt>
                <c:pt idx="572">
                  <c:v>0.40619353543465164</c:v>
                </c:pt>
                <c:pt idx="573">
                  <c:v>0.40619353543465164</c:v>
                </c:pt>
                <c:pt idx="574">
                  <c:v>0.40619353543465164</c:v>
                </c:pt>
                <c:pt idx="575">
                  <c:v>0.40619353543465164</c:v>
                </c:pt>
                <c:pt idx="576">
                  <c:v>0.40619353543465164</c:v>
                </c:pt>
                <c:pt idx="577">
                  <c:v>0.40619353543465164</c:v>
                </c:pt>
                <c:pt idx="578">
                  <c:v>0.40619353543465164</c:v>
                </c:pt>
                <c:pt idx="579">
                  <c:v>0.40619353543465164</c:v>
                </c:pt>
                <c:pt idx="580">
                  <c:v>0.40619353543465164</c:v>
                </c:pt>
                <c:pt idx="581">
                  <c:v>0.40619353543465164</c:v>
                </c:pt>
                <c:pt idx="582">
                  <c:v>0.40619353543465164</c:v>
                </c:pt>
                <c:pt idx="583">
                  <c:v>0.40619353543465164</c:v>
                </c:pt>
                <c:pt idx="584">
                  <c:v>0.40619353543465164</c:v>
                </c:pt>
                <c:pt idx="585">
                  <c:v>0.40619353543465164</c:v>
                </c:pt>
                <c:pt idx="586">
                  <c:v>0.40619353543465164</c:v>
                </c:pt>
                <c:pt idx="587">
                  <c:v>0.40619353543465164</c:v>
                </c:pt>
                <c:pt idx="588">
                  <c:v>0.40619353543465164</c:v>
                </c:pt>
                <c:pt idx="589">
                  <c:v>0.40619353543465164</c:v>
                </c:pt>
                <c:pt idx="590">
                  <c:v>0.40619353543465164</c:v>
                </c:pt>
                <c:pt idx="591">
                  <c:v>0.40619353543465164</c:v>
                </c:pt>
                <c:pt idx="592">
                  <c:v>0.40619353543465164</c:v>
                </c:pt>
                <c:pt idx="593">
                  <c:v>0.40619353543465164</c:v>
                </c:pt>
                <c:pt idx="594">
                  <c:v>0.40619353543465164</c:v>
                </c:pt>
                <c:pt idx="595">
                  <c:v>0.40619353543465164</c:v>
                </c:pt>
                <c:pt idx="596">
                  <c:v>0.40619353543465164</c:v>
                </c:pt>
                <c:pt idx="597">
                  <c:v>0.40619353543465164</c:v>
                </c:pt>
                <c:pt idx="598">
                  <c:v>0.40619353543465164</c:v>
                </c:pt>
                <c:pt idx="599">
                  <c:v>0.40619353543465164</c:v>
                </c:pt>
                <c:pt idx="600">
                  <c:v>0.40619353543465164</c:v>
                </c:pt>
              </c:numCache>
            </c:numRef>
          </c:val>
          <c:smooth val="0"/>
          <c:extLst>
            <c:ext xmlns:c16="http://schemas.microsoft.com/office/drawing/2014/chart" uri="{C3380CC4-5D6E-409C-BE32-E72D297353CC}">
              <c16:uniqueId val="{00000001-B4CA-4B24-9D13-01AE16891D2D}"/>
            </c:ext>
          </c:extLst>
        </c:ser>
        <c:ser>
          <c:idx val="3"/>
          <c:order val="2"/>
          <c:tx>
            <c:strRef>
              <c:f>'Emissions and Cost'!$Y$51</c:f>
              <c:strCache>
                <c:ptCount val="1"/>
                <c:pt idx="0">
                  <c:v>Electric Resistance</c:v>
                </c:pt>
              </c:strCache>
            </c:strRef>
          </c:tx>
          <c:spPr>
            <a:ln w="31750" cap="rnd">
              <a:solidFill>
                <a:schemeClr val="accent1"/>
              </a:solidFill>
              <a:round/>
            </a:ln>
            <a:effectLst>
              <a:outerShdw blurRad="50800" dist="38100" dir="2700000" algn="tl" rotWithShape="0">
                <a:prstClr val="black">
                  <a:alpha val="40000"/>
                </a:prstClr>
              </a:outerShdw>
            </a:effectLst>
          </c:spPr>
          <c:marker>
            <c:symbol val="none"/>
          </c:marker>
          <c:cat>
            <c:numRef>
              <c:f>'Emissions and Cost'!$V$53:$V$653</c:f>
              <c:numCache>
                <c:formatCode>0.00</c:formatCode>
                <c:ptCount val="601"/>
                <c:pt idx="0">
                  <c:v>1</c:v>
                </c:pt>
                <c:pt idx="1">
                  <c:v>1.01</c:v>
                </c:pt>
                <c:pt idx="2">
                  <c:v>1.02</c:v>
                </c:pt>
                <c:pt idx="3">
                  <c:v>1.03</c:v>
                </c:pt>
                <c:pt idx="4">
                  <c:v>1.04</c:v>
                </c:pt>
                <c:pt idx="5">
                  <c:v>1.05</c:v>
                </c:pt>
                <c:pt idx="6">
                  <c:v>1.06</c:v>
                </c:pt>
                <c:pt idx="7">
                  <c:v>1.07</c:v>
                </c:pt>
                <c:pt idx="8">
                  <c:v>1.08</c:v>
                </c:pt>
                <c:pt idx="9">
                  <c:v>1.0900000000000001</c:v>
                </c:pt>
                <c:pt idx="10">
                  <c:v>1.1000000000000001</c:v>
                </c:pt>
                <c:pt idx="11">
                  <c:v>1.1100000000000001</c:v>
                </c:pt>
                <c:pt idx="12">
                  <c:v>1.1200000000000001</c:v>
                </c:pt>
                <c:pt idx="13">
                  <c:v>1.1300000000000001</c:v>
                </c:pt>
                <c:pt idx="14">
                  <c:v>1.1400000000000001</c:v>
                </c:pt>
                <c:pt idx="15">
                  <c:v>1.1500000000000001</c:v>
                </c:pt>
                <c:pt idx="16">
                  <c:v>1.1600000000000001</c:v>
                </c:pt>
                <c:pt idx="17">
                  <c:v>1.1700000000000002</c:v>
                </c:pt>
                <c:pt idx="18">
                  <c:v>1.1800000000000002</c:v>
                </c:pt>
                <c:pt idx="19">
                  <c:v>1.1900000000000002</c:v>
                </c:pt>
                <c:pt idx="20">
                  <c:v>1.2000000000000002</c:v>
                </c:pt>
                <c:pt idx="21">
                  <c:v>1.2100000000000002</c:v>
                </c:pt>
                <c:pt idx="22">
                  <c:v>1.2200000000000002</c:v>
                </c:pt>
                <c:pt idx="23">
                  <c:v>1.2300000000000002</c:v>
                </c:pt>
                <c:pt idx="24">
                  <c:v>1.2400000000000002</c:v>
                </c:pt>
                <c:pt idx="25">
                  <c:v>1.2500000000000002</c:v>
                </c:pt>
                <c:pt idx="26">
                  <c:v>1.2600000000000002</c:v>
                </c:pt>
                <c:pt idx="27">
                  <c:v>1.2700000000000002</c:v>
                </c:pt>
                <c:pt idx="28">
                  <c:v>1.2800000000000002</c:v>
                </c:pt>
                <c:pt idx="29">
                  <c:v>1.2900000000000003</c:v>
                </c:pt>
                <c:pt idx="30">
                  <c:v>1.3000000000000003</c:v>
                </c:pt>
                <c:pt idx="31">
                  <c:v>1.3100000000000003</c:v>
                </c:pt>
                <c:pt idx="32">
                  <c:v>1.3200000000000003</c:v>
                </c:pt>
                <c:pt idx="33">
                  <c:v>1.3300000000000003</c:v>
                </c:pt>
                <c:pt idx="34">
                  <c:v>1.3400000000000003</c:v>
                </c:pt>
                <c:pt idx="35">
                  <c:v>1.3500000000000003</c:v>
                </c:pt>
                <c:pt idx="36">
                  <c:v>1.3600000000000003</c:v>
                </c:pt>
                <c:pt idx="37">
                  <c:v>1.3700000000000003</c:v>
                </c:pt>
                <c:pt idx="38">
                  <c:v>1.3800000000000003</c:v>
                </c:pt>
                <c:pt idx="39">
                  <c:v>1.3900000000000003</c:v>
                </c:pt>
                <c:pt idx="40">
                  <c:v>1.4000000000000004</c:v>
                </c:pt>
                <c:pt idx="41">
                  <c:v>1.4100000000000004</c:v>
                </c:pt>
                <c:pt idx="42">
                  <c:v>1.4200000000000004</c:v>
                </c:pt>
                <c:pt idx="43">
                  <c:v>1.4300000000000004</c:v>
                </c:pt>
                <c:pt idx="44">
                  <c:v>1.4400000000000004</c:v>
                </c:pt>
                <c:pt idx="45">
                  <c:v>1.4500000000000004</c:v>
                </c:pt>
                <c:pt idx="46">
                  <c:v>1.4600000000000004</c:v>
                </c:pt>
                <c:pt idx="47">
                  <c:v>1.4700000000000004</c:v>
                </c:pt>
                <c:pt idx="48">
                  <c:v>1.4800000000000004</c:v>
                </c:pt>
                <c:pt idx="49">
                  <c:v>1.4900000000000004</c:v>
                </c:pt>
                <c:pt idx="50">
                  <c:v>1.5000000000000004</c:v>
                </c:pt>
                <c:pt idx="51">
                  <c:v>1.5100000000000005</c:v>
                </c:pt>
                <c:pt idx="52">
                  <c:v>1.5200000000000005</c:v>
                </c:pt>
                <c:pt idx="53">
                  <c:v>1.5300000000000005</c:v>
                </c:pt>
                <c:pt idx="54">
                  <c:v>1.5400000000000005</c:v>
                </c:pt>
                <c:pt idx="55">
                  <c:v>1.5500000000000005</c:v>
                </c:pt>
                <c:pt idx="56">
                  <c:v>1.5600000000000005</c:v>
                </c:pt>
                <c:pt idx="57">
                  <c:v>1.5700000000000005</c:v>
                </c:pt>
                <c:pt idx="58">
                  <c:v>1.5800000000000005</c:v>
                </c:pt>
                <c:pt idx="59">
                  <c:v>1.5900000000000005</c:v>
                </c:pt>
                <c:pt idx="60">
                  <c:v>1.6000000000000005</c:v>
                </c:pt>
                <c:pt idx="61">
                  <c:v>1.6100000000000005</c:v>
                </c:pt>
                <c:pt idx="62">
                  <c:v>1.6200000000000006</c:v>
                </c:pt>
                <c:pt idx="63">
                  <c:v>1.6300000000000006</c:v>
                </c:pt>
                <c:pt idx="64">
                  <c:v>1.6400000000000006</c:v>
                </c:pt>
                <c:pt idx="65">
                  <c:v>1.6500000000000006</c:v>
                </c:pt>
                <c:pt idx="66">
                  <c:v>1.6600000000000006</c:v>
                </c:pt>
                <c:pt idx="67">
                  <c:v>1.6700000000000006</c:v>
                </c:pt>
                <c:pt idx="68">
                  <c:v>1.6800000000000006</c:v>
                </c:pt>
                <c:pt idx="69">
                  <c:v>1.6900000000000006</c:v>
                </c:pt>
                <c:pt idx="70">
                  <c:v>1.7000000000000006</c:v>
                </c:pt>
                <c:pt idx="71">
                  <c:v>1.7100000000000006</c:v>
                </c:pt>
                <c:pt idx="72">
                  <c:v>1.7200000000000006</c:v>
                </c:pt>
                <c:pt idx="73">
                  <c:v>1.7300000000000006</c:v>
                </c:pt>
                <c:pt idx="74">
                  <c:v>1.7400000000000007</c:v>
                </c:pt>
                <c:pt idx="75">
                  <c:v>1.7500000000000007</c:v>
                </c:pt>
                <c:pt idx="76">
                  <c:v>1.7600000000000007</c:v>
                </c:pt>
                <c:pt idx="77">
                  <c:v>1.7700000000000007</c:v>
                </c:pt>
                <c:pt idx="78">
                  <c:v>1.7800000000000007</c:v>
                </c:pt>
                <c:pt idx="79">
                  <c:v>1.7900000000000007</c:v>
                </c:pt>
                <c:pt idx="80">
                  <c:v>1.8000000000000007</c:v>
                </c:pt>
                <c:pt idx="81">
                  <c:v>1.8100000000000007</c:v>
                </c:pt>
                <c:pt idx="82">
                  <c:v>1.8200000000000007</c:v>
                </c:pt>
                <c:pt idx="83">
                  <c:v>1.8300000000000007</c:v>
                </c:pt>
                <c:pt idx="84">
                  <c:v>1.8400000000000007</c:v>
                </c:pt>
                <c:pt idx="85">
                  <c:v>1.8500000000000008</c:v>
                </c:pt>
                <c:pt idx="86">
                  <c:v>1.8600000000000008</c:v>
                </c:pt>
                <c:pt idx="87">
                  <c:v>1.8700000000000008</c:v>
                </c:pt>
                <c:pt idx="88">
                  <c:v>1.8800000000000008</c:v>
                </c:pt>
                <c:pt idx="89">
                  <c:v>1.8900000000000008</c:v>
                </c:pt>
                <c:pt idx="90">
                  <c:v>1.9000000000000008</c:v>
                </c:pt>
                <c:pt idx="91">
                  <c:v>1.9100000000000008</c:v>
                </c:pt>
                <c:pt idx="92">
                  <c:v>1.9200000000000008</c:v>
                </c:pt>
                <c:pt idx="93">
                  <c:v>1.9300000000000008</c:v>
                </c:pt>
                <c:pt idx="94">
                  <c:v>1.9400000000000008</c:v>
                </c:pt>
                <c:pt idx="95">
                  <c:v>1.9500000000000008</c:v>
                </c:pt>
                <c:pt idx="96">
                  <c:v>1.9600000000000009</c:v>
                </c:pt>
                <c:pt idx="97">
                  <c:v>1.9700000000000009</c:v>
                </c:pt>
                <c:pt idx="98">
                  <c:v>1.9800000000000009</c:v>
                </c:pt>
                <c:pt idx="99">
                  <c:v>1.9900000000000009</c:v>
                </c:pt>
                <c:pt idx="100">
                  <c:v>2.0000000000000009</c:v>
                </c:pt>
                <c:pt idx="101">
                  <c:v>2.0100000000000007</c:v>
                </c:pt>
                <c:pt idx="102">
                  <c:v>2.0200000000000005</c:v>
                </c:pt>
                <c:pt idx="103">
                  <c:v>2.0300000000000002</c:v>
                </c:pt>
                <c:pt idx="104">
                  <c:v>2.04</c:v>
                </c:pt>
                <c:pt idx="105">
                  <c:v>2.0499999999999998</c:v>
                </c:pt>
                <c:pt idx="106">
                  <c:v>2.0599999999999996</c:v>
                </c:pt>
                <c:pt idx="107">
                  <c:v>2.0699999999999994</c:v>
                </c:pt>
                <c:pt idx="108">
                  <c:v>2.0799999999999992</c:v>
                </c:pt>
                <c:pt idx="109">
                  <c:v>2.089999999999999</c:v>
                </c:pt>
                <c:pt idx="110">
                  <c:v>2.0999999999999988</c:v>
                </c:pt>
                <c:pt idx="111">
                  <c:v>2.1099999999999985</c:v>
                </c:pt>
                <c:pt idx="112">
                  <c:v>2.1199999999999983</c:v>
                </c:pt>
                <c:pt idx="113">
                  <c:v>2.1299999999999981</c:v>
                </c:pt>
                <c:pt idx="114">
                  <c:v>2.1399999999999979</c:v>
                </c:pt>
                <c:pt idx="115">
                  <c:v>2.1499999999999977</c:v>
                </c:pt>
                <c:pt idx="116">
                  <c:v>2.1599999999999975</c:v>
                </c:pt>
                <c:pt idx="117">
                  <c:v>2.1699999999999973</c:v>
                </c:pt>
                <c:pt idx="118">
                  <c:v>2.1799999999999971</c:v>
                </c:pt>
                <c:pt idx="119">
                  <c:v>2.1899999999999968</c:v>
                </c:pt>
                <c:pt idx="120">
                  <c:v>2.1999999999999966</c:v>
                </c:pt>
                <c:pt idx="121">
                  <c:v>2.2099999999999964</c:v>
                </c:pt>
                <c:pt idx="122">
                  <c:v>2.2199999999999962</c:v>
                </c:pt>
                <c:pt idx="123">
                  <c:v>2.229999999999996</c:v>
                </c:pt>
                <c:pt idx="124">
                  <c:v>2.2399999999999958</c:v>
                </c:pt>
                <c:pt idx="125">
                  <c:v>2.2499999999999956</c:v>
                </c:pt>
                <c:pt idx="126">
                  <c:v>2.2599999999999953</c:v>
                </c:pt>
                <c:pt idx="127">
                  <c:v>2.2699999999999951</c:v>
                </c:pt>
                <c:pt idx="128">
                  <c:v>2.2799999999999949</c:v>
                </c:pt>
                <c:pt idx="129">
                  <c:v>2.2899999999999947</c:v>
                </c:pt>
                <c:pt idx="130">
                  <c:v>2.2999999999999945</c:v>
                </c:pt>
                <c:pt idx="131">
                  <c:v>2.3099999999999943</c:v>
                </c:pt>
                <c:pt idx="132">
                  <c:v>2.3199999999999941</c:v>
                </c:pt>
                <c:pt idx="133">
                  <c:v>2.3299999999999939</c:v>
                </c:pt>
                <c:pt idx="134">
                  <c:v>2.3399999999999936</c:v>
                </c:pt>
                <c:pt idx="135">
                  <c:v>2.3499999999999934</c:v>
                </c:pt>
                <c:pt idx="136">
                  <c:v>2.3599999999999932</c:v>
                </c:pt>
                <c:pt idx="137">
                  <c:v>2.369999999999993</c:v>
                </c:pt>
                <c:pt idx="138">
                  <c:v>2.3799999999999928</c:v>
                </c:pt>
                <c:pt idx="139">
                  <c:v>2.3899999999999926</c:v>
                </c:pt>
                <c:pt idx="140">
                  <c:v>2.3999999999999924</c:v>
                </c:pt>
                <c:pt idx="141">
                  <c:v>2.4099999999999921</c:v>
                </c:pt>
                <c:pt idx="142">
                  <c:v>2.4199999999999919</c:v>
                </c:pt>
                <c:pt idx="143">
                  <c:v>2.4299999999999917</c:v>
                </c:pt>
                <c:pt idx="144">
                  <c:v>2.4399999999999915</c:v>
                </c:pt>
                <c:pt idx="145">
                  <c:v>2.4499999999999913</c:v>
                </c:pt>
                <c:pt idx="146">
                  <c:v>2.4599999999999911</c:v>
                </c:pt>
                <c:pt idx="147">
                  <c:v>2.4699999999999909</c:v>
                </c:pt>
                <c:pt idx="148">
                  <c:v>2.4799999999999907</c:v>
                </c:pt>
                <c:pt idx="149">
                  <c:v>2.4899999999999904</c:v>
                </c:pt>
                <c:pt idx="150">
                  <c:v>2.4999999999999902</c:v>
                </c:pt>
                <c:pt idx="151">
                  <c:v>2.50999999999999</c:v>
                </c:pt>
                <c:pt idx="152">
                  <c:v>2.5199999999999898</c:v>
                </c:pt>
                <c:pt idx="153">
                  <c:v>2.5299999999999896</c:v>
                </c:pt>
                <c:pt idx="154">
                  <c:v>2.5399999999999894</c:v>
                </c:pt>
                <c:pt idx="155">
                  <c:v>2.5499999999999892</c:v>
                </c:pt>
                <c:pt idx="156">
                  <c:v>2.559999999999989</c:v>
                </c:pt>
                <c:pt idx="157">
                  <c:v>2.5699999999999887</c:v>
                </c:pt>
                <c:pt idx="158">
                  <c:v>2.5799999999999885</c:v>
                </c:pt>
                <c:pt idx="159">
                  <c:v>2.5899999999999883</c:v>
                </c:pt>
                <c:pt idx="160">
                  <c:v>2.5999999999999881</c:v>
                </c:pt>
                <c:pt idx="161">
                  <c:v>2.6099999999999879</c:v>
                </c:pt>
                <c:pt idx="162">
                  <c:v>2.6199999999999877</c:v>
                </c:pt>
                <c:pt idx="163">
                  <c:v>2.6299999999999875</c:v>
                </c:pt>
                <c:pt idx="164">
                  <c:v>2.6399999999999872</c:v>
                </c:pt>
                <c:pt idx="165">
                  <c:v>2.649999999999987</c:v>
                </c:pt>
                <c:pt idx="166">
                  <c:v>2.6599999999999868</c:v>
                </c:pt>
                <c:pt idx="167">
                  <c:v>2.6699999999999866</c:v>
                </c:pt>
                <c:pt idx="168">
                  <c:v>2.6799999999999864</c:v>
                </c:pt>
                <c:pt idx="169">
                  <c:v>2.6899999999999862</c:v>
                </c:pt>
                <c:pt idx="170">
                  <c:v>2.699999999999986</c:v>
                </c:pt>
                <c:pt idx="171">
                  <c:v>2.7099999999999858</c:v>
                </c:pt>
                <c:pt idx="172">
                  <c:v>2.7199999999999855</c:v>
                </c:pt>
                <c:pt idx="173">
                  <c:v>2.7299999999999853</c:v>
                </c:pt>
                <c:pt idx="174">
                  <c:v>2.7399999999999851</c:v>
                </c:pt>
                <c:pt idx="175">
                  <c:v>2.7499999999999849</c:v>
                </c:pt>
                <c:pt idx="176">
                  <c:v>2.7599999999999847</c:v>
                </c:pt>
                <c:pt idx="177">
                  <c:v>2.7699999999999845</c:v>
                </c:pt>
                <c:pt idx="178">
                  <c:v>2.7799999999999843</c:v>
                </c:pt>
                <c:pt idx="179">
                  <c:v>2.789999999999984</c:v>
                </c:pt>
                <c:pt idx="180">
                  <c:v>2.7999999999999838</c:v>
                </c:pt>
                <c:pt idx="181">
                  <c:v>2.8099999999999836</c:v>
                </c:pt>
                <c:pt idx="182">
                  <c:v>2.8199999999999834</c:v>
                </c:pt>
                <c:pt idx="183">
                  <c:v>2.8299999999999832</c:v>
                </c:pt>
                <c:pt idx="184">
                  <c:v>2.839999999999983</c:v>
                </c:pt>
                <c:pt idx="185">
                  <c:v>2.8499999999999828</c:v>
                </c:pt>
                <c:pt idx="186">
                  <c:v>2.8599999999999826</c:v>
                </c:pt>
                <c:pt idx="187">
                  <c:v>2.8699999999999823</c:v>
                </c:pt>
                <c:pt idx="188">
                  <c:v>2.8799999999999821</c:v>
                </c:pt>
                <c:pt idx="189">
                  <c:v>2.8899999999999819</c:v>
                </c:pt>
                <c:pt idx="190">
                  <c:v>2.8999999999999817</c:v>
                </c:pt>
                <c:pt idx="191">
                  <c:v>2.9099999999999815</c:v>
                </c:pt>
                <c:pt idx="192">
                  <c:v>2.9199999999999813</c:v>
                </c:pt>
                <c:pt idx="193">
                  <c:v>2.9299999999999811</c:v>
                </c:pt>
                <c:pt idx="194">
                  <c:v>2.9399999999999809</c:v>
                </c:pt>
                <c:pt idx="195">
                  <c:v>2.9499999999999806</c:v>
                </c:pt>
                <c:pt idx="196">
                  <c:v>2.9599999999999804</c:v>
                </c:pt>
                <c:pt idx="197">
                  <c:v>2.9699999999999802</c:v>
                </c:pt>
                <c:pt idx="198">
                  <c:v>2.97999999999998</c:v>
                </c:pt>
                <c:pt idx="199">
                  <c:v>2.9899999999999798</c:v>
                </c:pt>
                <c:pt idx="200">
                  <c:v>2.9999999999999796</c:v>
                </c:pt>
                <c:pt idx="201">
                  <c:v>3.0099999999999794</c:v>
                </c:pt>
                <c:pt idx="202">
                  <c:v>3.0199999999999791</c:v>
                </c:pt>
                <c:pt idx="203">
                  <c:v>3.0299999999999789</c:v>
                </c:pt>
                <c:pt idx="204">
                  <c:v>3.0399999999999787</c:v>
                </c:pt>
                <c:pt idx="205">
                  <c:v>3.0499999999999785</c:v>
                </c:pt>
                <c:pt idx="206">
                  <c:v>3.0599999999999783</c:v>
                </c:pt>
                <c:pt idx="207">
                  <c:v>3.0699999999999781</c:v>
                </c:pt>
                <c:pt idx="208">
                  <c:v>3.0799999999999779</c:v>
                </c:pt>
                <c:pt idx="209">
                  <c:v>3.0899999999999777</c:v>
                </c:pt>
                <c:pt idx="210">
                  <c:v>3.0999999999999774</c:v>
                </c:pt>
                <c:pt idx="211">
                  <c:v>3.1099999999999772</c:v>
                </c:pt>
                <c:pt idx="212">
                  <c:v>3.119999999999977</c:v>
                </c:pt>
                <c:pt idx="213">
                  <c:v>3.1299999999999768</c:v>
                </c:pt>
                <c:pt idx="214">
                  <c:v>3.1399999999999766</c:v>
                </c:pt>
                <c:pt idx="215">
                  <c:v>3.1499999999999764</c:v>
                </c:pt>
                <c:pt idx="216">
                  <c:v>3.1599999999999762</c:v>
                </c:pt>
                <c:pt idx="217">
                  <c:v>3.1699999999999759</c:v>
                </c:pt>
                <c:pt idx="218">
                  <c:v>3.1799999999999757</c:v>
                </c:pt>
                <c:pt idx="219">
                  <c:v>3.1899999999999755</c:v>
                </c:pt>
                <c:pt idx="220">
                  <c:v>3.1999999999999753</c:v>
                </c:pt>
                <c:pt idx="221">
                  <c:v>3.2099999999999751</c:v>
                </c:pt>
                <c:pt idx="222">
                  <c:v>3.2199999999999749</c:v>
                </c:pt>
                <c:pt idx="223">
                  <c:v>3.2299999999999747</c:v>
                </c:pt>
                <c:pt idx="224">
                  <c:v>3.2399999999999745</c:v>
                </c:pt>
                <c:pt idx="225">
                  <c:v>3.2499999999999742</c:v>
                </c:pt>
                <c:pt idx="226">
                  <c:v>3.259999999999974</c:v>
                </c:pt>
                <c:pt idx="227">
                  <c:v>3.2699999999999738</c:v>
                </c:pt>
                <c:pt idx="228">
                  <c:v>3.2799999999999736</c:v>
                </c:pt>
                <c:pt idx="229">
                  <c:v>3.2899999999999734</c:v>
                </c:pt>
                <c:pt idx="230">
                  <c:v>3.2999999999999732</c:v>
                </c:pt>
                <c:pt idx="231">
                  <c:v>3.309999999999973</c:v>
                </c:pt>
                <c:pt idx="232">
                  <c:v>3.3199999999999728</c:v>
                </c:pt>
                <c:pt idx="233">
                  <c:v>3.3299999999999725</c:v>
                </c:pt>
                <c:pt idx="234">
                  <c:v>3.3399999999999723</c:v>
                </c:pt>
                <c:pt idx="235">
                  <c:v>3.3499999999999721</c:v>
                </c:pt>
                <c:pt idx="236">
                  <c:v>3.3599999999999719</c:v>
                </c:pt>
                <c:pt idx="237">
                  <c:v>3.3699999999999717</c:v>
                </c:pt>
                <c:pt idx="238">
                  <c:v>3.3799999999999715</c:v>
                </c:pt>
                <c:pt idx="239">
                  <c:v>3.3899999999999713</c:v>
                </c:pt>
                <c:pt idx="240">
                  <c:v>3.399999999999971</c:v>
                </c:pt>
                <c:pt idx="241">
                  <c:v>3.4099999999999708</c:v>
                </c:pt>
                <c:pt idx="242">
                  <c:v>3.4199999999999706</c:v>
                </c:pt>
                <c:pt idx="243">
                  <c:v>3.4299999999999704</c:v>
                </c:pt>
                <c:pt idx="244">
                  <c:v>3.4399999999999702</c:v>
                </c:pt>
                <c:pt idx="245">
                  <c:v>3.44999999999997</c:v>
                </c:pt>
                <c:pt idx="246">
                  <c:v>3.4599999999999698</c:v>
                </c:pt>
                <c:pt idx="247">
                  <c:v>3.4699999999999696</c:v>
                </c:pt>
                <c:pt idx="248">
                  <c:v>3.4799999999999693</c:v>
                </c:pt>
                <c:pt idx="249">
                  <c:v>3.4899999999999691</c:v>
                </c:pt>
                <c:pt idx="250">
                  <c:v>3.4999999999999689</c:v>
                </c:pt>
                <c:pt idx="251">
                  <c:v>3.5099999999999687</c:v>
                </c:pt>
                <c:pt idx="252">
                  <c:v>3.5199999999999685</c:v>
                </c:pt>
                <c:pt idx="253">
                  <c:v>3.5299999999999683</c:v>
                </c:pt>
                <c:pt idx="254">
                  <c:v>3.5399999999999681</c:v>
                </c:pt>
                <c:pt idx="255">
                  <c:v>3.5499999999999678</c:v>
                </c:pt>
                <c:pt idx="256">
                  <c:v>3.5599999999999676</c:v>
                </c:pt>
                <c:pt idx="257">
                  <c:v>3.5699999999999674</c:v>
                </c:pt>
                <c:pt idx="258">
                  <c:v>3.5799999999999672</c:v>
                </c:pt>
                <c:pt idx="259">
                  <c:v>3.589999999999967</c:v>
                </c:pt>
                <c:pt idx="260">
                  <c:v>3.5999999999999668</c:v>
                </c:pt>
                <c:pt idx="261">
                  <c:v>3.6099999999999666</c:v>
                </c:pt>
                <c:pt idx="262">
                  <c:v>3.6199999999999664</c:v>
                </c:pt>
                <c:pt idx="263">
                  <c:v>3.6299999999999661</c:v>
                </c:pt>
                <c:pt idx="264">
                  <c:v>3.6399999999999659</c:v>
                </c:pt>
                <c:pt idx="265">
                  <c:v>3.6499999999999657</c:v>
                </c:pt>
                <c:pt idx="266">
                  <c:v>3.6599999999999655</c:v>
                </c:pt>
                <c:pt idx="267">
                  <c:v>3.6699999999999653</c:v>
                </c:pt>
                <c:pt idx="268">
                  <c:v>3.6799999999999651</c:v>
                </c:pt>
                <c:pt idx="269">
                  <c:v>3.6899999999999649</c:v>
                </c:pt>
                <c:pt idx="270">
                  <c:v>3.6999999999999647</c:v>
                </c:pt>
                <c:pt idx="271">
                  <c:v>3.7099999999999644</c:v>
                </c:pt>
                <c:pt idx="272">
                  <c:v>3.7199999999999642</c:v>
                </c:pt>
                <c:pt idx="273">
                  <c:v>3.729999999999964</c:v>
                </c:pt>
                <c:pt idx="274">
                  <c:v>3.7399999999999638</c:v>
                </c:pt>
                <c:pt idx="275">
                  <c:v>3.7499999999999636</c:v>
                </c:pt>
                <c:pt idx="276">
                  <c:v>3.7599999999999634</c:v>
                </c:pt>
                <c:pt idx="277">
                  <c:v>3.7699999999999632</c:v>
                </c:pt>
                <c:pt idx="278">
                  <c:v>3.7799999999999629</c:v>
                </c:pt>
                <c:pt idx="279">
                  <c:v>3.7899999999999627</c:v>
                </c:pt>
                <c:pt idx="280">
                  <c:v>3.7999999999999625</c:v>
                </c:pt>
                <c:pt idx="281">
                  <c:v>3.8099999999999623</c:v>
                </c:pt>
                <c:pt idx="282">
                  <c:v>3.8199999999999621</c:v>
                </c:pt>
                <c:pt idx="283">
                  <c:v>3.8299999999999619</c:v>
                </c:pt>
                <c:pt idx="284">
                  <c:v>3.8399999999999617</c:v>
                </c:pt>
                <c:pt idx="285">
                  <c:v>3.8499999999999615</c:v>
                </c:pt>
                <c:pt idx="286">
                  <c:v>3.8599999999999612</c:v>
                </c:pt>
                <c:pt idx="287">
                  <c:v>3.869999999999961</c:v>
                </c:pt>
                <c:pt idx="288">
                  <c:v>3.8799999999999608</c:v>
                </c:pt>
                <c:pt idx="289">
                  <c:v>3.8899999999999606</c:v>
                </c:pt>
                <c:pt idx="290">
                  <c:v>3.8999999999999604</c:v>
                </c:pt>
                <c:pt idx="291">
                  <c:v>3.9099999999999602</c:v>
                </c:pt>
                <c:pt idx="292">
                  <c:v>3.91999999999996</c:v>
                </c:pt>
                <c:pt idx="293">
                  <c:v>3.9299999999999597</c:v>
                </c:pt>
                <c:pt idx="294">
                  <c:v>3.9399999999999595</c:v>
                </c:pt>
                <c:pt idx="295">
                  <c:v>3.9499999999999593</c:v>
                </c:pt>
                <c:pt idx="296">
                  <c:v>3.9599999999999591</c:v>
                </c:pt>
                <c:pt idx="297">
                  <c:v>3.9699999999999589</c:v>
                </c:pt>
                <c:pt idx="298">
                  <c:v>3.9799999999999587</c:v>
                </c:pt>
                <c:pt idx="299">
                  <c:v>3.9899999999999585</c:v>
                </c:pt>
                <c:pt idx="300">
                  <c:v>3.9999999999999583</c:v>
                </c:pt>
                <c:pt idx="301">
                  <c:v>4.009999999999958</c:v>
                </c:pt>
                <c:pt idx="302">
                  <c:v>4.0199999999999578</c:v>
                </c:pt>
                <c:pt idx="303">
                  <c:v>4.0299999999999576</c:v>
                </c:pt>
                <c:pt idx="304">
                  <c:v>4.0399999999999574</c:v>
                </c:pt>
                <c:pt idx="305">
                  <c:v>4.0499999999999572</c:v>
                </c:pt>
                <c:pt idx="306">
                  <c:v>4.059999999999957</c:v>
                </c:pt>
                <c:pt idx="307">
                  <c:v>4.0699999999999568</c:v>
                </c:pt>
                <c:pt idx="308">
                  <c:v>4.0799999999999566</c:v>
                </c:pt>
                <c:pt idx="309">
                  <c:v>4.0899999999999563</c:v>
                </c:pt>
                <c:pt idx="310">
                  <c:v>4.0999999999999561</c:v>
                </c:pt>
                <c:pt idx="311">
                  <c:v>4.1099999999999559</c:v>
                </c:pt>
                <c:pt idx="312">
                  <c:v>4.1199999999999557</c:v>
                </c:pt>
                <c:pt idx="313">
                  <c:v>4.1299999999999555</c:v>
                </c:pt>
                <c:pt idx="314">
                  <c:v>4.1399999999999553</c:v>
                </c:pt>
                <c:pt idx="315">
                  <c:v>4.1499999999999551</c:v>
                </c:pt>
                <c:pt idx="316">
                  <c:v>4.1599999999999548</c:v>
                </c:pt>
                <c:pt idx="317">
                  <c:v>4.1699999999999546</c:v>
                </c:pt>
                <c:pt idx="318">
                  <c:v>4.1799999999999544</c:v>
                </c:pt>
                <c:pt idx="319">
                  <c:v>4.1899999999999542</c:v>
                </c:pt>
                <c:pt idx="320">
                  <c:v>4.199999999999954</c:v>
                </c:pt>
                <c:pt idx="321">
                  <c:v>4.2099999999999538</c:v>
                </c:pt>
                <c:pt idx="322">
                  <c:v>4.2199999999999536</c:v>
                </c:pt>
                <c:pt idx="323">
                  <c:v>4.2299999999999534</c:v>
                </c:pt>
                <c:pt idx="324">
                  <c:v>4.2399999999999531</c:v>
                </c:pt>
                <c:pt idx="325">
                  <c:v>4.2499999999999529</c:v>
                </c:pt>
                <c:pt idx="326">
                  <c:v>4.2599999999999527</c:v>
                </c:pt>
                <c:pt idx="327">
                  <c:v>4.2699999999999525</c:v>
                </c:pt>
                <c:pt idx="328">
                  <c:v>4.2799999999999523</c:v>
                </c:pt>
                <c:pt idx="329">
                  <c:v>4.2899999999999521</c:v>
                </c:pt>
                <c:pt idx="330">
                  <c:v>4.2999999999999519</c:v>
                </c:pt>
                <c:pt idx="331">
                  <c:v>4.3099999999999516</c:v>
                </c:pt>
                <c:pt idx="332">
                  <c:v>4.3199999999999514</c:v>
                </c:pt>
                <c:pt idx="333">
                  <c:v>4.3299999999999512</c:v>
                </c:pt>
                <c:pt idx="334">
                  <c:v>4.339999999999951</c:v>
                </c:pt>
                <c:pt idx="335">
                  <c:v>4.3499999999999508</c:v>
                </c:pt>
                <c:pt idx="336">
                  <c:v>4.3599999999999506</c:v>
                </c:pt>
                <c:pt idx="337">
                  <c:v>4.3699999999999504</c:v>
                </c:pt>
                <c:pt idx="338">
                  <c:v>4.3799999999999502</c:v>
                </c:pt>
                <c:pt idx="339">
                  <c:v>4.3899999999999499</c:v>
                </c:pt>
                <c:pt idx="340">
                  <c:v>4.3999999999999497</c:v>
                </c:pt>
                <c:pt idx="341">
                  <c:v>4.4099999999999495</c:v>
                </c:pt>
                <c:pt idx="342">
                  <c:v>4.4199999999999493</c:v>
                </c:pt>
                <c:pt idx="343">
                  <c:v>4.4299999999999491</c:v>
                </c:pt>
                <c:pt idx="344">
                  <c:v>4.4399999999999489</c:v>
                </c:pt>
                <c:pt idx="345">
                  <c:v>4.4499999999999487</c:v>
                </c:pt>
                <c:pt idx="346">
                  <c:v>4.4599999999999485</c:v>
                </c:pt>
                <c:pt idx="347">
                  <c:v>4.4699999999999482</c:v>
                </c:pt>
                <c:pt idx="348">
                  <c:v>4.479999999999948</c:v>
                </c:pt>
                <c:pt idx="349">
                  <c:v>4.4899999999999478</c:v>
                </c:pt>
                <c:pt idx="350">
                  <c:v>4.4999999999999476</c:v>
                </c:pt>
                <c:pt idx="351">
                  <c:v>4.5099999999999474</c:v>
                </c:pt>
                <c:pt idx="352">
                  <c:v>4.5199999999999472</c:v>
                </c:pt>
                <c:pt idx="353">
                  <c:v>4.529999999999947</c:v>
                </c:pt>
                <c:pt idx="354">
                  <c:v>4.5399999999999467</c:v>
                </c:pt>
                <c:pt idx="355">
                  <c:v>4.5499999999999465</c:v>
                </c:pt>
                <c:pt idx="356">
                  <c:v>4.5599999999999463</c:v>
                </c:pt>
                <c:pt idx="357">
                  <c:v>4.5699999999999461</c:v>
                </c:pt>
                <c:pt idx="358">
                  <c:v>4.5799999999999459</c:v>
                </c:pt>
                <c:pt idx="359">
                  <c:v>4.5899999999999457</c:v>
                </c:pt>
                <c:pt idx="360">
                  <c:v>4.5999999999999455</c:v>
                </c:pt>
                <c:pt idx="361">
                  <c:v>4.6099999999999453</c:v>
                </c:pt>
                <c:pt idx="362">
                  <c:v>4.619999999999945</c:v>
                </c:pt>
                <c:pt idx="363">
                  <c:v>4.6299999999999448</c:v>
                </c:pt>
                <c:pt idx="364">
                  <c:v>4.6399999999999446</c:v>
                </c:pt>
                <c:pt idx="365">
                  <c:v>4.6499999999999444</c:v>
                </c:pt>
                <c:pt idx="366">
                  <c:v>4.6599999999999442</c:v>
                </c:pt>
                <c:pt idx="367">
                  <c:v>4.669999999999944</c:v>
                </c:pt>
                <c:pt idx="368">
                  <c:v>4.6799999999999438</c:v>
                </c:pt>
                <c:pt idx="369">
                  <c:v>4.6899999999999435</c:v>
                </c:pt>
                <c:pt idx="370">
                  <c:v>4.6999999999999433</c:v>
                </c:pt>
                <c:pt idx="371">
                  <c:v>4.7099999999999431</c:v>
                </c:pt>
                <c:pt idx="372">
                  <c:v>4.7199999999999429</c:v>
                </c:pt>
                <c:pt idx="373">
                  <c:v>4.7299999999999427</c:v>
                </c:pt>
                <c:pt idx="374">
                  <c:v>4.7399999999999425</c:v>
                </c:pt>
                <c:pt idx="375">
                  <c:v>4.7499999999999423</c:v>
                </c:pt>
                <c:pt idx="376">
                  <c:v>4.7599999999999421</c:v>
                </c:pt>
                <c:pt idx="377">
                  <c:v>4.7699999999999418</c:v>
                </c:pt>
                <c:pt idx="378">
                  <c:v>4.7799999999999416</c:v>
                </c:pt>
                <c:pt idx="379">
                  <c:v>4.7899999999999414</c:v>
                </c:pt>
                <c:pt idx="380">
                  <c:v>4.7999999999999412</c:v>
                </c:pt>
                <c:pt idx="381">
                  <c:v>4.809999999999941</c:v>
                </c:pt>
                <c:pt idx="382">
                  <c:v>4.8199999999999408</c:v>
                </c:pt>
                <c:pt idx="383">
                  <c:v>4.8299999999999406</c:v>
                </c:pt>
                <c:pt idx="384">
                  <c:v>4.8399999999999403</c:v>
                </c:pt>
                <c:pt idx="385">
                  <c:v>4.8499999999999401</c:v>
                </c:pt>
                <c:pt idx="386">
                  <c:v>4.8599999999999399</c:v>
                </c:pt>
                <c:pt idx="387">
                  <c:v>4.8699999999999397</c:v>
                </c:pt>
                <c:pt idx="388">
                  <c:v>4.8799999999999395</c:v>
                </c:pt>
                <c:pt idx="389">
                  <c:v>4.8899999999999393</c:v>
                </c:pt>
                <c:pt idx="390">
                  <c:v>4.8999999999999391</c:v>
                </c:pt>
                <c:pt idx="391">
                  <c:v>4.9099999999999389</c:v>
                </c:pt>
                <c:pt idx="392">
                  <c:v>4.9199999999999386</c:v>
                </c:pt>
                <c:pt idx="393">
                  <c:v>4.9299999999999384</c:v>
                </c:pt>
                <c:pt idx="394">
                  <c:v>4.9399999999999382</c:v>
                </c:pt>
                <c:pt idx="395">
                  <c:v>4.949999999999938</c:v>
                </c:pt>
                <c:pt idx="396">
                  <c:v>4.9599999999999378</c:v>
                </c:pt>
                <c:pt idx="397">
                  <c:v>4.9699999999999376</c:v>
                </c:pt>
                <c:pt idx="398">
                  <c:v>4.9799999999999374</c:v>
                </c:pt>
                <c:pt idx="399">
                  <c:v>4.9899999999999372</c:v>
                </c:pt>
                <c:pt idx="400">
                  <c:v>4.9999999999999369</c:v>
                </c:pt>
                <c:pt idx="401">
                  <c:v>5.0099999999999367</c:v>
                </c:pt>
                <c:pt idx="402">
                  <c:v>5.0199999999999365</c:v>
                </c:pt>
                <c:pt idx="403">
                  <c:v>5.0299999999999363</c:v>
                </c:pt>
                <c:pt idx="404">
                  <c:v>5.0399999999999361</c:v>
                </c:pt>
                <c:pt idx="405">
                  <c:v>5.0499999999999359</c:v>
                </c:pt>
                <c:pt idx="406">
                  <c:v>5.0599999999999357</c:v>
                </c:pt>
                <c:pt idx="407">
                  <c:v>5.0699999999999354</c:v>
                </c:pt>
                <c:pt idx="408">
                  <c:v>5.0799999999999352</c:v>
                </c:pt>
                <c:pt idx="409">
                  <c:v>5.089999999999935</c:v>
                </c:pt>
                <c:pt idx="410">
                  <c:v>5.0999999999999348</c:v>
                </c:pt>
                <c:pt idx="411">
                  <c:v>5.1099999999999346</c:v>
                </c:pt>
                <c:pt idx="412">
                  <c:v>5.1199999999999344</c:v>
                </c:pt>
                <c:pt idx="413">
                  <c:v>5.1299999999999342</c:v>
                </c:pt>
                <c:pt idx="414">
                  <c:v>5.139999999999934</c:v>
                </c:pt>
                <c:pt idx="415">
                  <c:v>5.1499999999999337</c:v>
                </c:pt>
                <c:pt idx="416">
                  <c:v>5.1599999999999335</c:v>
                </c:pt>
                <c:pt idx="417">
                  <c:v>5.1699999999999333</c:v>
                </c:pt>
                <c:pt idx="418">
                  <c:v>5.1799999999999331</c:v>
                </c:pt>
                <c:pt idx="419">
                  <c:v>5.1899999999999329</c:v>
                </c:pt>
                <c:pt idx="420">
                  <c:v>5.1999999999999327</c:v>
                </c:pt>
                <c:pt idx="421">
                  <c:v>5.2099999999999325</c:v>
                </c:pt>
                <c:pt idx="422">
                  <c:v>5.2199999999999322</c:v>
                </c:pt>
                <c:pt idx="423">
                  <c:v>5.229999999999932</c:v>
                </c:pt>
                <c:pt idx="424">
                  <c:v>5.2399999999999318</c:v>
                </c:pt>
                <c:pt idx="425">
                  <c:v>5.2499999999999316</c:v>
                </c:pt>
                <c:pt idx="426">
                  <c:v>5.2599999999999314</c:v>
                </c:pt>
                <c:pt idx="427">
                  <c:v>5.2699999999999312</c:v>
                </c:pt>
                <c:pt idx="428">
                  <c:v>5.279999999999931</c:v>
                </c:pt>
                <c:pt idx="429">
                  <c:v>5.2899999999999308</c:v>
                </c:pt>
                <c:pt idx="430">
                  <c:v>5.2999999999999305</c:v>
                </c:pt>
                <c:pt idx="431">
                  <c:v>5.3099999999999303</c:v>
                </c:pt>
                <c:pt idx="432">
                  <c:v>5.3199999999999301</c:v>
                </c:pt>
                <c:pt idx="433">
                  <c:v>5.3299999999999299</c:v>
                </c:pt>
                <c:pt idx="434">
                  <c:v>5.3399999999999297</c:v>
                </c:pt>
                <c:pt idx="435">
                  <c:v>5.3499999999999295</c:v>
                </c:pt>
                <c:pt idx="436">
                  <c:v>5.3599999999999293</c:v>
                </c:pt>
                <c:pt idx="437">
                  <c:v>5.3699999999999291</c:v>
                </c:pt>
                <c:pt idx="438">
                  <c:v>5.3799999999999288</c:v>
                </c:pt>
                <c:pt idx="439">
                  <c:v>5.3899999999999286</c:v>
                </c:pt>
                <c:pt idx="440">
                  <c:v>5.3999999999999284</c:v>
                </c:pt>
                <c:pt idx="441">
                  <c:v>5.4099999999999282</c:v>
                </c:pt>
                <c:pt idx="442">
                  <c:v>5.419999999999928</c:v>
                </c:pt>
                <c:pt idx="443">
                  <c:v>5.4299999999999278</c:v>
                </c:pt>
                <c:pt idx="444">
                  <c:v>5.4399999999999276</c:v>
                </c:pt>
                <c:pt idx="445">
                  <c:v>5.4499999999999273</c:v>
                </c:pt>
                <c:pt idx="446">
                  <c:v>5.4599999999999271</c:v>
                </c:pt>
                <c:pt idx="447">
                  <c:v>5.4699999999999269</c:v>
                </c:pt>
                <c:pt idx="448">
                  <c:v>5.4799999999999267</c:v>
                </c:pt>
                <c:pt idx="449">
                  <c:v>5.4899999999999265</c:v>
                </c:pt>
                <c:pt idx="450">
                  <c:v>5.4999999999999263</c:v>
                </c:pt>
                <c:pt idx="451">
                  <c:v>5.5099999999999261</c:v>
                </c:pt>
                <c:pt idx="452">
                  <c:v>5.5199999999999259</c:v>
                </c:pt>
                <c:pt idx="453">
                  <c:v>5.5299999999999256</c:v>
                </c:pt>
                <c:pt idx="454">
                  <c:v>5.5399999999999254</c:v>
                </c:pt>
                <c:pt idx="455">
                  <c:v>5.5499999999999252</c:v>
                </c:pt>
                <c:pt idx="456">
                  <c:v>5.559999999999925</c:v>
                </c:pt>
                <c:pt idx="457">
                  <c:v>5.5699999999999248</c:v>
                </c:pt>
                <c:pt idx="458">
                  <c:v>5.5799999999999246</c:v>
                </c:pt>
                <c:pt idx="459">
                  <c:v>5.5899999999999244</c:v>
                </c:pt>
                <c:pt idx="460">
                  <c:v>5.5999999999999241</c:v>
                </c:pt>
                <c:pt idx="461">
                  <c:v>5.6099999999999239</c:v>
                </c:pt>
                <c:pt idx="462">
                  <c:v>5.6199999999999237</c:v>
                </c:pt>
                <c:pt idx="463">
                  <c:v>5.6299999999999235</c:v>
                </c:pt>
                <c:pt idx="464">
                  <c:v>5.6399999999999233</c:v>
                </c:pt>
                <c:pt idx="465">
                  <c:v>5.6499999999999231</c:v>
                </c:pt>
                <c:pt idx="466">
                  <c:v>5.6599999999999229</c:v>
                </c:pt>
                <c:pt idx="467">
                  <c:v>5.6699999999999227</c:v>
                </c:pt>
                <c:pt idx="468">
                  <c:v>5.6799999999999224</c:v>
                </c:pt>
                <c:pt idx="469">
                  <c:v>5.6899999999999222</c:v>
                </c:pt>
                <c:pt idx="470">
                  <c:v>5.699999999999922</c:v>
                </c:pt>
                <c:pt idx="471">
                  <c:v>5.7099999999999218</c:v>
                </c:pt>
                <c:pt idx="472">
                  <c:v>5.7199999999999216</c:v>
                </c:pt>
                <c:pt idx="473">
                  <c:v>5.7299999999999214</c:v>
                </c:pt>
                <c:pt idx="474">
                  <c:v>5.7399999999999212</c:v>
                </c:pt>
                <c:pt idx="475">
                  <c:v>5.749999999999921</c:v>
                </c:pt>
                <c:pt idx="476">
                  <c:v>5.7599999999999207</c:v>
                </c:pt>
                <c:pt idx="477">
                  <c:v>5.7699999999999205</c:v>
                </c:pt>
                <c:pt idx="478">
                  <c:v>5.7799999999999203</c:v>
                </c:pt>
                <c:pt idx="479">
                  <c:v>5.7899999999999201</c:v>
                </c:pt>
                <c:pt idx="480">
                  <c:v>5.7999999999999199</c:v>
                </c:pt>
                <c:pt idx="481">
                  <c:v>5.8099999999999197</c:v>
                </c:pt>
                <c:pt idx="482">
                  <c:v>5.8199999999999195</c:v>
                </c:pt>
                <c:pt idx="483">
                  <c:v>5.8299999999999192</c:v>
                </c:pt>
                <c:pt idx="484">
                  <c:v>5.839999999999919</c:v>
                </c:pt>
                <c:pt idx="485">
                  <c:v>5.8499999999999188</c:v>
                </c:pt>
                <c:pt idx="486">
                  <c:v>5.8599999999999186</c:v>
                </c:pt>
                <c:pt idx="487">
                  <c:v>5.8699999999999184</c:v>
                </c:pt>
                <c:pt idx="488">
                  <c:v>5.8799999999999182</c:v>
                </c:pt>
                <c:pt idx="489">
                  <c:v>5.889999999999918</c:v>
                </c:pt>
                <c:pt idx="490">
                  <c:v>5.8999999999999178</c:v>
                </c:pt>
                <c:pt idx="491">
                  <c:v>5.9099999999999175</c:v>
                </c:pt>
                <c:pt idx="492">
                  <c:v>5.9199999999999173</c:v>
                </c:pt>
                <c:pt idx="493">
                  <c:v>5.9299999999999171</c:v>
                </c:pt>
                <c:pt idx="494">
                  <c:v>5.9399999999999169</c:v>
                </c:pt>
                <c:pt idx="495">
                  <c:v>5.9499999999999167</c:v>
                </c:pt>
                <c:pt idx="496">
                  <c:v>5.9599999999999165</c:v>
                </c:pt>
                <c:pt idx="497">
                  <c:v>5.9699999999999163</c:v>
                </c:pt>
                <c:pt idx="498">
                  <c:v>5.979999999999916</c:v>
                </c:pt>
                <c:pt idx="499">
                  <c:v>5.9899999999999158</c:v>
                </c:pt>
                <c:pt idx="500">
                  <c:v>5.9999999999999156</c:v>
                </c:pt>
                <c:pt idx="501">
                  <c:v>6.0099999999999154</c:v>
                </c:pt>
                <c:pt idx="502">
                  <c:v>6.0199999999999152</c:v>
                </c:pt>
                <c:pt idx="503">
                  <c:v>6.029999999999915</c:v>
                </c:pt>
                <c:pt idx="504">
                  <c:v>6.0399999999999148</c:v>
                </c:pt>
                <c:pt idx="505">
                  <c:v>6.0499999999999146</c:v>
                </c:pt>
                <c:pt idx="506">
                  <c:v>6.0599999999999143</c:v>
                </c:pt>
                <c:pt idx="507">
                  <c:v>6.0699999999999141</c:v>
                </c:pt>
                <c:pt idx="508">
                  <c:v>6.0799999999999139</c:v>
                </c:pt>
                <c:pt idx="509">
                  <c:v>6.0899999999999137</c:v>
                </c:pt>
                <c:pt idx="510">
                  <c:v>6.0999999999999135</c:v>
                </c:pt>
                <c:pt idx="511">
                  <c:v>6.1099999999999133</c:v>
                </c:pt>
                <c:pt idx="512">
                  <c:v>6.1199999999999131</c:v>
                </c:pt>
                <c:pt idx="513">
                  <c:v>6.1299999999999129</c:v>
                </c:pt>
                <c:pt idx="514">
                  <c:v>6.1399999999999126</c:v>
                </c:pt>
                <c:pt idx="515">
                  <c:v>6.1499999999999124</c:v>
                </c:pt>
                <c:pt idx="516">
                  <c:v>6.1599999999999122</c:v>
                </c:pt>
                <c:pt idx="517">
                  <c:v>6.169999999999912</c:v>
                </c:pt>
                <c:pt idx="518">
                  <c:v>6.1799999999999118</c:v>
                </c:pt>
                <c:pt idx="519">
                  <c:v>6.1899999999999116</c:v>
                </c:pt>
                <c:pt idx="520">
                  <c:v>6.1999999999999114</c:v>
                </c:pt>
                <c:pt idx="521">
                  <c:v>6.2099999999999111</c:v>
                </c:pt>
                <c:pt idx="522">
                  <c:v>6.2199999999999109</c:v>
                </c:pt>
                <c:pt idx="523">
                  <c:v>6.2299999999999107</c:v>
                </c:pt>
                <c:pt idx="524">
                  <c:v>6.2399999999999105</c:v>
                </c:pt>
                <c:pt idx="525">
                  <c:v>6.2499999999999103</c:v>
                </c:pt>
                <c:pt idx="526">
                  <c:v>6.2599999999999101</c:v>
                </c:pt>
                <c:pt idx="527">
                  <c:v>6.2699999999999099</c:v>
                </c:pt>
                <c:pt idx="528">
                  <c:v>6.2799999999999097</c:v>
                </c:pt>
                <c:pt idx="529">
                  <c:v>6.2899999999999094</c:v>
                </c:pt>
                <c:pt idx="530">
                  <c:v>6.2999999999999092</c:v>
                </c:pt>
                <c:pt idx="531">
                  <c:v>6.309999999999909</c:v>
                </c:pt>
                <c:pt idx="532">
                  <c:v>6.3199999999999088</c:v>
                </c:pt>
                <c:pt idx="533">
                  <c:v>6.3299999999999086</c:v>
                </c:pt>
                <c:pt idx="534">
                  <c:v>6.3399999999999084</c:v>
                </c:pt>
                <c:pt idx="535">
                  <c:v>6.3499999999999082</c:v>
                </c:pt>
                <c:pt idx="536">
                  <c:v>6.3599999999999079</c:v>
                </c:pt>
                <c:pt idx="537">
                  <c:v>6.3699999999999077</c:v>
                </c:pt>
                <c:pt idx="538">
                  <c:v>6.3799999999999075</c:v>
                </c:pt>
                <c:pt idx="539">
                  <c:v>6.3899999999999073</c:v>
                </c:pt>
                <c:pt idx="540">
                  <c:v>6.3999999999999071</c:v>
                </c:pt>
                <c:pt idx="541">
                  <c:v>6.4099999999999069</c:v>
                </c:pt>
                <c:pt idx="542">
                  <c:v>6.4199999999999067</c:v>
                </c:pt>
                <c:pt idx="543">
                  <c:v>6.4299999999999065</c:v>
                </c:pt>
                <c:pt idx="544">
                  <c:v>6.4399999999999062</c:v>
                </c:pt>
                <c:pt idx="545">
                  <c:v>6.449999999999906</c:v>
                </c:pt>
                <c:pt idx="546">
                  <c:v>6.4599999999999058</c:v>
                </c:pt>
                <c:pt idx="547">
                  <c:v>6.4699999999999056</c:v>
                </c:pt>
                <c:pt idx="548">
                  <c:v>6.4799999999999054</c:v>
                </c:pt>
                <c:pt idx="549">
                  <c:v>6.4899999999999052</c:v>
                </c:pt>
                <c:pt idx="550">
                  <c:v>6.499999999999905</c:v>
                </c:pt>
                <c:pt idx="551">
                  <c:v>6.5099999999999048</c:v>
                </c:pt>
                <c:pt idx="552">
                  <c:v>6.5199999999999045</c:v>
                </c:pt>
                <c:pt idx="553">
                  <c:v>6.5299999999999043</c:v>
                </c:pt>
                <c:pt idx="554">
                  <c:v>6.5399999999999041</c:v>
                </c:pt>
                <c:pt idx="555">
                  <c:v>6.5499999999999039</c:v>
                </c:pt>
                <c:pt idx="556">
                  <c:v>6.5599999999999037</c:v>
                </c:pt>
                <c:pt idx="557">
                  <c:v>6.5699999999999035</c:v>
                </c:pt>
                <c:pt idx="558">
                  <c:v>6.5799999999999033</c:v>
                </c:pt>
                <c:pt idx="559">
                  <c:v>6.589999999999903</c:v>
                </c:pt>
                <c:pt idx="560">
                  <c:v>6.5999999999999028</c:v>
                </c:pt>
                <c:pt idx="561">
                  <c:v>6.6099999999999026</c:v>
                </c:pt>
                <c:pt idx="562">
                  <c:v>6.6199999999999024</c:v>
                </c:pt>
                <c:pt idx="563">
                  <c:v>6.6299999999999022</c:v>
                </c:pt>
                <c:pt idx="564">
                  <c:v>6.639999999999902</c:v>
                </c:pt>
                <c:pt idx="565">
                  <c:v>6.6499999999999018</c:v>
                </c:pt>
                <c:pt idx="566">
                  <c:v>6.6599999999999016</c:v>
                </c:pt>
                <c:pt idx="567">
                  <c:v>6.6699999999999013</c:v>
                </c:pt>
                <c:pt idx="568">
                  <c:v>6.6799999999999011</c:v>
                </c:pt>
                <c:pt idx="569">
                  <c:v>6.6899999999999009</c:v>
                </c:pt>
                <c:pt idx="570">
                  <c:v>6.6999999999999007</c:v>
                </c:pt>
                <c:pt idx="571">
                  <c:v>6.7099999999999005</c:v>
                </c:pt>
                <c:pt idx="572">
                  <c:v>6.7199999999999003</c:v>
                </c:pt>
                <c:pt idx="573">
                  <c:v>6.7299999999999001</c:v>
                </c:pt>
                <c:pt idx="574">
                  <c:v>6.7399999999998998</c:v>
                </c:pt>
                <c:pt idx="575">
                  <c:v>6.7499999999998996</c:v>
                </c:pt>
                <c:pt idx="576">
                  <c:v>6.7599999999998994</c:v>
                </c:pt>
                <c:pt idx="577">
                  <c:v>6.7699999999998992</c:v>
                </c:pt>
                <c:pt idx="578">
                  <c:v>6.779999999999899</c:v>
                </c:pt>
                <c:pt idx="579">
                  <c:v>6.7899999999998988</c:v>
                </c:pt>
                <c:pt idx="580">
                  <c:v>6.7999999999998986</c:v>
                </c:pt>
                <c:pt idx="581">
                  <c:v>6.8099999999998984</c:v>
                </c:pt>
                <c:pt idx="582">
                  <c:v>6.8199999999998981</c:v>
                </c:pt>
                <c:pt idx="583">
                  <c:v>6.8299999999998979</c:v>
                </c:pt>
                <c:pt idx="584">
                  <c:v>6.8399999999998977</c:v>
                </c:pt>
                <c:pt idx="585">
                  <c:v>6.8499999999998975</c:v>
                </c:pt>
                <c:pt idx="586">
                  <c:v>6.8599999999998973</c:v>
                </c:pt>
                <c:pt idx="587">
                  <c:v>6.8699999999998971</c:v>
                </c:pt>
                <c:pt idx="588">
                  <c:v>6.8799999999998969</c:v>
                </c:pt>
                <c:pt idx="589">
                  <c:v>6.8899999999998967</c:v>
                </c:pt>
                <c:pt idx="590">
                  <c:v>6.8999999999998964</c:v>
                </c:pt>
                <c:pt idx="591">
                  <c:v>6.9099999999998962</c:v>
                </c:pt>
                <c:pt idx="592">
                  <c:v>6.919999999999896</c:v>
                </c:pt>
                <c:pt idx="593">
                  <c:v>6.9299999999998958</c:v>
                </c:pt>
                <c:pt idx="594">
                  <c:v>6.9399999999998956</c:v>
                </c:pt>
                <c:pt idx="595">
                  <c:v>6.9499999999998954</c:v>
                </c:pt>
                <c:pt idx="596">
                  <c:v>6.9599999999998952</c:v>
                </c:pt>
                <c:pt idx="597">
                  <c:v>6.9699999999998949</c:v>
                </c:pt>
                <c:pt idx="598">
                  <c:v>6.9799999999998947</c:v>
                </c:pt>
                <c:pt idx="599">
                  <c:v>6.9899999999998945</c:v>
                </c:pt>
                <c:pt idx="600">
                  <c:v>6.9999999999998943</c:v>
                </c:pt>
              </c:numCache>
            </c:numRef>
          </c:cat>
          <c:val>
            <c:numRef>
              <c:f>'Emissions and Cost'!$AB$53:$AB$653</c:f>
              <c:numCache>
                <c:formatCode>0.00</c:formatCode>
                <c:ptCount val="601"/>
                <c:pt idx="0">
                  <c:v>1.1181818181818182</c:v>
                </c:pt>
                <c:pt idx="1">
                  <c:v>1.1181818181818182</c:v>
                </c:pt>
                <c:pt idx="2">
                  <c:v>1.1181818181818182</c:v>
                </c:pt>
                <c:pt idx="3">
                  <c:v>1.1181818181818182</c:v>
                </c:pt>
                <c:pt idx="4">
                  <c:v>1.1181818181818182</c:v>
                </c:pt>
                <c:pt idx="5">
                  <c:v>1.1181818181818182</c:v>
                </c:pt>
                <c:pt idx="6">
                  <c:v>1.1181818181818182</c:v>
                </c:pt>
                <c:pt idx="7">
                  <c:v>1.1181818181818182</c:v>
                </c:pt>
                <c:pt idx="8">
                  <c:v>1.1181818181818182</c:v>
                </c:pt>
                <c:pt idx="9">
                  <c:v>1.1181818181818182</c:v>
                </c:pt>
                <c:pt idx="10">
                  <c:v>1.1181818181818182</c:v>
                </c:pt>
                <c:pt idx="11">
                  <c:v>1.1181818181818182</c:v>
                </c:pt>
                <c:pt idx="12">
                  <c:v>1.1181818181818182</c:v>
                </c:pt>
                <c:pt idx="13">
                  <c:v>1.1181818181818182</c:v>
                </c:pt>
                <c:pt idx="14">
                  <c:v>1.1181818181818182</c:v>
                </c:pt>
                <c:pt idx="15">
                  <c:v>1.1181818181818182</c:v>
                </c:pt>
                <c:pt idx="16">
                  <c:v>1.1181818181818182</c:v>
                </c:pt>
                <c:pt idx="17">
                  <c:v>1.1181818181818182</c:v>
                </c:pt>
                <c:pt idx="18">
                  <c:v>1.1181818181818182</c:v>
                </c:pt>
                <c:pt idx="19">
                  <c:v>1.1181818181818182</c:v>
                </c:pt>
                <c:pt idx="20">
                  <c:v>1.1181818181818182</c:v>
                </c:pt>
                <c:pt idx="21">
                  <c:v>1.1181818181818182</c:v>
                </c:pt>
                <c:pt idx="22">
                  <c:v>1.1181818181818182</c:v>
                </c:pt>
                <c:pt idx="23">
                  <c:v>1.1181818181818182</c:v>
                </c:pt>
                <c:pt idx="24">
                  <c:v>1.1181818181818182</c:v>
                </c:pt>
                <c:pt idx="25">
                  <c:v>1.1181818181818182</c:v>
                </c:pt>
                <c:pt idx="26">
                  <c:v>1.1181818181818182</c:v>
                </c:pt>
                <c:pt idx="27">
                  <c:v>1.1181818181818182</c:v>
                </c:pt>
                <c:pt idx="28">
                  <c:v>1.1181818181818182</c:v>
                </c:pt>
                <c:pt idx="29">
                  <c:v>1.1181818181818182</c:v>
                </c:pt>
                <c:pt idx="30">
                  <c:v>1.1181818181818182</c:v>
                </c:pt>
                <c:pt idx="31">
                  <c:v>1.1181818181818182</c:v>
                </c:pt>
                <c:pt idx="32">
                  <c:v>1.1181818181818182</c:v>
                </c:pt>
                <c:pt idx="33">
                  <c:v>1.1181818181818182</c:v>
                </c:pt>
                <c:pt idx="34">
                  <c:v>1.1181818181818182</c:v>
                </c:pt>
                <c:pt idx="35">
                  <c:v>1.1181818181818182</c:v>
                </c:pt>
                <c:pt idx="36">
                  <c:v>1.1181818181818182</c:v>
                </c:pt>
                <c:pt idx="37">
                  <c:v>1.1181818181818182</c:v>
                </c:pt>
                <c:pt idx="38">
                  <c:v>1.1181818181818182</c:v>
                </c:pt>
                <c:pt idx="39">
                  <c:v>1.1181818181818182</c:v>
                </c:pt>
                <c:pt idx="40">
                  <c:v>1.1181818181818182</c:v>
                </c:pt>
                <c:pt idx="41">
                  <c:v>1.1181818181818182</c:v>
                </c:pt>
                <c:pt idx="42">
                  <c:v>1.1181818181818182</c:v>
                </c:pt>
                <c:pt idx="43">
                  <c:v>1.1181818181818182</c:v>
                </c:pt>
                <c:pt idx="44">
                  <c:v>1.1181818181818182</c:v>
                </c:pt>
                <c:pt idx="45">
                  <c:v>1.1181818181818182</c:v>
                </c:pt>
                <c:pt idx="46">
                  <c:v>1.1181818181818182</c:v>
                </c:pt>
                <c:pt idx="47">
                  <c:v>1.1181818181818182</c:v>
                </c:pt>
                <c:pt idx="48">
                  <c:v>1.1181818181818182</c:v>
                </c:pt>
                <c:pt idx="49">
                  <c:v>1.1181818181818182</c:v>
                </c:pt>
                <c:pt idx="50">
                  <c:v>1.1181818181818182</c:v>
                </c:pt>
                <c:pt idx="51">
                  <c:v>1.1181818181818182</c:v>
                </c:pt>
                <c:pt idx="52">
                  <c:v>1.1181818181818182</c:v>
                </c:pt>
                <c:pt idx="53">
                  <c:v>1.1181818181818182</c:v>
                </c:pt>
                <c:pt idx="54">
                  <c:v>1.1181818181818182</c:v>
                </c:pt>
                <c:pt idx="55">
                  <c:v>1.1181818181818182</c:v>
                </c:pt>
                <c:pt idx="56">
                  <c:v>1.1181818181818182</c:v>
                </c:pt>
                <c:pt idx="57">
                  <c:v>1.1181818181818182</c:v>
                </c:pt>
                <c:pt idx="58">
                  <c:v>1.1181818181818182</c:v>
                </c:pt>
                <c:pt idx="59">
                  <c:v>1.1181818181818182</c:v>
                </c:pt>
                <c:pt idx="60">
                  <c:v>1.1181818181818182</c:v>
                </c:pt>
                <c:pt idx="61">
                  <c:v>1.1181818181818182</c:v>
                </c:pt>
                <c:pt idx="62">
                  <c:v>1.1181818181818182</c:v>
                </c:pt>
                <c:pt idx="63">
                  <c:v>1.1181818181818182</c:v>
                </c:pt>
                <c:pt idx="64">
                  <c:v>1.1181818181818182</c:v>
                </c:pt>
                <c:pt idx="65">
                  <c:v>1.1181818181818182</c:v>
                </c:pt>
                <c:pt idx="66">
                  <c:v>1.1181818181818182</c:v>
                </c:pt>
                <c:pt idx="67">
                  <c:v>1.1181818181818182</c:v>
                </c:pt>
                <c:pt idx="68">
                  <c:v>1.1181818181818182</c:v>
                </c:pt>
                <c:pt idx="69">
                  <c:v>1.1181818181818182</c:v>
                </c:pt>
                <c:pt idx="70">
                  <c:v>1.1181818181818182</c:v>
                </c:pt>
                <c:pt idx="71">
                  <c:v>1.1181818181818182</c:v>
                </c:pt>
                <c:pt idx="72">
                  <c:v>1.1181818181818182</c:v>
                </c:pt>
                <c:pt idx="73">
                  <c:v>1.1181818181818182</c:v>
                </c:pt>
                <c:pt idx="74">
                  <c:v>1.1181818181818182</c:v>
                </c:pt>
                <c:pt idx="75">
                  <c:v>1.1181818181818182</c:v>
                </c:pt>
                <c:pt idx="76">
                  <c:v>1.1181818181818182</c:v>
                </c:pt>
                <c:pt idx="77">
                  <c:v>1.1181818181818182</c:v>
                </c:pt>
                <c:pt idx="78">
                  <c:v>1.1181818181818182</c:v>
                </c:pt>
                <c:pt idx="79">
                  <c:v>1.1181818181818182</c:v>
                </c:pt>
                <c:pt idx="80">
                  <c:v>1.1181818181818182</c:v>
                </c:pt>
                <c:pt idx="81">
                  <c:v>1.1181818181818182</c:v>
                </c:pt>
                <c:pt idx="82">
                  <c:v>1.1181818181818182</c:v>
                </c:pt>
                <c:pt idx="83">
                  <c:v>1.1181818181818182</c:v>
                </c:pt>
                <c:pt idx="84">
                  <c:v>1.1181818181818182</c:v>
                </c:pt>
                <c:pt idx="85">
                  <c:v>1.1181818181818182</c:v>
                </c:pt>
                <c:pt idx="86">
                  <c:v>1.1181818181818182</c:v>
                </c:pt>
                <c:pt idx="87">
                  <c:v>1.1181818181818182</c:v>
                </c:pt>
                <c:pt idx="88">
                  <c:v>1.1181818181818182</c:v>
                </c:pt>
                <c:pt idx="89">
                  <c:v>1.1181818181818182</c:v>
                </c:pt>
                <c:pt idx="90">
                  <c:v>1.1181818181818182</c:v>
                </c:pt>
                <c:pt idx="91">
                  <c:v>1.1181818181818182</c:v>
                </c:pt>
                <c:pt idx="92">
                  <c:v>1.1181818181818182</c:v>
                </c:pt>
                <c:pt idx="93">
                  <c:v>1.1181818181818182</c:v>
                </c:pt>
                <c:pt idx="94">
                  <c:v>1.1181818181818182</c:v>
                </c:pt>
                <c:pt idx="95">
                  <c:v>1.1181818181818182</c:v>
                </c:pt>
                <c:pt idx="96">
                  <c:v>1.1181818181818182</c:v>
                </c:pt>
                <c:pt idx="97">
                  <c:v>1.1181818181818182</c:v>
                </c:pt>
                <c:pt idx="98">
                  <c:v>1.1181818181818182</c:v>
                </c:pt>
                <c:pt idx="99">
                  <c:v>1.1181818181818182</c:v>
                </c:pt>
                <c:pt idx="100">
                  <c:v>1.1181818181818182</c:v>
                </c:pt>
                <c:pt idx="101">
                  <c:v>1.1181818181818182</c:v>
                </c:pt>
                <c:pt idx="102">
                  <c:v>1.1181818181818182</c:v>
                </c:pt>
                <c:pt idx="103">
                  <c:v>1.1181818181818182</c:v>
                </c:pt>
                <c:pt idx="104">
                  <c:v>1.1181818181818182</c:v>
                </c:pt>
                <c:pt idx="105">
                  <c:v>1.1181818181818182</c:v>
                </c:pt>
                <c:pt idx="106">
                  <c:v>1.1181818181818182</c:v>
                </c:pt>
                <c:pt idx="107">
                  <c:v>1.1181818181818182</c:v>
                </c:pt>
                <c:pt idx="108">
                  <c:v>1.1181818181818182</c:v>
                </c:pt>
                <c:pt idx="109">
                  <c:v>1.1181818181818182</c:v>
                </c:pt>
                <c:pt idx="110">
                  <c:v>1.1181818181818182</c:v>
                </c:pt>
                <c:pt idx="111">
                  <c:v>1.1181818181818182</c:v>
                </c:pt>
                <c:pt idx="112">
                  <c:v>1.1181818181818182</c:v>
                </c:pt>
                <c:pt idx="113">
                  <c:v>1.1181818181818182</c:v>
                </c:pt>
                <c:pt idx="114">
                  <c:v>1.1181818181818182</c:v>
                </c:pt>
                <c:pt idx="115">
                  <c:v>1.1181818181818182</c:v>
                </c:pt>
                <c:pt idx="116">
                  <c:v>1.1181818181818182</c:v>
                </c:pt>
                <c:pt idx="117">
                  <c:v>1.1181818181818182</c:v>
                </c:pt>
                <c:pt idx="118">
                  <c:v>1.1181818181818182</c:v>
                </c:pt>
                <c:pt idx="119">
                  <c:v>1.1181818181818182</c:v>
                </c:pt>
                <c:pt idx="120">
                  <c:v>1.1181818181818182</c:v>
                </c:pt>
                <c:pt idx="121">
                  <c:v>1.1181818181818182</c:v>
                </c:pt>
                <c:pt idx="122">
                  <c:v>1.1181818181818182</c:v>
                </c:pt>
                <c:pt idx="123">
                  <c:v>1.1181818181818182</c:v>
                </c:pt>
                <c:pt idx="124">
                  <c:v>1.1181818181818182</c:v>
                </c:pt>
                <c:pt idx="125">
                  <c:v>1.1181818181818182</c:v>
                </c:pt>
                <c:pt idx="126">
                  <c:v>1.1181818181818182</c:v>
                </c:pt>
                <c:pt idx="127">
                  <c:v>1.1181818181818182</c:v>
                </c:pt>
                <c:pt idx="128">
                  <c:v>1.1181818181818182</c:v>
                </c:pt>
                <c:pt idx="129">
                  <c:v>1.1181818181818182</c:v>
                </c:pt>
                <c:pt idx="130">
                  <c:v>1.1181818181818182</c:v>
                </c:pt>
                <c:pt idx="131">
                  <c:v>1.1181818181818182</c:v>
                </c:pt>
                <c:pt idx="132">
                  <c:v>1.1181818181818182</c:v>
                </c:pt>
                <c:pt idx="133">
                  <c:v>1.1181818181818182</c:v>
                </c:pt>
                <c:pt idx="134">
                  <c:v>1.1181818181818182</c:v>
                </c:pt>
                <c:pt idx="135">
                  <c:v>1.1181818181818182</c:v>
                </c:pt>
                <c:pt idx="136">
                  <c:v>1.1181818181818182</c:v>
                </c:pt>
                <c:pt idx="137">
                  <c:v>1.1181818181818182</c:v>
                </c:pt>
                <c:pt idx="138">
                  <c:v>1.1181818181818182</c:v>
                </c:pt>
                <c:pt idx="139">
                  <c:v>1.1181818181818182</c:v>
                </c:pt>
                <c:pt idx="140">
                  <c:v>1.1181818181818182</c:v>
                </c:pt>
                <c:pt idx="141">
                  <c:v>1.1181818181818182</c:v>
                </c:pt>
                <c:pt idx="142">
                  <c:v>1.1181818181818182</c:v>
                </c:pt>
                <c:pt idx="143">
                  <c:v>1.1181818181818182</c:v>
                </c:pt>
                <c:pt idx="144">
                  <c:v>1.1181818181818182</c:v>
                </c:pt>
                <c:pt idx="145">
                  <c:v>1.1181818181818182</c:v>
                </c:pt>
                <c:pt idx="146">
                  <c:v>1.1181818181818182</c:v>
                </c:pt>
                <c:pt idx="147">
                  <c:v>1.1181818181818182</c:v>
                </c:pt>
                <c:pt idx="148">
                  <c:v>1.1181818181818182</c:v>
                </c:pt>
                <c:pt idx="149">
                  <c:v>1.1181818181818182</c:v>
                </c:pt>
                <c:pt idx="150">
                  <c:v>1.1181818181818182</c:v>
                </c:pt>
                <c:pt idx="151">
                  <c:v>1.1181818181818182</c:v>
                </c:pt>
                <c:pt idx="152">
                  <c:v>1.1181818181818182</c:v>
                </c:pt>
                <c:pt idx="153">
                  <c:v>1.1181818181818182</c:v>
                </c:pt>
                <c:pt idx="154">
                  <c:v>1.1181818181818182</c:v>
                </c:pt>
                <c:pt idx="155">
                  <c:v>1.1181818181818182</c:v>
                </c:pt>
                <c:pt idx="156">
                  <c:v>1.1181818181818182</c:v>
                </c:pt>
                <c:pt idx="157">
                  <c:v>1.1181818181818182</c:v>
                </c:pt>
                <c:pt idx="158">
                  <c:v>1.1181818181818182</c:v>
                </c:pt>
                <c:pt idx="159">
                  <c:v>1.1181818181818182</c:v>
                </c:pt>
                <c:pt idx="160">
                  <c:v>1.1181818181818182</c:v>
                </c:pt>
                <c:pt idx="161">
                  <c:v>1.1181818181818182</c:v>
                </c:pt>
                <c:pt idx="162">
                  <c:v>1.1181818181818182</c:v>
                </c:pt>
                <c:pt idx="163">
                  <c:v>1.1181818181818182</c:v>
                </c:pt>
                <c:pt idx="164">
                  <c:v>1.1181818181818182</c:v>
                </c:pt>
                <c:pt idx="165">
                  <c:v>1.1181818181818182</c:v>
                </c:pt>
                <c:pt idx="166">
                  <c:v>1.1181818181818182</c:v>
                </c:pt>
                <c:pt idx="167">
                  <c:v>1.1181818181818182</c:v>
                </c:pt>
                <c:pt idx="168">
                  <c:v>1.1181818181818182</c:v>
                </c:pt>
                <c:pt idx="169">
                  <c:v>1.1181818181818182</c:v>
                </c:pt>
                <c:pt idx="170">
                  <c:v>1.1181818181818182</c:v>
                </c:pt>
                <c:pt idx="171">
                  <c:v>1.1181818181818182</c:v>
                </c:pt>
                <c:pt idx="172">
                  <c:v>1.1181818181818182</c:v>
                </c:pt>
                <c:pt idx="173">
                  <c:v>1.1181818181818182</c:v>
                </c:pt>
                <c:pt idx="174">
                  <c:v>1.1181818181818182</c:v>
                </c:pt>
                <c:pt idx="175">
                  <c:v>1.1181818181818182</c:v>
                </c:pt>
                <c:pt idx="176">
                  <c:v>1.1181818181818182</c:v>
                </c:pt>
                <c:pt idx="177">
                  <c:v>1.1181818181818182</c:v>
                </c:pt>
                <c:pt idx="178">
                  <c:v>1.1181818181818182</c:v>
                </c:pt>
                <c:pt idx="179">
                  <c:v>1.1181818181818182</c:v>
                </c:pt>
                <c:pt idx="180">
                  <c:v>1.1181818181818182</c:v>
                </c:pt>
                <c:pt idx="181">
                  <c:v>1.1181818181818182</c:v>
                </c:pt>
                <c:pt idx="182">
                  <c:v>1.1181818181818182</c:v>
                </c:pt>
                <c:pt idx="183">
                  <c:v>1.1181818181818182</c:v>
                </c:pt>
                <c:pt idx="184">
                  <c:v>1.1181818181818182</c:v>
                </c:pt>
                <c:pt idx="185">
                  <c:v>1.1181818181818182</c:v>
                </c:pt>
                <c:pt idx="186">
                  <c:v>1.1181818181818182</c:v>
                </c:pt>
                <c:pt idx="187">
                  <c:v>1.1181818181818182</c:v>
                </c:pt>
                <c:pt idx="188">
                  <c:v>1.1181818181818182</c:v>
                </c:pt>
                <c:pt idx="189">
                  <c:v>1.1181818181818182</c:v>
                </c:pt>
                <c:pt idx="190">
                  <c:v>1.1181818181818182</c:v>
                </c:pt>
                <c:pt idx="191">
                  <c:v>1.1181818181818182</c:v>
                </c:pt>
                <c:pt idx="192">
                  <c:v>1.1181818181818182</c:v>
                </c:pt>
                <c:pt idx="193">
                  <c:v>1.1181818181818182</c:v>
                </c:pt>
                <c:pt idx="194">
                  <c:v>1.1181818181818182</c:v>
                </c:pt>
                <c:pt idx="195">
                  <c:v>1.1181818181818182</c:v>
                </c:pt>
                <c:pt idx="196">
                  <c:v>1.1181818181818182</c:v>
                </c:pt>
                <c:pt idx="197">
                  <c:v>1.1181818181818182</c:v>
                </c:pt>
                <c:pt idx="198">
                  <c:v>1.1181818181818182</c:v>
                </c:pt>
                <c:pt idx="199">
                  <c:v>1.1181818181818182</c:v>
                </c:pt>
                <c:pt idx="200">
                  <c:v>1.1181818181818182</c:v>
                </c:pt>
                <c:pt idx="201">
                  <c:v>1.1181818181818182</c:v>
                </c:pt>
                <c:pt idx="202">
                  <c:v>1.1181818181818182</c:v>
                </c:pt>
                <c:pt idx="203">
                  <c:v>1.1181818181818182</c:v>
                </c:pt>
                <c:pt idx="204">
                  <c:v>1.1181818181818182</c:v>
                </c:pt>
                <c:pt idx="205">
                  <c:v>1.1181818181818182</c:v>
                </c:pt>
                <c:pt idx="206">
                  <c:v>1.1181818181818182</c:v>
                </c:pt>
                <c:pt idx="207">
                  <c:v>1.1181818181818182</c:v>
                </c:pt>
                <c:pt idx="208">
                  <c:v>1.1181818181818182</c:v>
                </c:pt>
                <c:pt idx="209">
                  <c:v>1.1181818181818182</c:v>
                </c:pt>
                <c:pt idx="210">
                  <c:v>1.1181818181818182</c:v>
                </c:pt>
                <c:pt idx="211">
                  <c:v>1.1181818181818182</c:v>
                </c:pt>
                <c:pt idx="212">
                  <c:v>1.1181818181818182</c:v>
                </c:pt>
                <c:pt idx="213">
                  <c:v>1.1181818181818182</c:v>
                </c:pt>
                <c:pt idx="214">
                  <c:v>1.1181818181818182</c:v>
                </c:pt>
                <c:pt idx="215">
                  <c:v>1.1181818181818182</c:v>
                </c:pt>
                <c:pt idx="216">
                  <c:v>1.1181818181818182</c:v>
                </c:pt>
                <c:pt idx="217">
                  <c:v>1.1181818181818182</c:v>
                </c:pt>
                <c:pt idx="218">
                  <c:v>1.1181818181818182</c:v>
                </c:pt>
                <c:pt idx="219">
                  <c:v>1.1181818181818182</c:v>
                </c:pt>
                <c:pt idx="220">
                  <c:v>1.1181818181818182</c:v>
                </c:pt>
                <c:pt idx="221">
                  <c:v>1.1181818181818182</c:v>
                </c:pt>
                <c:pt idx="222">
                  <c:v>1.1181818181818182</c:v>
                </c:pt>
                <c:pt idx="223">
                  <c:v>1.1181818181818182</c:v>
                </c:pt>
                <c:pt idx="224">
                  <c:v>1.1181818181818182</c:v>
                </c:pt>
                <c:pt idx="225">
                  <c:v>1.1181818181818182</c:v>
                </c:pt>
                <c:pt idx="226">
                  <c:v>1.1181818181818182</c:v>
                </c:pt>
                <c:pt idx="227">
                  <c:v>1.1181818181818182</c:v>
                </c:pt>
                <c:pt idx="228">
                  <c:v>1.1181818181818182</c:v>
                </c:pt>
                <c:pt idx="229">
                  <c:v>1.1181818181818182</c:v>
                </c:pt>
                <c:pt idx="230">
                  <c:v>1.1181818181818182</c:v>
                </c:pt>
                <c:pt idx="231">
                  <c:v>1.1181818181818182</c:v>
                </c:pt>
                <c:pt idx="232">
                  <c:v>1.1181818181818182</c:v>
                </c:pt>
                <c:pt idx="233">
                  <c:v>1.1181818181818182</c:v>
                </c:pt>
                <c:pt idx="234">
                  <c:v>1.1181818181818182</c:v>
                </c:pt>
                <c:pt idx="235">
                  <c:v>1.1181818181818182</c:v>
                </c:pt>
                <c:pt idx="236">
                  <c:v>1.1181818181818182</c:v>
                </c:pt>
                <c:pt idx="237">
                  <c:v>1.1181818181818182</c:v>
                </c:pt>
                <c:pt idx="238">
                  <c:v>1.1181818181818182</c:v>
                </c:pt>
                <c:pt idx="239">
                  <c:v>1.1181818181818182</c:v>
                </c:pt>
                <c:pt idx="240">
                  <c:v>1.1181818181818182</c:v>
                </c:pt>
                <c:pt idx="241">
                  <c:v>1.1181818181818182</c:v>
                </c:pt>
                <c:pt idx="242">
                  <c:v>1.1181818181818182</c:v>
                </c:pt>
                <c:pt idx="243">
                  <c:v>1.1181818181818182</c:v>
                </c:pt>
                <c:pt idx="244">
                  <c:v>1.1181818181818182</c:v>
                </c:pt>
                <c:pt idx="245">
                  <c:v>1.1181818181818182</c:v>
                </c:pt>
                <c:pt idx="246">
                  <c:v>1.1181818181818182</c:v>
                </c:pt>
                <c:pt idx="247">
                  <c:v>1.1181818181818182</c:v>
                </c:pt>
                <c:pt idx="248">
                  <c:v>1.1181818181818182</c:v>
                </c:pt>
                <c:pt idx="249">
                  <c:v>1.1181818181818182</c:v>
                </c:pt>
                <c:pt idx="250">
                  <c:v>1.1181818181818182</c:v>
                </c:pt>
                <c:pt idx="251">
                  <c:v>1.1181818181818182</c:v>
                </c:pt>
                <c:pt idx="252">
                  <c:v>1.1181818181818182</c:v>
                </c:pt>
                <c:pt idx="253">
                  <c:v>1.1181818181818182</c:v>
                </c:pt>
                <c:pt idx="254">
                  <c:v>1.1181818181818182</c:v>
                </c:pt>
                <c:pt idx="255">
                  <c:v>1.1181818181818182</c:v>
                </c:pt>
                <c:pt idx="256">
                  <c:v>1.1181818181818182</c:v>
                </c:pt>
                <c:pt idx="257">
                  <c:v>1.1181818181818182</c:v>
                </c:pt>
                <c:pt idx="258">
                  <c:v>1.1181818181818182</c:v>
                </c:pt>
                <c:pt idx="259">
                  <c:v>1.1181818181818182</c:v>
                </c:pt>
                <c:pt idx="260">
                  <c:v>1.1181818181818182</c:v>
                </c:pt>
                <c:pt idx="261">
                  <c:v>1.1181818181818182</c:v>
                </c:pt>
                <c:pt idx="262">
                  <c:v>1.1181818181818182</c:v>
                </c:pt>
                <c:pt idx="263">
                  <c:v>1.1181818181818182</c:v>
                </c:pt>
                <c:pt idx="264">
                  <c:v>1.1181818181818182</c:v>
                </c:pt>
                <c:pt idx="265">
                  <c:v>1.1181818181818182</c:v>
                </c:pt>
                <c:pt idx="266">
                  <c:v>1.1181818181818182</c:v>
                </c:pt>
                <c:pt idx="267">
                  <c:v>1.1181818181818182</c:v>
                </c:pt>
                <c:pt idx="268">
                  <c:v>1.1181818181818182</c:v>
                </c:pt>
                <c:pt idx="269">
                  <c:v>1.1181818181818182</c:v>
                </c:pt>
                <c:pt idx="270">
                  <c:v>1.1181818181818182</c:v>
                </c:pt>
                <c:pt idx="271">
                  <c:v>1.1181818181818182</c:v>
                </c:pt>
                <c:pt idx="272">
                  <c:v>1.1181818181818182</c:v>
                </c:pt>
                <c:pt idx="273">
                  <c:v>1.1181818181818182</c:v>
                </c:pt>
                <c:pt idx="274">
                  <c:v>1.1181818181818182</c:v>
                </c:pt>
                <c:pt idx="275">
                  <c:v>1.1181818181818182</c:v>
                </c:pt>
                <c:pt idx="276">
                  <c:v>1.1181818181818182</c:v>
                </c:pt>
                <c:pt idx="277">
                  <c:v>1.1181818181818182</c:v>
                </c:pt>
                <c:pt idx="278">
                  <c:v>1.1181818181818182</c:v>
                </c:pt>
                <c:pt idx="279">
                  <c:v>1.1181818181818182</c:v>
                </c:pt>
                <c:pt idx="280">
                  <c:v>1.1181818181818182</c:v>
                </c:pt>
                <c:pt idx="281">
                  <c:v>1.1181818181818182</c:v>
                </c:pt>
                <c:pt idx="282">
                  <c:v>1.1181818181818182</c:v>
                </c:pt>
                <c:pt idx="283">
                  <c:v>1.1181818181818182</c:v>
                </c:pt>
                <c:pt idx="284">
                  <c:v>1.1181818181818182</c:v>
                </c:pt>
                <c:pt idx="285">
                  <c:v>1.1181818181818182</c:v>
                </c:pt>
                <c:pt idx="286">
                  <c:v>1.1181818181818182</c:v>
                </c:pt>
                <c:pt idx="287">
                  <c:v>1.1181818181818182</c:v>
                </c:pt>
                <c:pt idx="288">
                  <c:v>1.1181818181818182</c:v>
                </c:pt>
                <c:pt idx="289">
                  <c:v>1.1181818181818182</c:v>
                </c:pt>
                <c:pt idx="290">
                  <c:v>1.1181818181818182</c:v>
                </c:pt>
                <c:pt idx="291">
                  <c:v>1.1181818181818182</c:v>
                </c:pt>
                <c:pt idx="292">
                  <c:v>1.1181818181818182</c:v>
                </c:pt>
                <c:pt idx="293">
                  <c:v>1.1181818181818182</c:v>
                </c:pt>
                <c:pt idx="294">
                  <c:v>1.1181818181818182</c:v>
                </c:pt>
                <c:pt idx="295">
                  <c:v>1.1181818181818182</c:v>
                </c:pt>
                <c:pt idx="296">
                  <c:v>1.1181818181818182</c:v>
                </c:pt>
                <c:pt idx="297">
                  <c:v>1.1181818181818182</c:v>
                </c:pt>
                <c:pt idx="298">
                  <c:v>1.1181818181818182</c:v>
                </c:pt>
                <c:pt idx="299">
                  <c:v>1.1181818181818182</c:v>
                </c:pt>
                <c:pt idx="300">
                  <c:v>1.1181818181818182</c:v>
                </c:pt>
                <c:pt idx="301">
                  <c:v>1.1181818181818182</c:v>
                </c:pt>
                <c:pt idx="302">
                  <c:v>1.1181818181818182</c:v>
                </c:pt>
                <c:pt idx="303">
                  <c:v>1.1181818181818182</c:v>
                </c:pt>
                <c:pt idx="304">
                  <c:v>1.1181818181818182</c:v>
                </c:pt>
                <c:pt idx="305">
                  <c:v>1.1181818181818182</c:v>
                </c:pt>
                <c:pt idx="306">
                  <c:v>1.1181818181818182</c:v>
                </c:pt>
                <c:pt idx="307">
                  <c:v>1.1181818181818182</c:v>
                </c:pt>
                <c:pt idx="308">
                  <c:v>1.1181818181818182</c:v>
                </c:pt>
                <c:pt idx="309">
                  <c:v>1.1181818181818182</c:v>
                </c:pt>
                <c:pt idx="310">
                  <c:v>1.1181818181818182</c:v>
                </c:pt>
                <c:pt idx="311">
                  <c:v>1.1181818181818182</c:v>
                </c:pt>
                <c:pt idx="312">
                  <c:v>1.1181818181818182</c:v>
                </c:pt>
                <c:pt idx="313">
                  <c:v>1.1181818181818182</c:v>
                </c:pt>
                <c:pt idx="314">
                  <c:v>1.1181818181818182</c:v>
                </c:pt>
                <c:pt idx="315">
                  <c:v>1.1181818181818182</c:v>
                </c:pt>
                <c:pt idx="316">
                  <c:v>1.1181818181818182</c:v>
                </c:pt>
                <c:pt idx="317">
                  <c:v>1.1181818181818182</c:v>
                </c:pt>
                <c:pt idx="318">
                  <c:v>1.1181818181818182</c:v>
                </c:pt>
                <c:pt idx="319">
                  <c:v>1.1181818181818182</c:v>
                </c:pt>
                <c:pt idx="320">
                  <c:v>1.1181818181818182</c:v>
                </c:pt>
                <c:pt idx="321">
                  <c:v>1.1181818181818182</c:v>
                </c:pt>
                <c:pt idx="322">
                  <c:v>1.1181818181818182</c:v>
                </c:pt>
                <c:pt idx="323">
                  <c:v>1.1181818181818182</c:v>
                </c:pt>
                <c:pt idx="324">
                  <c:v>1.1181818181818182</c:v>
                </c:pt>
                <c:pt idx="325">
                  <c:v>1.1181818181818182</c:v>
                </c:pt>
                <c:pt idx="326">
                  <c:v>1.1181818181818182</c:v>
                </c:pt>
                <c:pt idx="327">
                  <c:v>1.1181818181818182</c:v>
                </c:pt>
                <c:pt idx="328">
                  <c:v>1.1181818181818182</c:v>
                </c:pt>
                <c:pt idx="329">
                  <c:v>1.1181818181818182</c:v>
                </c:pt>
                <c:pt idx="330">
                  <c:v>1.1181818181818182</c:v>
                </c:pt>
                <c:pt idx="331">
                  <c:v>1.1181818181818182</c:v>
                </c:pt>
                <c:pt idx="332">
                  <c:v>1.1181818181818182</c:v>
                </c:pt>
                <c:pt idx="333">
                  <c:v>1.1181818181818182</c:v>
                </c:pt>
                <c:pt idx="334">
                  <c:v>1.1181818181818182</c:v>
                </c:pt>
                <c:pt idx="335">
                  <c:v>1.1181818181818182</c:v>
                </c:pt>
                <c:pt idx="336">
                  <c:v>1.1181818181818182</c:v>
                </c:pt>
                <c:pt idx="337">
                  <c:v>1.1181818181818182</c:v>
                </c:pt>
                <c:pt idx="338">
                  <c:v>1.1181818181818182</c:v>
                </c:pt>
                <c:pt idx="339">
                  <c:v>1.1181818181818182</c:v>
                </c:pt>
                <c:pt idx="340">
                  <c:v>1.1181818181818182</c:v>
                </c:pt>
                <c:pt idx="341">
                  <c:v>1.1181818181818182</c:v>
                </c:pt>
                <c:pt idx="342">
                  <c:v>1.1181818181818182</c:v>
                </c:pt>
                <c:pt idx="343">
                  <c:v>1.1181818181818182</c:v>
                </c:pt>
                <c:pt idx="344">
                  <c:v>1.1181818181818182</c:v>
                </c:pt>
                <c:pt idx="345">
                  <c:v>1.1181818181818182</c:v>
                </c:pt>
                <c:pt idx="346">
                  <c:v>1.1181818181818182</c:v>
                </c:pt>
                <c:pt idx="347">
                  <c:v>1.1181818181818182</c:v>
                </c:pt>
                <c:pt idx="348">
                  <c:v>1.1181818181818182</c:v>
                </c:pt>
                <c:pt idx="349">
                  <c:v>1.1181818181818182</c:v>
                </c:pt>
                <c:pt idx="350">
                  <c:v>1.1181818181818182</c:v>
                </c:pt>
                <c:pt idx="351">
                  <c:v>1.1181818181818182</c:v>
                </c:pt>
                <c:pt idx="352">
                  <c:v>1.1181818181818182</c:v>
                </c:pt>
                <c:pt idx="353">
                  <c:v>1.1181818181818182</c:v>
                </c:pt>
                <c:pt idx="354">
                  <c:v>1.1181818181818182</c:v>
                </c:pt>
                <c:pt idx="355">
                  <c:v>1.1181818181818182</c:v>
                </c:pt>
                <c:pt idx="356">
                  <c:v>1.1181818181818182</c:v>
                </c:pt>
                <c:pt idx="357">
                  <c:v>1.1181818181818182</c:v>
                </c:pt>
                <c:pt idx="358">
                  <c:v>1.1181818181818182</c:v>
                </c:pt>
                <c:pt idx="359">
                  <c:v>1.1181818181818182</c:v>
                </c:pt>
                <c:pt idx="360">
                  <c:v>1.1181818181818182</c:v>
                </c:pt>
                <c:pt idx="361">
                  <c:v>1.1181818181818182</c:v>
                </c:pt>
                <c:pt idx="362">
                  <c:v>1.1181818181818182</c:v>
                </c:pt>
                <c:pt idx="363">
                  <c:v>1.1181818181818182</c:v>
                </c:pt>
                <c:pt idx="364">
                  <c:v>1.1181818181818182</c:v>
                </c:pt>
                <c:pt idx="365">
                  <c:v>1.1181818181818182</c:v>
                </c:pt>
                <c:pt idx="366">
                  <c:v>1.1181818181818182</c:v>
                </c:pt>
                <c:pt idx="367">
                  <c:v>1.1181818181818182</c:v>
                </c:pt>
                <c:pt idx="368">
                  <c:v>1.1181818181818182</c:v>
                </c:pt>
                <c:pt idx="369">
                  <c:v>1.1181818181818182</c:v>
                </c:pt>
                <c:pt idx="370">
                  <c:v>1.1181818181818182</c:v>
                </c:pt>
                <c:pt idx="371">
                  <c:v>1.1181818181818182</c:v>
                </c:pt>
                <c:pt idx="372">
                  <c:v>1.1181818181818182</c:v>
                </c:pt>
                <c:pt idx="373">
                  <c:v>1.1181818181818182</c:v>
                </c:pt>
                <c:pt idx="374">
                  <c:v>1.1181818181818182</c:v>
                </c:pt>
                <c:pt idx="375">
                  <c:v>1.1181818181818182</c:v>
                </c:pt>
                <c:pt idx="376">
                  <c:v>1.1181818181818182</c:v>
                </c:pt>
                <c:pt idx="377">
                  <c:v>1.1181818181818182</c:v>
                </c:pt>
                <c:pt idx="378">
                  <c:v>1.1181818181818182</c:v>
                </c:pt>
                <c:pt idx="379">
                  <c:v>1.1181818181818182</c:v>
                </c:pt>
                <c:pt idx="380">
                  <c:v>1.1181818181818182</c:v>
                </c:pt>
                <c:pt idx="381">
                  <c:v>1.1181818181818182</c:v>
                </c:pt>
                <c:pt idx="382">
                  <c:v>1.1181818181818182</c:v>
                </c:pt>
                <c:pt idx="383">
                  <c:v>1.1181818181818182</c:v>
                </c:pt>
                <c:pt idx="384">
                  <c:v>1.1181818181818182</c:v>
                </c:pt>
                <c:pt idx="385">
                  <c:v>1.1181818181818182</c:v>
                </c:pt>
                <c:pt idx="386">
                  <c:v>1.1181818181818182</c:v>
                </c:pt>
                <c:pt idx="387">
                  <c:v>1.1181818181818182</c:v>
                </c:pt>
                <c:pt idx="388">
                  <c:v>1.1181818181818182</c:v>
                </c:pt>
                <c:pt idx="389">
                  <c:v>1.1181818181818182</c:v>
                </c:pt>
                <c:pt idx="390">
                  <c:v>1.1181818181818182</c:v>
                </c:pt>
                <c:pt idx="391">
                  <c:v>1.1181818181818182</c:v>
                </c:pt>
                <c:pt idx="392">
                  <c:v>1.1181818181818182</c:v>
                </c:pt>
                <c:pt idx="393">
                  <c:v>1.1181818181818182</c:v>
                </c:pt>
                <c:pt idx="394">
                  <c:v>1.1181818181818182</c:v>
                </c:pt>
                <c:pt idx="395">
                  <c:v>1.1181818181818182</c:v>
                </c:pt>
                <c:pt idx="396">
                  <c:v>1.1181818181818182</c:v>
                </c:pt>
                <c:pt idx="397">
                  <c:v>1.1181818181818182</c:v>
                </c:pt>
                <c:pt idx="398">
                  <c:v>1.1181818181818182</c:v>
                </c:pt>
                <c:pt idx="399">
                  <c:v>1.1181818181818182</c:v>
                </c:pt>
                <c:pt idx="400">
                  <c:v>1.1181818181818182</c:v>
                </c:pt>
                <c:pt idx="401">
                  <c:v>1.1181818181818182</c:v>
                </c:pt>
                <c:pt idx="402">
                  <c:v>1.1181818181818182</c:v>
                </c:pt>
                <c:pt idx="403">
                  <c:v>1.1181818181818182</c:v>
                </c:pt>
                <c:pt idx="404">
                  <c:v>1.1181818181818182</c:v>
                </c:pt>
                <c:pt idx="405">
                  <c:v>1.1181818181818182</c:v>
                </c:pt>
                <c:pt idx="406">
                  <c:v>1.1181818181818182</c:v>
                </c:pt>
                <c:pt idx="407">
                  <c:v>1.1181818181818182</c:v>
                </c:pt>
                <c:pt idx="408">
                  <c:v>1.1181818181818182</c:v>
                </c:pt>
                <c:pt idx="409">
                  <c:v>1.1181818181818182</c:v>
                </c:pt>
                <c:pt idx="410">
                  <c:v>1.1181818181818182</c:v>
                </c:pt>
                <c:pt idx="411">
                  <c:v>1.1181818181818182</c:v>
                </c:pt>
                <c:pt idx="412">
                  <c:v>1.1181818181818182</c:v>
                </c:pt>
                <c:pt idx="413">
                  <c:v>1.1181818181818182</c:v>
                </c:pt>
                <c:pt idx="414">
                  <c:v>1.1181818181818182</c:v>
                </c:pt>
                <c:pt idx="415">
                  <c:v>1.1181818181818182</c:v>
                </c:pt>
                <c:pt idx="416">
                  <c:v>1.1181818181818182</c:v>
                </c:pt>
                <c:pt idx="417">
                  <c:v>1.1181818181818182</c:v>
                </c:pt>
                <c:pt idx="418">
                  <c:v>1.1181818181818182</c:v>
                </c:pt>
                <c:pt idx="419">
                  <c:v>1.1181818181818182</c:v>
                </c:pt>
                <c:pt idx="420">
                  <c:v>1.1181818181818182</c:v>
                </c:pt>
                <c:pt idx="421">
                  <c:v>1.1181818181818182</c:v>
                </c:pt>
                <c:pt idx="422">
                  <c:v>1.1181818181818182</c:v>
                </c:pt>
                <c:pt idx="423">
                  <c:v>1.1181818181818182</c:v>
                </c:pt>
                <c:pt idx="424">
                  <c:v>1.1181818181818182</c:v>
                </c:pt>
                <c:pt idx="425">
                  <c:v>1.1181818181818182</c:v>
                </c:pt>
                <c:pt idx="426">
                  <c:v>1.1181818181818182</c:v>
                </c:pt>
                <c:pt idx="427">
                  <c:v>1.1181818181818182</c:v>
                </c:pt>
                <c:pt idx="428">
                  <c:v>1.1181818181818182</c:v>
                </c:pt>
                <c:pt idx="429">
                  <c:v>1.1181818181818182</c:v>
                </c:pt>
                <c:pt idx="430">
                  <c:v>1.1181818181818182</c:v>
                </c:pt>
                <c:pt idx="431">
                  <c:v>1.1181818181818182</c:v>
                </c:pt>
                <c:pt idx="432">
                  <c:v>1.1181818181818182</c:v>
                </c:pt>
                <c:pt idx="433">
                  <c:v>1.1181818181818182</c:v>
                </c:pt>
                <c:pt idx="434">
                  <c:v>1.1181818181818182</c:v>
                </c:pt>
                <c:pt idx="435">
                  <c:v>1.1181818181818182</c:v>
                </c:pt>
                <c:pt idx="436">
                  <c:v>1.1181818181818182</c:v>
                </c:pt>
                <c:pt idx="437">
                  <c:v>1.1181818181818182</c:v>
                </c:pt>
                <c:pt idx="438">
                  <c:v>1.1181818181818182</c:v>
                </c:pt>
                <c:pt idx="439">
                  <c:v>1.1181818181818182</c:v>
                </c:pt>
                <c:pt idx="440">
                  <c:v>1.1181818181818182</c:v>
                </c:pt>
                <c:pt idx="441">
                  <c:v>1.1181818181818182</c:v>
                </c:pt>
                <c:pt idx="442">
                  <c:v>1.1181818181818182</c:v>
                </c:pt>
                <c:pt idx="443">
                  <c:v>1.1181818181818182</c:v>
                </c:pt>
                <c:pt idx="444">
                  <c:v>1.1181818181818182</c:v>
                </c:pt>
                <c:pt idx="445">
                  <c:v>1.1181818181818182</c:v>
                </c:pt>
                <c:pt idx="446">
                  <c:v>1.1181818181818182</c:v>
                </c:pt>
                <c:pt idx="447">
                  <c:v>1.1181818181818182</c:v>
                </c:pt>
                <c:pt idx="448">
                  <c:v>1.1181818181818182</c:v>
                </c:pt>
                <c:pt idx="449">
                  <c:v>1.1181818181818182</c:v>
                </c:pt>
                <c:pt idx="450">
                  <c:v>1.1181818181818182</c:v>
                </c:pt>
                <c:pt idx="451">
                  <c:v>1.1181818181818182</c:v>
                </c:pt>
                <c:pt idx="452">
                  <c:v>1.1181818181818182</c:v>
                </c:pt>
                <c:pt idx="453">
                  <c:v>1.1181818181818182</c:v>
                </c:pt>
                <c:pt idx="454">
                  <c:v>1.1181818181818182</c:v>
                </c:pt>
                <c:pt idx="455">
                  <c:v>1.1181818181818182</c:v>
                </c:pt>
                <c:pt idx="456">
                  <c:v>1.1181818181818182</c:v>
                </c:pt>
                <c:pt idx="457">
                  <c:v>1.1181818181818182</c:v>
                </c:pt>
                <c:pt idx="458">
                  <c:v>1.1181818181818182</c:v>
                </c:pt>
                <c:pt idx="459">
                  <c:v>1.1181818181818182</c:v>
                </c:pt>
                <c:pt idx="460">
                  <c:v>1.1181818181818182</c:v>
                </c:pt>
                <c:pt idx="461">
                  <c:v>1.1181818181818182</c:v>
                </c:pt>
                <c:pt idx="462">
                  <c:v>1.1181818181818182</c:v>
                </c:pt>
                <c:pt idx="463">
                  <c:v>1.1181818181818182</c:v>
                </c:pt>
                <c:pt idx="464">
                  <c:v>1.1181818181818182</c:v>
                </c:pt>
                <c:pt idx="465">
                  <c:v>1.1181818181818182</c:v>
                </c:pt>
                <c:pt idx="466">
                  <c:v>1.1181818181818182</c:v>
                </c:pt>
                <c:pt idx="467">
                  <c:v>1.1181818181818182</c:v>
                </c:pt>
                <c:pt idx="468">
                  <c:v>1.1181818181818182</c:v>
                </c:pt>
                <c:pt idx="469">
                  <c:v>1.1181818181818182</c:v>
                </c:pt>
                <c:pt idx="470">
                  <c:v>1.1181818181818182</c:v>
                </c:pt>
                <c:pt idx="471">
                  <c:v>1.1181818181818182</c:v>
                </c:pt>
                <c:pt idx="472">
                  <c:v>1.1181818181818182</c:v>
                </c:pt>
                <c:pt idx="473">
                  <c:v>1.1181818181818182</c:v>
                </c:pt>
                <c:pt idx="474">
                  <c:v>1.1181818181818182</c:v>
                </c:pt>
                <c:pt idx="475">
                  <c:v>1.1181818181818182</c:v>
                </c:pt>
                <c:pt idx="476">
                  <c:v>1.1181818181818182</c:v>
                </c:pt>
                <c:pt idx="477">
                  <c:v>1.1181818181818182</c:v>
                </c:pt>
                <c:pt idx="478">
                  <c:v>1.1181818181818182</c:v>
                </c:pt>
                <c:pt idx="479">
                  <c:v>1.1181818181818182</c:v>
                </c:pt>
                <c:pt idx="480">
                  <c:v>1.1181818181818182</c:v>
                </c:pt>
                <c:pt idx="481">
                  <c:v>1.1181818181818182</c:v>
                </c:pt>
                <c:pt idx="482">
                  <c:v>1.1181818181818182</c:v>
                </c:pt>
                <c:pt idx="483">
                  <c:v>1.1181818181818182</c:v>
                </c:pt>
                <c:pt idx="484">
                  <c:v>1.1181818181818182</c:v>
                </c:pt>
                <c:pt idx="485">
                  <c:v>1.1181818181818182</c:v>
                </c:pt>
                <c:pt idx="486">
                  <c:v>1.1181818181818182</c:v>
                </c:pt>
                <c:pt idx="487">
                  <c:v>1.1181818181818182</c:v>
                </c:pt>
                <c:pt idx="488">
                  <c:v>1.1181818181818182</c:v>
                </c:pt>
                <c:pt idx="489">
                  <c:v>1.1181818181818182</c:v>
                </c:pt>
                <c:pt idx="490">
                  <c:v>1.1181818181818182</c:v>
                </c:pt>
                <c:pt idx="491">
                  <c:v>1.1181818181818182</c:v>
                </c:pt>
                <c:pt idx="492">
                  <c:v>1.1181818181818182</c:v>
                </c:pt>
                <c:pt idx="493">
                  <c:v>1.1181818181818182</c:v>
                </c:pt>
                <c:pt idx="494">
                  <c:v>1.1181818181818182</c:v>
                </c:pt>
                <c:pt idx="495">
                  <c:v>1.1181818181818182</c:v>
                </c:pt>
                <c:pt idx="496">
                  <c:v>1.1181818181818182</c:v>
                </c:pt>
                <c:pt idx="497">
                  <c:v>1.1181818181818182</c:v>
                </c:pt>
                <c:pt idx="498">
                  <c:v>1.1181818181818182</c:v>
                </c:pt>
                <c:pt idx="499">
                  <c:v>1.1181818181818182</c:v>
                </c:pt>
                <c:pt idx="500">
                  <c:v>1.1181818181818182</c:v>
                </c:pt>
                <c:pt idx="501">
                  <c:v>1.1181818181818182</c:v>
                </c:pt>
                <c:pt idx="502">
                  <c:v>1.1181818181818182</c:v>
                </c:pt>
                <c:pt idx="503">
                  <c:v>1.1181818181818182</c:v>
                </c:pt>
                <c:pt idx="504">
                  <c:v>1.1181818181818182</c:v>
                </c:pt>
                <c:pt idx="505">
                  <c:v>1.1181818181818182</c:v>
                </c:pt>
                <c:pt idx="506">
                  <c:v>1.1181818181818182</c:v>
                </c:pt>
                <c:pt idx="507">
                  <c:v>1.1181818181818182</c:v>
                </c:pt>
                <c:pt idx="508">
                  <c:v>1.1181818181818182</c:v>
                </c:pt>
                <c:pt idx="509">
                  <c:v>1.1181818181818182</c:v>
                </c:pt>
                <c:pt idx="510">
                  <c:v>1.1181818181818182</c:v>
                </c:pt>
                <c:pt idx="511">
                  <c:v>1.1181818181818182</c:v>
                </c:pt>
                <c:pt idx="512">
                  <c:v>1.1181818181818182</c:v>
                </c:pt>
                <c:pt idx="513">
                  <c:v>1.1181818181818182</c:v>
                </c:pt>
                <c:pt idx="514">
                  <c:v>1.1181818181818182</c:v>
                </c:pt>
                <c:pt idx="515">
                  <c:v>1.1181818181818182</c:v>
                </c:pt>
                <c:pt idx="516">
                  <c:v>1.1181818181818182</c:v>
                </c:pt>
                <c:pt idx="517">
                  <c:v>1.1181818181818182</c:v>
                </c:pt>
                <c:pt idx="518">
                  <c:v>1.1181818181818182</c:v>
                </c:pt>
                <c:pt idx="519">
                  <c:v>1.1181818181818182</c:v>
                </c:pt>
                <c:pt idx="520">
                  <c:v>1.1181818181818182</c:v>
                </c:pt>
                <c:pt idx="521">
                  <c:v>1.1181818181818182</c:v>
                </c:pt>
                <c:pt idx="522">
                  <c:v>1.1181818181818182</c:v>
                </c:pt>
                <c:pt idx="523">
                  <c:v>1.1181818181818182</c:v>
                </c:pt>
                <c:pt idx="524">
                  <c:v>1.1181818181818182</c:v>
                </c:pt>
                <c:pt idx="525">
                  <c:v>1.1181818181818182</c:v>
                </c:pt>
                <c:pt idx="526">
                  <c:v>1.1181818181818182</c:v>
                </c:pt>
                <c:pt idx="527">
                  <c:v>1.1181818181818182</c:v>
                </c:pt>
                <c:pt idx="528">
                  <c:v>1.1181818181818182</c:v>
                </c:pt>
                <c:pt idx="529">
                  <c:v>1.1181818181818182</c:v>
                </c:pt>
                <c:pt idx="530">
                  <c:v>1.1181818181818182</c:v>
                </c:pt>
                <c:pt idx="531">
                  <c:v>1.1181818181818182</c:v>
                </c:pt>
                <c:pt idx="532">
                  <c:v>1.1181818181818182</c:v>
                </c:pt>
                <c:pt idx="533">
                  <c:v>1.1181818181818182</c:v>
                </c:pt>
                <c:pt idx="534">
                  <c:v>1.1181818181818182</c:v>
                </c:pt>
                <c:pt idx="535">
                  <c:v>1.1181818181818182</c:v>
                </c:pt>
                <c:pt idx="536">
                  <c:v>1.1181818181818182</c:v>
                </c:pt>
                <c:pt idx="537">
                  <c:v>1.1181818181818182</c:v>
                </c:pt>
                <c:pt idx="538">
                  <c:v>1.1181818181818182</c:v>
                </c:pt>
                <c:pt idx="539">
                  <c:v>1.1181818181818182</c:v>
                </c:pt>
                <c:pt idx="540">
                  <c:v>1.1181818181818182</c:v>
                </c:pt>
                <c:pt idx="541">
                  <c:v>1.1181818181818182</c:v>
                </c:pt>
                <c:pt idx="542">
                  <c:v>1.1181818181818182</c:v>
                </c:pt>
                <c:pt idx="543">
                  <c:v>1.1181818181818182</c:v>
                </c:pt>
                <c:pt idx="544">
                  <c:v>1.1181818181818182</c:v>
                </c:pt>
                <c:pt idx="545">
                  <c:v>1.1181818181818182</c:v>
                </c:pt>
                <c:pt idx="546">
                  <c:v>1.1181818181818182</c:v>
                </c:pt>
                <c:pt idx="547">
                  <c:v>1.1181818181818182</c:v>
                </c:pt>
                <c:pt idx="548">
                  <c:v>1.1181818181818182</c:v>
                </c:pt>
                <c:pt idx="549">
                  <c:v>1.1181818181818182</c:v>
                </c:pt>
                <c:pt idx="550">
                  <c:v>1.1181818181818182</c:v>
                </c:pt>
                <c:pt idx="551">
                  <c:v>1.1181818181818182</c:v>
                </c:pt>
                <c:pt idx="552">
                  <c:v>1.1181818181818182</c:v>
                </c:pt>
                <c:pt idx="553">
                  <c:v>1.1181818181818182</c:v>
                </c:pt>
                <c:pt idx="554">
                  <c:v>1.1181818181818182</c:v>
                </c:pt>
                <c:pt idx="555">
                  <c:v>1.1181818181818182</c:v>
                </c:pt>
                <c:pt idx="556">
                  <c:v>1.1181818181818182</c:v>
                </c:pt>
                <c:pt idx="557">
                  <c:v>1.1181818181818182</c:v>
                </c:pt>
                <c:pt idx="558">
                  <c:v>1.1181818181818182</c:v>
                </c:pt>
                <c:pt idx="559">
                  <c:v>1.1181818181818182</c:v>
                </c:pt>
                <c:pt idx="560">
                  <c:v>1.1181818181818182</c:v>
                </c:pt>
                <c:pt idx="561">
                  <c:v>1.1181818181818182</c:v>
                </c:pt>
                <c:pt idx="562">
                  <c:v>1.1181818181818182</c:v>
                </c:pt>
                <c:pt idx="563">
                  <c:v>1.1181818181818182</c:v>
                </c:pt>
                <c:pt idx="564">
                  <c:v>1.1181818181818182</c:v>
                </c:pt>
                <c:pt idx="565">
                  <c:v>1.1181818181818182</c:v>
                </c:pt>
                <c:pt idx="566">
                  <c:v>1.1181818181818182</c:v>
                </c:pt>
                <c:pt idx="567">
                  <c:v>1.1181818181818182</c:v>
                </c:pt>
                <c:pt idx="568">
                  <c:v>1.1181818181818182</c:v>
                </c:pt>
                <c:pt idx="569">
                  <c:v>1.1181818181818182</c:v>
                </c:pt>
                <c:pt idx="570">
                  <c:v>1.1181818181818182</c:v>
                </c:pt>
                <c:pt idx="571">
                  <c:v>1.1181818181818182</c:v>
                </c:pt>
                <c:pt idx="572">
                  <c:v>1.1181818181818182</c:v>
                </c:pt>
                <c:pt idx="573">
                  <c:v>1.1181818181818182</c:v>
                </c:pt>
                <c:pt idx="574">
                  <c:v>1.1181818181818182</c:v>
                </c:pt>
                <c:pt idx="575">
                  <c:v>1.1181818181818182</c:v>
                </c:pt>
                <c:pt idx="576">
                  <c:v>1.1181818181818182</c:v>
                </c:pt>
                <c:pt idx="577">
                  <c:v>1.1181818181818182</c:v>
                </c:pt>
                <c:pt idx="578">
                  <c:v>1.1181818181818182</c:v>
                </c:pt>
                <c:pt idx="579">
                  <c:v>1.1181818181818182</c:v>
                </c:pt>
                <c:pt idx="580">
                  <c:v>1.1181818181818182</c:v>
                </c:pt>
                <c:pt idx="581">
                  <c:v>1.1181818181818182</c:v>
                </c:pt>
                <c:pt idx="582">
                  <c:v>1.1181818181818182</c:v>
                </c:pt>
                <c:pt idx="583">
                  <c:v>1.1181818181818182</c:v>
                </c:pt>
                <c:pt idx="584">
                  <c:v>1.1181818181818182</c:v>
                </c:pt>
                <c:pt idx="585">
                  <c:v>1.1181818181818182</c:v>
                </c:pt>
                <c:pt idx="586">
                  <c:v>1.1181818181818182</c:v>
                </c:pt>
                <c:pt idx="587">
                  <c:v>1.1181818181818182</c:v>
                </c:pt>
                <c:pt idx="588">
                  <c:v>1.1181818181818182</c:v>
                </c:pt>
                <c:pt idx="589">
                  <c:v>1.1181818181818182</c:v>
                </c:pt>
                <c:pt idx="590">
                  <c:v>1.1181818181818182</c:v>
                </c:pt>
                <c:pt idx="591">
                  <c:v>1.1181818181818182</c:v>
                </c:pt>
                <c:pt idx="592">
                  <c:v>1.1181818181818182</c:v>
                </c:pt>
                <c:pt idx="593">
                  <c:v>1.1181818181818182</c:v>
                </c:pt>
                <c:pt idx="594">
                  <c:v>1.1181818181818182</c:v>
                </c:pt>
                <c:pt idx="595">
                  <c:v>1.1181818181818182</c:v>
                </c:pt>
                <c:pt idx="596">
                  <c:v>1.1181818181818182</c:v>
                </c:pt>
                <c:pt idx="597">
                  <c:v>1.1181818181818182</c:v>
                </c:pt>
                <c:pt idx="598">
                  <c:v>1.1181818181818182</c:v>
                </c:pt>
                <c:pt idx="599">
                  <c:v>1.1181818181818182</c:v>
                </c:pt>
                <c:pt idx="600">
                  <c:v>1.1181818181818182</c:v>
                </c:pt>
              </c:numCache>
            </c:numRef>
          </c:val>
          <c:smooth val="0"/>
          <c:extLst>
            <c:ext xmlns:c16="http://schemas.microsoft.com/office/drawing/2014/chart" uri="{C3380CC4-5D6E-409C-BE32-E72D297353CC}">
              <c16:uniqueId val="{00000002-B4CA-4B24-9D13-01AE16891D2D}"/>
            </c:ext>
          </c:extLst>
        </c:ser>
        <c:dLbls>
          <c:showLegendKey val="0"/>
          <c:showVal val="0"/>
          <c:showCatName val="0"/>
          <c:showSerName val="0"/>
          <c:showPercent val="0"/>
          <c:showBubbleSize val="0"/>
        </c:dLbls>
        <c:smooth val="0"/>
        <c:axId val="1053597247"/>
        <c:axId val="1880520207"/>
      </c:lineChart>
      <c:catAx>
        <c:axId val="1053597247"/>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600"/>
                  <a:t>COP</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numFmt formatCode="0.00" sourceLinked="0"/>
        <c:majorTickMark val="cross"/>
        <c:minorTickMark val="out"/>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crossAx val="1880520207"/>
        <c:crosses val="autoZero"/>
        <c:auto val="1"/>
        <c:lblAlgn val="ctr"/>
        <c:lblOffset val="100"/>
        <c:tickLblSkip val="50"/>
        <c:tickMarkSkip val="50"/>
        <c:noMultiLvlLbl val="0"/>
      </c:catAx>
      <c:valAx>
        <c:axId val="1880520207"/>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600"/>
                  <a:t>Energy</a:t>
                </a:r>
                <a:r>
                  <a:rPr lang="en-US" sz="1600" baseline="0"/>
                  <a:t> Cost ($/hr</a:t>
                </a:r>
                <a:r>
                  <a:rPr lang="en-US" sz="1600"/>
                  <a:t>)</a:t>
                </a:r>
              </a:p>
            </c:rich>
          </c:tx>
          <c:layout>
            <c:manualLayout>
              <c:xMode val="edge"/>
              <c:yMode val="edge"/>
              <c:x val="8.1564345741186005E-3"/>
              <c:y val="0.3032338797676391"/>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crossAx val="10535972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31.png"/></Relationships>
</file>

<file path=ppt/diagrams/_rels/data13.xml.rels><?xml version="1.0" encoding="UTF-8" standalone="yes"?>
<Relationships xmlns="http://schemas.openxmlformats.org/package/2006/relationships"><Relationship Id="rId1" Type="http://schemas.openxmlformats.org/officeDocument/2006/relationships/image" Target="../media/image68.png"/></Relationships>
</file>

<file path=ppt/diagrams/_rels/data2.xml.rels><?xml version="1.0" encoding="UTF-8" standalone="yes"?>
<Relationships xmlns="http://schemas.openxmlformats.org/package/2006/relationships"><Relationship Id="rId1" Type="http://schemas.openxmlformats.org/officeDocument/2006/relationships/image" Target="../media/image31.png"/></Relationships>
</file>

<file path=ppt/diagrams/_rels/data3.xml.rels><?xml version="1.0" encoding="UTF-8" standalone="yes"?>
<Relationships xmlns="http://schemas.openxmlformats.org/package/2006/relationships"><Relationship Id="rId1" Type="http://schemas.openxmlformats.org/officeDocument/2006/relationships/image" Target="../media/image33.png"/></Relationships>
</file>

<file path=ppt/diagrams/_rels/data4.xml.rels><?xml version="1.0" encoding="UTF-8" standalone="yes"?>
<Relationships xmlns="http://schemas.openxmlformats.org/package/2006/relationships"><Relationship Id="rId1" Type="http://schemas.openxmlformats.org/officeDocument/2006/relationships/image" Target="../media/image34.png"/></Relationships>
</file>

<file path=ppt/diagrams/_rels/data6.xml.rels><?xml version="1.0" encoding="UTF-8" standalone="yes"?>
<Relationships xmlns="http://schemas.openxmlformats.org/package/2006/relationships"><Relationship Id="rId1" Type="http://schemas.openxmlformats.org/officeDocument/2006/relationships/image" Target="../media/image34.png"/></Relationships>
</file>

<file path=ppt/diagrams/_rels/data7.xml.rels><?xml version="1.0" encoding="UTF-8" standalone="yes"?>
<Relationships xmlns="http://schemas.openxmlformats.org/package/2006/relationships"><Relationship Id="rId1" Type="http://schemas.openxmlformats.org/officeDocument/2006/relationships/image" Target="../media/image50.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1.png"/></Relationships>
</file>

<file path=ppt/diagrams/_rels/drawing13.xml.rels><?xml version="1.0" encoding="UTF-8" standalone="yes"?>
<Relationships xmlns="http://schemas.openxmlformats.org/package/2006/relationships"><Relationship Id="rId1" Type="http://schemas.openxmlformats.org/officeDocument/2006/relationships/image" Target="../media/image68.png"/></Relationships>
</file>

<file path=ppt/diagrams/_rels/drawing2.xml.rels><?xml version="1.0" encoding="UTF-8" standalone="yes"?>
<Relationships xmlns="http://schemas.openxmlformats.org/package/2006/relationships"><Relationship Id="rId1" Type="http://schemas.openxmlformats.org/officeDocument/2006/relationships/image" Target="../media/image31.png"/></Relationships>
</file>

<file path=ppt/diagrams/_rels/drawing3.xml.rels><?xml version="1.0" encoding="UTF-8" standalone="yes"?>
<Relationships xmlns="http://schemas.openxmlformats.org/package/2006/relationships"><Relationship Id="rId1" Type="http://schemas.openxmlformats.org/officeDocument/2006/relationships/image" Target="../media/image33.png"/></Relationships>
</file>

<file path=ppt/diagrams/_rels/drawing4.xml.rels><?xml version="1.0" encoding="UTF-8" standalone="yes"?>
<Relationships xmlns="http://schemas.openxmlformats.org/package/2006/relationships"><Relationship Id="rId1" Type="http://schemas.openxmlformats.org/officeDocument/2006/relationships/image" Target="../media/image34.png"/></Relationships>
</file>

<file path=ppt/diagrams/_rels/drawing6.xml.rels><?xml version="1.0" encoding="UTF-8" standalone="yes"?>
<Relationships xmlns="http://schemas.openxmlformats.org/package/2006/relationships"><Relationship Id="rId1" Type="http://schemas.openxmlformats.org/officeDocument/2006/relationships/image" Target="../media/image34.png"/></Relationships>
</file>

<file path=ppt/diagrams/_rels/drawing7.xml.rels><?xml version="1.0" encoding="UTF-8" standalone="yes"?>
<Relationships xmlns="http://schemas.openxmlformats.org/package/2006/relationships"><Relationship Id="rId1" Type="http://schemas.openxmlformats.org/officeDocument/2006/relationships/image" Target="../media/image50.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536EC7-1B67-41CF-8024-1599ED4B5CF0}" type="doc">
      <dgm:prSet loTypeId="urn:microsoft.com/office/officeart/2005/8/layout/radial2" loCatId="relationship" qsTypeId="urn:microsoft.com/office/officeart/2005/8/quickstyle/simple5" qsCatId="simple" csTypeId="urn:microsoft.com/office/officeart/2005/8/colors/accent0_3" csCatId="mainScheme" phldr="1"/>
      <dgm:spPr/>
      <dgm:t>
        <a:bodyPr/>
        <a:lstStyle/>
        <a:p>
          <a:endParaRPr lang="en-US"/>
        </a:p>
      </dgm:t>
    </dgm:pt>
    <dgm:pt modelId="{EFB8FD6F-ECF5-4DC1-8CAB-A4BA95EF769A}">
      <dgm:prSet phldrT="[Text]" custT="1"/>
      <dgm:spPr/>
      <dgm:t>
        <a:bodyPr/>
        <a:lstStyle/>
        <a:p>
          <a:r>
            <a:rPr lang="en-US" sz="1400" b="1" dirty="0"/>
            <a:t>Refrigerants</a:t>
          </a:r>
        </a:p>
      </dgm:t>
    </dgm:pt>
    <dgm:pt modelId="{E59B0222-F195-4EC6-9AEF-C12AA6A2302A}" type="parTrans" cxnId="{12832E28-6E9A-4E85-BD30-4ED6E41CABAB}">
      <dgm:prSet/>
      <dgm:spPr/>
      <dgm:t>
        <a:bodyPr/>
        <a:lstStyle/>
        <a:p>
          <a:endParaRPr lang="en-US"/>
        </a:p>
      </dgm:t>
    </dgm:pt>
    <dgm:pt modelId="{F7B28F8D-DB53-4CEF-AB45-120F8173F113}" type="sibTrans" cxnId="{12832E28-6E9A-4E85-BD30-4ED6E41CABAB}">
      <dgm:prSet/>
      <dgm:spPr/>
      <dgm:t>
        <a:bodyPr/>
        <a:lstStyle/>
        <a:p>
          <a:endParaRPr lang="en-US"/>
        </a:p>
      </dgm:t>
    </dgm:pt>
    <dgm:pt modelId="{D00B198E-CBB1-4695-B69F-62F7094132DF}">
      <dgm:prSet phldrT="[Text]" custT="1"/>
      <dgm:spPr/>
      <dgm:t>
        <a:bodyPr/>
        <a:lstStyle/>
        <a:p>
          <a:r>
            <a:rPr lang="en-US" sz="1400" b="1" dirty="0"/>
            <a:t>Efficiency</a:t>
          </a:r>
        </a:p>
      </dgm:t>
    </dgm:pt>
    <dgm:pt modelId="{75DFE2F9-F786-445F-8B50-9D779EBBA517}" type="parTrans" cxnId="{48BDF084-8E83-4477-B630-1FC8CAE718E9}">
      <dgm:prSet/>
      <dgm:spPr/>
      <dgm:t>
        <a:bodyPr/>
        <a:lstStyle/>
        <a:p>
          <a:endParaRPr lang="en-US"/>
        </a:p>
      </dgm:t>
    </dgm:pt>
    <dgm:pt modelId="{E280B3B5-5E0E-460D-877A-58077D5991DE}" type="sibTrans" cxnId="{48BDF084-8E83-4477-B630-1FC8CAE718E9}">
      <dgm:prSet/>
      <dgm:spPr/>
      <dgm:t>
        <a:bodyPr/>
        <a:lstStyle/>
        <a:p>
          <a:endParaRPr lang="en-US"/>
        </a:p>
      </dgm:t>
    </dgm:pt>
    <dgm:pt modelId="{EFA994A9-E4E7-443E-8635-49B4646EB0B6}">
      <dgm:prSet phldrT="[Text]"/>
      <dgm:spPr/>
      <dgm:t>
        <a:bodyPr/>
        <a:lstStyle/>
        <a:p>
          <a:r>
            <a:rPr lang="en-US" dirty="0"/>
            <a:t>Optimization</a:t>
          </a:r>
        </a:p>
      </dgm:t>
    </dgm:pt>
    <dgm:pt modelId="{88624EDC-8B04-47B2-870F-CA2E6F7618C0}" type="parTrans" cxnId="{60D9203B-9170-4253-B857-21A3A58D95DC}">
      <dgm:prSet/>
      <dgm:spPr/>
      <dgm:t>
        <a:bodyPr/>
        <a:lstStyle/>
        <a:p>
          <a:endParaRPr lang="en-US"/>
        </a:p>
      </dgm:t>
    </dgm:pt>
    <dgm:pt modelId="{A2981244-EE5A-4C82-A837-79C4E8989FED}" type="sibTrans" cxnId="{60D9203B-9170-4253-B857-21A3A58D95DC}">
      <dgm:prSet/>
      <dgm:spPr/>
      <dgm:t>
        <a:bodyPr/>
        <a:lstStyle/>
        <a:p>
          <a:endParaRPr lang="en-US"/>
        </a:p>
      </dgm:t>
    </dgm:pt>
    <dgm:pt modelId="{5343BC02-253A-4F07-A81C-85CFAD8D6EC3}">
      <dgm:prSet phldrT="[Text]"/>
      <dgm:spPr/>
      <dgm:t>
        <a:bodyPr/>
        <a:lstStyle/>
        <a:p>
          <a:r>
            <a:rPr lang="en-US" dirty="0"/>
            <a:t>Heat pumps</a:t>
          </a:r>
        </a:p>
      </dgm:t>
    </dgm:pt>
    <dgm:pt modelId="{E749FC5C-9E09-497F-81BA-DA63CBE3E996}" type="sibTrans" cxnId="{C225668B-250F-4BD2-BB47-B1F61E70A043}">
      <dgm:prSet/>
      <dgm:spPr/>
      <dgm:t>
        <a:bodyPr/>
        <a:lstStyle/>
        <a:p>
          <a:endParaRPr lang="en-US"/>
        </a:p>
      </dgm:t>
    </dgm:pt>
    <dgm:pt modelId="{022F34E3-CB63-4606-A523-BF7F54B41F5C}" type="parTrans" cxnId="{C225668B-250F-4BD2-BB47-B1F61E70A043}">
      <dgm:prSet/>
      <dgm:spPr/>
      <dgm:t>
        <a:bodyPr/>
        <a:lstStyle/>
        <a:p>
          <a:endParaRPr lang="en-US"/>
        </a:p>
      </dgm:t>
    </dgm:pt>
    <dgm:pt modelId="{7CD6E4DF-6FDF-4D59-BE2D-50DB399D4B5A}">
      <dgm:prSet phldrT="[Text]" custT="1"/>
      <dgm:spPr/>
      <dgm:t>
        <a:bodyPr/>
        <a:lstStyle/>
        <a:p>
          <a:r>
            <a:rPr lang="en-US" sz="1400" b="1" dirty="0"/>
            <a:t>Electrification</a:t>
          </a:r>
        </a:p>
      </dgm:t>
    </dgm:pt>
    <dgm:pt modelId="{248925CC-AE30-4990-84E9-9E4B668AE0C2}" type="sibTrans" cxnId="{6366F545-0CB5-4260-8E5E-26B1B094A3DF}">
      <dgm:prSet/>
      <dgm:spPr/>
      <dgm:t>
        <a:bodyPr/>
        <a:lstStyle/>
        <a:p>
          <a:endParaRPr lang="en-US"/>
        </a:p>
      </dgm:t>
    </dgm:pt>
    <dgm:pt modelId="{C3C8B712-9946-4055-A4CB-E31577104FCB}" type="parTrans" cxnId="{6366F545-0CB5-4260-8E5E-26B1B094A3DF}">
      <dgm:prSet/>
      <dgm:spPr/>
      <dgm:t>
        <a:bodyPr/>
        <a:lstStyle/>
        <a:p>
          <a:endParaRPr lang="en-US"/>
        </a:p>
      </dgm:t>
    </dgm:pt>
    <dgm:pt modelId="{30359B07-43BF-4BBB-AB5B-AD4B0D6D15E9}">
      <dgm:prSet phldrT="[Text]"/>
      <dgm:spPr/>
      <dgm:t>
        <a:bodyPr/>
        <a:lstStyle/>
        <a:p>
          <a:r>
            <a:rPr lang="en-US" dirty="0"/>
            <a:t>Low GWP</a:t>
          </a:r>
        </a:p>
      </dgm:t>
    </dgm:pt>
    <dgm:pt modelId="{B9751B17-61D3-4970-BB16-C96512330286}" type="parTrans" cxnId="{F1F8089A-F062-47CE-B623-68DB3F4C78E6}">
      <dgm:prSet/>
      <dgm:spPr/>
      <dgm:t>
        <a:bodyPr/>
        <a:lstStyle/>
        <a:p>
          <a:endParaRPr lang="en-US"/>
        </a:p>
      </dgm:t>
    </dgm:pt>
    <dgm:pt modelId="{2AB7A82F-E65D-4587-B492-B4511A4ECA0B}" type="sibTrans" cxnId="{F1F8089A-F062-47CE-B623-68DB3F4C78E6}">
      <dgm:prSet/>
      <dgm:spPr/>
      <dgm:t>
        <a:bodyPr/>
        <a:lstStyle/>
        <a:p>
          <a:endParaRPr lang="en-US"/>
        </a:p>
      </dgm:t>
    </dgm:pt>
    <dgm:pt modelId="{448D7482-5F3B-431D-BEBA-86CD8C96ED3D}" type="pres">
      <dgm:prSet presAssocID="{4E536EC7-1B67-41CF-8024-1599ED4B5CF0}" presName="composite" presStyleCnt="0">
        <dgm:presLayoutVars>
          <dgm:chMax val="5"/>
          <dgm:dir/>
          <dgm:animLvl val="ctr"/>
          <dgm:resizeHandles val="exact"/>
        </dgm:presLayoutVars>
      </dgm:prSet>
      <dgm:spPr/>
    </dgm:pt>
    <dgm:pt modelId="{9479E4F9-4CA9-4598-8A38-F9213B343B45}" type="pres">
      <dgm:prSet presAssocID="{4E536EC7-1B67-41CF-8024-1599ED4B5CF0}" presName="cycle" presStyleCnt="0"/>
      <dgm:spPr/>
    </dgm:pt>
    <dgm:pt modelId="{BB2B34A4-3E2A-4025-8FD2-DE14498D5065}" type="pres">
      <dgm:prSet presAssocID="{4E536EC7-1B67-41CF-8024-1599ED4B5CF0}" presName="centerShape" presStyleCnt="0"/>
      <dgm:spPr/>
    </dgm:pt>
    <dgm:pt modelId="{DE06B5E4-AFC7-40BA-B556-C68A5BC4382B}" type="pres">
      <dgm:prSet presAssocID="{4E536EC7-1B67-41CF-8024-1599ED4B5CF0}" presName="connSite" presStyleLbl="node1" presStyleIdx="0" presStyleCnt="4"/>
      <dgm:spPr/>
    </dgm:pt>
    <dgm:pt modelId="{38D46F43-B298-43C7-9255-E706E745C754}" type="pres">
      <dgm:prSet presAssocID="{4E536EC7-1B67-41CF-8024-1599ED4B5CF0}" presName="visible" presStyleLbl="node1" presStyleIdx="0" presStyleCnt="4"/>
      <dgm:spPr>
        <a:blipFill rotWithShape="1">
          <a:blip xmlns:r="http://schemas.openxmlformats.org/officeDocument/2006/relationships" r:embed="rId1"/>
          <a:srcRect/>
          <a:stretch>
            <a:fillRect t="-2000" b="-2000"/>
          </a:stretch>
        </a:blipFill>
      </dgm:spPr>
    </dgm:pt>
    <dgm:pt modelId="{CE9D9BED-F3ED-425C-B811-C6CE00943D8D}" type="pres">
      <dgm:prSet presAssocID="{E59B0222-F195-4EC6-9AEF-C12AA6A2302A}" presName="Name25" presStyleLbl="parChTrans1D1" presStyleIdx="0" presStyleCnt="3"/>
      <dgm:spPr/>
    </dgm:pt>
    <dgm:pt modelId="{B17A48C2-E956-45FF-AA35-740EED0FEA95}" type="pres">
      <dgm:prSet presAssocID="{EFB8FD6F-ECF5-4DC1-8CAB-A4BA95EF769A}" presName="node" presStyleCnt="0"/>
      <dgm:spPr/>
    </dgm:pt>
    <dgm:pt modelId="{32826F8A-DC2B-4989-9B2B-E70E1D682A33}" type="pres">
      <dgm:prSet presAssocID="{EFB8FD6F-ECF5-4DC1-8CAB-A4BA95EF769A}" presName="parentNode" presStyleLbl="node1" presStyleIdx="1" presStyleCnt="4">
        <dgm:presLayoutVars>
          <dgm:chMax val="1"/>
          <dgm:bulletEnabled val="1"/>
        </dgm:presLayoutVars>
      </dgm:prSet>
      <dgm:spPr/>
    </dgm:pt>
    <dgm:pt modelId="{24470EE4-8B0D-48BE-9C1B-0E569876A1F7}" type="pres">
      <dgm:prSet presAssocID="{EFB8FD6F-ECF5-4DC1-8CAB-A4BA95EF769A}" presName="childNode" presStyleLbl="revTx" presStyleIdx="0" presStyleCnt="3">
        <dgm:presLayoutVars>
          <dgm:bulletEnabled val="1"/>
        </dgm:presLayoutVars>
      </dgm:prSet>
      <dgm:spPr/>
    </dgm:pt>
    <dgm:pt modelId="{96F24492-1036-4501-AB5D-77390995A019}" type="pres">
      <dgm:prSet presAssocID="{C3C8B712-9946-4055-A4CB-E31577104FCB}" presName="Name25" presStyleLbl="parChTrans1D1" presStyleIdx="1" presStyleCnt="3"/>
      <dgm:spPr/>
    </dgm:pt>
    <dgm:pt modelId="{039D8C35-FD65-4FF6-B544-ADD97E79D16A}" type="pres">
      <dgm:prSet presAssocID="{7CD6E4DF-6FDF-4D59-BE2D-50DB399D4B5A}" presName="node" presStyleCnt="0"/>
      <dgm:spPr/>
    </dgm:pt>
    <dgm:pt modelId="{046FDC3B-D7CD-47D1-868B-6DA8F3449CE2}" type="pres">
      <dgm:prSet presAssocID="{7CD6E4DF-6FDF-4D59-BE2D-50DB399D4B5A}" presName="parentNode" presStyleLbl="node1" presStyleIdx="2" presStyleCnt="4">
        <dgm:presLayoutVars>
          <dgm:chMax val="1"/>
          <dgm:bulletEnabled val="1"/>
        </dgm:presLayoutVars>
      </dgm:prSet>
      <dgm:spPr/>
    </dgm:pt>
    <dgm:pt modelId="{1B9CBBF9-94EC-4B12-8E2A-533DF99FF4CC}" type="pres">
      <dgm:prSet presAssocID="{7CD6E4DF-6FDF-4D59-BE2D-50DB399D4B5A}" presName="childNode" presStyleLbl="revTx" presStyleIdx="1" presStyleCnt="3">
        <dgm:presLayoutVars>
          <dgm:bulletEnabled val="1"/>
        </dgm:presLayoutVars>
      </dgm:prSet>
      <dgm:spPr/>
    </dgm:pt>
    <dgm:pt modelId="{B1308E82-31BC-455C-BE04-BB7EE6754842}" type="pres">
      <dgm:prSet presAssocID="{75DFE2F9-F786-445F-8B50-9D779EBBA517}" presName="Name25" presStyleLbl="parChTrans1D1" presStyleIdx="2" presStyleCnt="3"/>
      <dgm:spPr/>
    </dgm:pt>
    <dgm:pt modelId="{0F19801C-CA19-49E6-9016-39FF38D2A1B7}" type="pres">
      <dgm:prSet presAssocID="{D00B198E-CBB1-4695-B69F-62F7094132DF}" presName="node" presStyleCnt="0"/>
      <dgm:spPr/>
    </dgm:pt>
    <dgm:pt modelId="{14744396-621F-462F-9F38-71E26C82B132}" type="pres">
      <dgm:prSet presAssocID="{D00B198E-CBB1-4695-B69F-62F7094132DF}" presName="parentNode" presStyleLbl="node1" presStyleIdx="3" presStyleCnt="4">
        <dgm:presLayoutVars>
          <dgm:chMax val="1"/>
          <dgm:bulletEnabled val="1"/>
        </dgm:presLayoutVars>
      </dgm:prSet>
      <dgm:spPr/>
    </dgm:pt>
    <dgm:pt modelId="{D6C74FCF-33E8-4E5A-B28A-DF8538D8C8C3}" type="pres">
      <dgm:prSet presAssocID="{D00B198E-CBB1-4695-B69F-62F7094132DF}" presName="childNode" presStyleLbl="revTx" presStyleIdx="2" presStyleCnt="3">
        <dgm:presLayoutVars>
          <dgm:bulletEnabled val="1"/>
        </dgm:presLayoutVars>
      </dgm:prSet>
      <dgm:spPr/>
    </dgm:pt>
  </dgm:ptLst>
  <dgm:cxnLst>
    <dgm:cxn modelId="{887BE801-1C3C-4819-A3CA-D479BCFB0AE2}" type="presOf" srcId="{E59B0222-F195-4EC6-9AEF-C12AA6A2302A}" destId="{CE9D9BED-F3ED-425C-B811-C6CE00943D8D}" srcOrd="0" destOrd="0" presId="urn:microsoft.com/office/officeart/2005/8/layout/radial2"/>
    <dgm:cxn modelId="{2DEF9605-9521-401A-B316-52F5C3E3CF36}" type="presOf" srcId="{5343BC02-253A-4F07-A81C-85CFAD8D6EC3}" destId="{1B9CBBF9-94EC-4B12-8E2A-533DF99FF4CC}" srcOrd="0" destOrd="0" presId="urn:microsoft.com/office/officeart/2005/8/layout/radial2"/>
    <dgm:cxn modelId="{C26B791A-26C8-4042-AB00-9B1DB073987E}" type="presOf" srcId="{7CD6E4DF-6FDF-4D59-BE2D-50DB399D4B5A}" destId="{046FDC3B-D7CD-47D1-868B-6DA8F3449CE2}" srcOrd="0" destOrd="0" presId="urn:microsoft.com/office/officeart/2005/8/layout/radial2"/>
    <dgm:cxn modelId="{12832E28-6E9A-4E85-BD30-4ED6E41CABAB}" srcId="{4E536EC7-1B67-41CF-8024-1599ED4B5CF0}" destId="{EFB8FD6F-ECF5-4DC1-8CAB-A4BA95EF769A}" srcOrd="0" destOrd="0" parTransId="{E59B0222-F195-4EC6-9AEF-C12AA6A2302A}" sibTransId="{F7B28F8D-DB53-4CEF-AB45-120F8173F113}"/>
    <dgm:cxn modelId="{60D9203B-9170-4253-B857-21A3A58D95DC}" srcId="{D00B198E-CBB1-4695-B69F-62F7094132DF}" destId="{EFA994A9-E4E7-443E-8635-49B4646EB0B6}" srcOrd="0" destOrd="0" parTransId="{88624EDC-8B04-47B2-870F-CA2E6F7618C0}" sibTransId="{A2981244-EE5A-4C82-A837-79C4E8989FED}"/>
    <dgm:cxn modelId="{6366F545-0CB5-4260-8E5E-26B1B094A3DF}" srcId="{4E536EC7-1B67-41CF-8024-1599ED4B5CF0}" destId="{7CD6E4DF-6FDF-4D59-BE2D-50DB399D4B5A}" srcOrd="1" destOrd="0" parTransId="{C3C8B712-9946-4055-A4CB-E31577104FCB}" sibTransId="{248925CC-AE30-4990-84E9-9E4B668AE0C2}"/>
    <dgm:cxn modelId="{480C0C4B-2E6E-4603-9DA0-08FEF3030079}" type="presOf" srcId="{C3C8B712-9946-4055-A4CB-E31577104FCB}" destId="{96F24492-1036-4501-AB5D-77390995A019}" srcOrd="0" destOrd="0" presId="urn:microsoft.com/office/officeart/2005/8/layout/radial2"/>
    <dgm:cxn modelId="{C314CD6D-5201-4B2F-8A60-26BDF297D615}" type="presOf" srcId="{30359B07-43BF-4BBB-AB5B-AD4B0D6D15E9}" destId="{24470EE4-8B0D-48BE-9C1B-0E569876A1F7}" srcOrd="0" destOrd="0" presId="urn:microsoft.com/office/officeart/2005/8/layout/radial2"/>
    <dgm:cxn modelId="{9640114E-1B37-4E71-BE5D-D08990EDB164}" type="presOf" srcId="{75DFE2F9-F786-445F-8B50-9D779EBBA517}" destId="{B1308E82-31BC-455C-BE04-BB7EE6754842}" srcOrd="0" destOrd="0" presId="urn:microsoft.com/office/officeart/2005/8/layout/radial2"/>
    <dgm:cxn modelId="{48BDF084-8E83-4477-B630-1FC8CAE718E9}" srcId="{4E536EC7-1B67-41CF-8024-1599ED4B5CF0}" destId="{D00B198E-CBB1-4695-B69F-62F7094132DF}" srcOrd="2" destOrd="0" parTransId="{75DFE2F9-F786-445F-8B50-9D779EBBA517}" sibTransId="{E280B3B5-5E0E-460D-877A-58077D5991DE}"/>
    <dgm:cxn modelId="{C225668B-250F-4BD2-BB47-B1F61E70A043}" srcId="{7CD6E4DF-6FDF-4D59-BE2D-50DB399D4B5A}" destId="{5343BC02-253A-4F07-A81C-85CFAD8D6EC3}" srcOrd="0" destOrd="0" parTransId="{022F34E3-CB63-4606-A523-BF7F54B41F5C}" sibTransId="{E749FC5C-9E09-497F-81BA-DA63CBE3E996}"/>
    <dgm:cxn modelId="{66D46F8B-9391-42E1-A9B5-28F76A58CDC5}" type="presOf" srcId="{D00B198E-CBB1-4695-B69F-62F7094132DF}" destId="{14744396-621F-462F-9F38-71E26C82B132}" srcOrd="0" destOrd="0" presId="urn:microsoft.com/office/officeart/2005/8/layout/radial2"/>
    <dgm:cxn modelId="{F1F8089A-F062-47CE-B623-68DB3F4C78E6}" srcId="{EFB8FD6F-ECF5-4DC1-8CAB-A4BA95EF769A}" destId="{30359B07-43BF-4BBB-AB5B-AD4B0D6D15E9}" srcOrd="0" destOrd="0" parTransId="{B9751B17-61D3-4970-BB16-C96512330286}" sibTransId="{2AB7A82F-E65D-4587-B492-B4511A4ECA0B}"/>
    <dgm:cxn modelId="{62684AC0-8A29-4DD2-A268-D120FA7C90ED}" type="presOf" srcId="{4E536EC7-1B67-41CF-8024-1599ED4B5CF0}" destId="{448D7482-5F3B-431D-BEBA-86CD8C96ED3D}" srcOrd="0" destOrd="0" presId="urn:microsoft.com/office/officeart/2005/8/layout/radial2"/>
    <dgm:cxn modelId="{2D6817D0-6B9F-4F1E-A02C-ECAC9DC1D3F8}" type="presOf" srcId="{EFA994A9-E4E7-443E-8635-49B4646EB0B6}" destId="{D6C74FCF-33E8-4E5A-B28A-DF8538D8C8C3}" srcOrd="0" destOrd="0" presId="urn:microsoft.com/office/officeart/2005/8/layout/radial2"/>
    <dgm:cxn modelId="{B84D22E0-B044-4ACC-ABBB-0646EE8012C0}" type="presOf" srcId="{EFB8FD6F-ECF5-4DC1-8CAB-A4BA95EF769A}" destId="{32826F8A-DC2B-4989-9B2B-E70E1D682A33}" srcOrd="0" destOrd="0" presId="urn:microsoft.com/office/officeart/2005/8/layout/radial2"/>
    <dgm:cxn modelId="{B6FAF311-286E-4325-9844-9742667250A7}" type="presParOf" srcId="{448D7482-5F3B-431D-BEBA-86CD8C96ED3D}" destId="{9479E4F9-4CA9-4598-8A38-F9213B343B45}" srcOrd="0" destOrd="0" presId="urn:microsoft.com/office/officeart/2005/8/layout/radial2"/>
    <dgm:cxn modelId="{127F8DF7-3EB6-4276-8A1B-A002777BC8AA}" type="presParOf" srcId="{9479E4F9-4CA9-4598-8A38-F9213B343B45}" destId="{BB2B34A4-3E2A-4025-8FD2-DE14498D5065}" srcOrd="0" destOrd="0" presId="urn:microsoft.com/office/officeart/2005/8/layout/radial2"/>
    <dgm:cxn modelId="{8CD17FD3-460A-4316-BE6F-5E85242466C0}" type="presParOf" srcId="{BB2B34A4-3E2A-4025-8FD2-DE14498D5065}" destId="{DE06B5E4-AFC7-40BA-B556-C68A5BC4382B}" srcOrd="0" destOrd="0" presId="urn:microsoft.com/office/officeart/2005/8/layout/radial2"/>
    <dgm:cxn modelId="{CFE6F7F3-5C87-4167-8327-93EA4128D0F2}" type="presParOf" srcId="{BB2B34A4-3E2A-4025-8FD2-DE14498D5065}" destId="{38D46F43-B298-43C7-9255-E706E745C754}" srcOrd="1" destOrd="0" presId="urn:microsoft.com/office/officeart/2005/8/layout/radial2"/>
    <dgm:cxn modelId="{4D2CCCAC-68F9-46FC-9484-866FD1D999B3}" type="presParOf" srcId="{9479E4F9-4CA9-4598-8A38-F9213B343B45}" destId="{CE9D9BED-F3ED-425C-B811-C6CE00943D8D}" srcOrd="1" destOrd="0" presId="urn:microsoft.com/office/officeart/2005/8/layout/radial2"/>
    <dgm:cxn modelId="{D6EBB8E9-85DC-4811-9F5D-DDEB4182C92A}" type="presParOf" srcId="{9479E4F9-4CA9-4598-8A38-F9213B343B45}" destId="{B17A48C2-E956-45FF-AA35-740EED0FEA95}" srcOrd="2" destOrd="0" presId="urn:microsoft.com/office/officeart/2005/8/layout/radial2"/>
    <dgm:cxn modelId="{D0BEB7B3-CE9D-47D2-B7B8-EFB78428121E}" type="presParOf" srcId="{B17A48C2-E956-45FF-AA35-740EED0FEA95}" destId="{32826F8A-DC2B-4989-9B2B-E70E1D682A33}" srcOrd="0" destOrd="0" presId="urn:microsoft.com/office/officeart/2005/8/layout/radial2"/>
    <dgm:cxn modelId="{D099710F-C13B-4828-8B41-C0C4CE3C60F5}" type="presParOf" srcId="{B17A48C2-E956-45FF-AA35-740EED0FEA95}" destId="{24470EE4-8B0D-48BE-9C1B-0E569876A1F7}" srcOrd="1" destOrd="0" presId="urn:microsoft.com/office/officeart/2005/8/layout/radial2"/>
    <dgm:cxn modelId="{06BA8A59-AA95-4048-87B9-C184C52B1607}" type="presParOf" srcId="{9479E4F9-4CA9-4598-8A38-F9213B343B45}" destId="{96F24492-1036-4501-AB5D-77390995A019}" srcOrd="3" destOrd="0" presId="urn:microsoft.com/office/officeart/2005/8/layout/radial2"/>
    <dgm:cxn modelId="{F76CF2B1-AC8E-4F8E-AD1A-F6870966EB50}" type="presParOf" srcId="{9479E4F9-4CA9-4598-8A38-F9213B343B45}" destId="{039D8C35-FD65-4FF6-B544-ADD97E79D16A}" srcOrd="4" destOrd="0" presId="urn:microsoft.com/office/officeart/2005/8/layout/radial2"/>
    <dgm:cxn modelId="{3EADAF75-A4A3-4A08-9168-0934879E15FF}" type="presParOf" srcId="{039D8C35-FD65-4FF6-B544-ADD97E79D16A}" destId="{046FDC3B-D7CD-47D1-868B-6DA8F3449CE2}" srcOrd="0" destOrd="0" presId="urn:microsoft.com/office/officeart/2005/8/layout/radial2"/>
    <dgm:cxn modelId="{65DAD48E-3F32-4FA8-9D9E-ED1FEC3B49E5}" type="presParOf" srcId="{039D8C35-FD65-4FF6-B544-ADD97E79D16A}" destId="{1B9CBBF9-94EC-4B12-8E2A-533DF99FF4CC}" srcOrd="1" destOrd="0" presId="urn:microsoft.com/office/officeart/2005/8/layout/radial2"/>
    <dgm:cxn modelId="{DB907252-6949-4290-AA04-999A926A2D80}" type="presParOf" srcId="{9479E4F9-4CA9-4598-8A38-F9213B343B45}" destId="{B1308E82-31BC-455C-BE04-BB7EE6754842}" srcOrd="5" destOrd="0" presId="urn:microsoft.com/office/officeart/2005/8/layout/radial2"/>
    <dgm:cxn modelId="{FC031C87-FC79-4F42-AADA-A790603E83E9}" type="presParOf" srcId="{9479E4F9-4CA9-4598-8A38-F9213B343B45}" destId="{0F19801C-CA19-49E6-9016-39FF38D2A1B7}" srcOrd="6" destOrd="0" presId="urn:microsoft.com/office/officeart/2005/8/layout/radial2"/>
    <dgm:cxn modelId="{A71AD86B-3173-4F03-97E9-BBFADE46209F}" type="presParOf" srcId="{0F19801C-CA19-49E6-9016-39FF38D2A1B7}" destId="{14744396-621F-462F-9F38-71E26C82B132}" srcOrd="0" destOrd="0" presId="urn:microsoft.com/office/officeart/2005/8/layout/radial2"/>
    <dgm:cxn modelId="{4E19877E-9877-4D65-ACC0-6471EE8C29DB}" type="presParOf" srcId="{0F19801C-CA19-49E6-9016-39FF38D2A1B7}" destId="{D6C74FCF-33E8-4E5A-B28A-DF8538D8C8C3}"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34F4067-A4ED-4129-8FCD-A81DFBC668E9}" type="doc">
      <dgm:prSet loTypeId="urn:microsoft.com/office/officeart/2005/8/layout/chevron1" loCatId="process" qsTypeId="urn:microsoft.com/office/officeart/2005/8/quickstyle/simple1" qsCatId="simple" csTypeId="urn:microsoft.com/office/officeart/2005/8/colors/accent0_3" csCatId="mainScheme" phldr="1"/>
      <dgm:spPr/>
    </dgm:pt>
    <dgm:pt modelId="{37E8EF5F-72B1-4B72-A55F-BC2C613B2A30}">
      <dgm:prSet phldrT="[Text]"/>
      <dgm:spPr/>
      <dgm:t>
        <a:bodyPr/>
        <a:lstStyle/>
        <a:p>
          <a:r>
            <a:rPr lang="en-US" dirty="0"/>
            <a:t>Assess</a:t>
          </a:r>
        </a:p>
      </dgm:t>
    </dgm:pt>
    <dgm:pt modelId="{DE5E4AA5-F1F1-4761-A769-2E10C0AFA81D}" type="parTrans" cxnId="{49C37039-3BC9-4062-8CDD-787A164181C5}">
      <dgm:prSet/>
      <dgm:spPr/>
      <dgm:t>
        <a:bodyPr/>
        <a:lstStyle/>
        <a:p>
          <a:endParaRPr lang="en-US"/>
        </a:p>
      </dgm:t>
    </dgm:pt>
    <dgm:pt modelId="{D0142BCD-C3CD-4EA9-97D8-12F6C04E921F}" type="sibTrans" cxnId="{49C37039-3BC9-4062-8CDD-787A164181C5}">
      <dgm:prSet/>
      <dgm:spPr/>
      <dgm:t>
        <a:bodyPr/>
        <a:lstStyle/>
        <a:p>
          <a:endParaRPr lang="en-US"/>
        </a:p>
      </dgm:t>
    </dgm:pt>
    <dgm:pt modelId="{AEC1E034-DD98-403F-9DE3-3827349F2FEB}">
      <dgm:prSet phldrT="[Text]"/>
      <dgm:spPr/>
      <dgm:t>
        <a:bodyPr/>
        <a:lstStyle/>
        <a:p>
          <a:r>
            <a:rPr lang="en-US" dirty="0"/>
            <a:t>Plan</a:t>
          </a:r>
        </a:p>
      </dgm:t>
    </dgm:pt>
    <dgm:pt modelId="{B6D93B32-288D-4AFD-A3D1-69288455970E}" type="parTrans" cxnId="{492D0512-5133-4DF4-B96F-F629A7D9E250}">
      <dgm:prSet/>
      <dgm:spPr/>
      <dgm:t>
        <a:bodyPr/>
        <a:lstStyle/>
        <a:p>
          <a:endParaRPr lang="en-US"/>
        </a:p>
      </dgm:t>
    </dgm:pt>
    <dgm:pt modelId="{C5EF6E5F-906F-488B-B903-3E9D20102550}" type="sibTrans" cxnId="{492D0512-5133-4DF4-B96F-F629A7D9E250}">
      <dgm:prSet/>
      <dgm:spPr/>
      <dgm:t>
        <a:bodyPr/>
        <a:lstStyle/>
        <a:p>
          <a:endParaRPr lang="en-US"/>
        </a:p>
      </dgm:t>
    </dgm:pt>
    <dgm:pt modelId="{98D62E33-1F78-431A-A281-6B993580DD35}">
      <dgm:prSet phldrT="[Text]"/>
      <dgm:spPr/>
      <dgm:t>
        <a:bodyPr/>
        <a:lstStyle/>
        <a:p>
          <a:r>
            <a:rPr lang="en-US" dirty="0"/>
            <a:t>Design</a:t>
          </a:r>
        </a:p>
      </dgm:t>
    </dgm:pt>
    <dgm:pt modelId="{D2229A5E-7494-4B43-AF1F-3860D0C3B9B6}" type="parTrans" cxnId="{9E159589-EDDB-4668-A585-3DB8D5127F03}">
      <dgm:prSet/>
      <dgm:spPr/>
      <dgm:t>
        <a:bodyPr/>
        <a:lstStyle/>
        <a:p>
          <a:endParaRPr lang="en-US"/>
        </a:p>
      </dgm:t>
    </dgm:pt>
    <dgm:pt modelId="{1085665D-6CC0-430E-8F2C-7EB5B771B281}" type="sibTrans" cxnId="{9E159589-EDDB-4668-A585-3DB8D5127F03}">
      <dgm:prSet/>
      <dgm:spPr/>
      <dgm:t>
        <a:bodyPr/>
        <a:lstStyle/>
        <a:p>
          <a:endParaRPr lang="en-US"/>
        </a:p>
      </dgm:t>
    </dgm:pt>
    <dgm:pt modelId="{B6566932-A3E7-4190-9308-329DFF708BA6}">
      <dgm:prSet phldrT="[Text]"/>
      <dgm:spPr/>
      <dgm:t>
        <a:bodyPr/>
        <a:lstStyle/>
        <a:p>
          <a:r>
            <a:rPr lang="en-US" dirty="0"/>
            <a:t>Construct</a:t>
          </a:r>
        </a:p>
      </dgm:t>
    </dgm:pt>
    <dgm:pt modelId="{BC32F621-B67F-4428-827E-4A1702A332B4}" type="parTrans" cxnId="{B78E788E-F37F-41E1-BF07-1143071B294D}">
      <dgm:prSet/>
      <dgm:spPr/>
      <dgm:t>
        <a:bodyPr/>
        <a:lstStyle/>
        <a:p>
          <a:endParaRPr lang="en-US"/>
        </a:p>
      </dgm:t>
    </dgm:pt>
    <dgm:pt modelId="{D9366B34-5161-48DD-B084-0C90E2EF6108}" type="sibTrans" cxnId="{B78E788E-F37F-41E1-BF07-1143071B294D}">
      <dgm:prSet/>
      <dgm:spPr/>
      <dgm:t>
        <a:bodyPr/>
        <a:lstStyle/>
        <a:p>
          <a:endParaRPr lang="en-US"/>
        </a:p>
      </dgm:t>
    </dgm:pt>
    <dgm:pt modelId="{BF31B572-B398-493F-A8FF-3F81141177CA}">
      <dgm:prSet phldrT="[Text]"/>
      <dgm:spPr/>
      <dgm:t>
        <a:bodyPr/>
        <a:lstStyle/>
        <a:p>
          <a:r>
            <a:rPr lang="en-US" dirty="0"/>
            <a:t>Estimate</a:t>
          </a:r>
        </a:p>
      </dgm:t>
    </dgm:pt>
    <dgm:pt modelId="{42BF2BE9-91B2-428B-BF85-D9FA7C949B9D}" type="parTrans" cxnId="{BBF365E5-A11F-49F2-AFB1-20A30363E108}">
      <dgm:prSet/>
      <dgm:spPr/>
      <dgm:t>
        <a:bodyPr/>
        <a:lstStyle/>
        <a:p>
          <a:endParaRPr lang="en-US"/>
        </a:p>
      </dgm:t>
    </dgm:pt>
    <dgm:pt modelId="{802DF091-B558-446C-96CC-860A0E29939B}" type="sibTrans" cxnId="{BBF365E5-A11F-49F2-AFB1-20A30363E108}">
      <dgm:prSet/>
      <dgm:spPr/>
      <dgm:t>
        <a:bodyPr/>
        <a:lstStyle/>
        <a:p>
          <a:endParaRPr lang="en-US"/>
        </a:p>
      </dgm:t>
    </dgm:pt>
    <dgm:pt modelId="{6F44946D-5E51-4905-B3AD-2BDD69627CB1}" type="pres">
      <dgm:prSet presAssocID="{834F4067-A4ED-4129-8FCD-A81DFBC668E9}" presName="Name0" presStyleCnt="0">
        <dgm:presLayoutVars>
          <dgm:dir/>
          <dgm:animLvl val="lvl"/>
          <dgm:resizeHandles val="exact"/>
        </dgm:presLayoutVars>
      </dgm:prSet>
      <dgm:spPr/>
    </dgm:pt>
    <dgm:pt modelId="{6CBCD254-D402-409F-9AFB-85464C92E9C6}" type="pres">
      <dgm:prSet presAssocID="{37E8EF5F-72B1-4B72-A55F-BC2C613B2A30}" presName="parTxOnly" presStyleLbl="node1" presStyleIdx="0" presStyleCnt="5">
        <dgm:presLayoutVars>
          <dgm:chMax val="0"/>
          <dgm:chPref val="0"/>
          <dgm:bulletEnabled val="1"/>
        </dgm:presLayoutVars>
      </dgm:prSet>
      <dgm:spPr/>
    </dgm:pt>
    <dgm:pt modelId="{9B23E0B4-75DD-4E1F-A4DB-3C991E8F45D4}" type="pres">
      <dgm:prSet presAssocID="{D0142BCD-C3CD-4EA9-97D8-12F6C04E921F}" presName="parTxOnlySpace" presStyleCnt="0"/>
      <dgm:spPr/>
    </dgm:pt>
    <dgm:pt modelId="{CF1FB68D-4315-40BF-858D-787916A1F315}" type="pres">
      <dgm:prSet presAssocID="{AEC1E034-DD98-403F-9DE3-3827349F2FEB}" presName="parTxOnly" presStyleLbl="node1" presStyleIdx="1" presStyleCnt="5">
        <dgm:presLayoutVars>
          <dgm:chMax val="0"/>
          <dgm:chPref val="0"/>
          <dgm:bulletEnabled val="1"/>
        </dgm:presLayoutVars>
      </dgm:prSet>
      <dgm:spPr/>
    </dgm:pt>
    <dgm:pt modelId="{87FB3554-0910-47DD-9E97-FF137D9CEF91}" type="pres">
      <dgm:prSet presAssocID="{C5EF6E5F-906F-488B-B903-3E9D20102550}" presName="parTxOnlySpace" presStyleCnt="0"/>
      <dgm:spPr/>
    </dgm:pt>
    <dgm:pt modelId="{65CE0184-69F4-4B2E-978B-25E326A58332}" type="pres">
      <dgm:prSet presAssocID="{BF31B572-B398-493F-A8FF-3F81141177CA}" presName="parTxOnly" presStyleLbl="node1" presStyleIdx="2" presStyleCnt="5">
        <dgm:presLayoutVars>
          <dgm:chMax val="0"/>
          <dgm:chPref val="0"/>
          <dgm:bulletEnabled val="1"/>
        </dgm:presLayoutVars>
      </dgm:prSet>
      <dgm:spPr/>
    </dgm:pt>
    <dgm:pt modelId="{A86D675C-9714-4D16-854D-6D8012968C8D}" type="pres">
      <dgm:prSet presAssocID="{802DF091-B558-446C-96CC-860A0E29939B}" presName="parTxOnlySpace" presStyleCnt="0"/>
      <dgm:spPr/>
    </dgm:pt>
    <dgm:pt modelId="{A1F88764-9C04-4C19-8AE0-8BE76370C866}" type="pres">
      <dgm:prSet presAssocID="{98D62E33-1F78-431A-A281-6B993580DD35}" presName="parTxOnly" presStyleLbl="node1" presStyleIdx="3" presStyleCnt="5">
        <dgm:presLayoutVars>
          <dgm:chMax val="0"/>
          <dgm:chPref val="0"/>
          <dgm:bulletEnabled val="1"/>
        </dgm:presLayoutVars>
      </dgm:prSet>
      <dgm:spPr/>
    </dgm:pt>
    <dgm:pt modelId="{2175A512-25E2-4D94-B799-1510B69587B7}" type="pres">
      <dgm:prSet presAssocID="{1085665D-6CC0-430E-8F2C-7EB5B771B281}" presName="parTxOnlySpace" presStyleCnt="0"/>
      <dgm:spPr/>
    </dgm:pt>
    <dgm:pt modelId="{4DD563F2-5B17-4383-A39E-1FA1BAF7045E}" type="pres">
      <dgm:prSet presAssocID="{B6566932-A3E7-4190-9308-329DFF708BA6}" presName="parTxOnly" presStyleLbl="node1" presStyleIdx="4" presStyleCnt="5">
        <dgm:presLayoutVars>
          <dgm:chMax val="0"/>
          <dgm:chPref val="0"/>
          <dgm:bulletEnabled val="1"/>
        </dgm:presLayoutVars>
      </dgm:prSet>
      <dgm:spPr/>
    </dgm:pt>
  </dgm:ptLst>
  <dgm:cxnLst>
    <dgm:cxn modelId="{25B36501-36CD-4DDB-AC7A-CE831868273C}" type="presOf" srcId="{98D62E33-1F78-431A-A281-6B993580DD35}" destId="{A1F88764-9C04-4C19-8AE0-8BE76370C866}" srcOrd="0" destOrd="0" presId="urn:microsoft.com/office/officeart/2005/8/layout/chevron1"/>
    <dgm:cxn modelId="{492D0512-5133-4DF4-B96F-F629A7D9E250}" srcId="{834F4067-A4ED-4129-8FCD-A81DFBC668E9}" destId="{AEC1E034-DD98-403F-9DE3-3827349F2FEB}" srcOrd="1" destOrd="0" parTransId="{B6D93B32-288D-4AFD-A3D1-69288455970E}" sibTransId="{C5EF6E5F-906F-488B-B903-3E9D20102550}"/>
    <dgm:cxn modelId="{102A2D1B-F329-4DB6-92F6-E1070BCF9F56}" type="presOf" srcId="{37E8EF5F-72B1-4B72-A55F-BC2C613B2A30}" destId="{6CBCD254-D402-409F-9AFB-85464C92E9C6}" srcOrd="0" destOrd="0" presId="urn:microsoft.com/office/officeart/2005/8/layout/chevron1"/>
    <dgm:cxn modelId="{CBE4532D-7601-4216-B1BF-ABE495324251}" type="presOf" srcId="{AEC1E034-DD98-403F-9DE3-3827349F2FEB}" destId="{CF1FB68D-4315-40BF-858D-787916A1F315}" srcOrd="0" destOrd="0" presId="urn:microsoft.com/office/officeart/2005/8/layout/chevron1"/>
    <dgm:cxn modelId="{49C37039-3BC9-4062-8CDD-787A164181C5}" srcId="{834F4067-A4ED-4129-8FCD-A81DFBC668E9}" destId="{37E8EF5F-72B1-4B72-A55F-BC2C613B2A30}" srcOrd="0" destOrd="0" parTransId="{DE5E4AA5-F1F1-4761-A769-2E10C0AFA81D}" sibTransId="{D0142BCD-C3CD-4EA9-97D8-12F6C04E921F}"/>
    <dgm:cxn modelId="{B4A2C153-166E-4AEE-B661-43222B1CEAF5}" type="presOf" srcId="{B6566932-A3E7-4190-9308-329DFF708BA6}" destId="{4DD563F2-5B17-4383-A39E-1FA1BAF7045E}" srcOrd="0" destOrd="0" presId="urn:microsoft.com/office/officeart/2005/8/layout/chevron1"/>
    <dgm:cxn modelId="{9E159589-EDDB-4668-A585-3DB8D5127F03}" srcId="{834F4067-A4ED-4129-8FCD-A81DFBC668E9}" destId="{98D62E33-1F78-431A-A281-6B993580DD35}" srcOrd="3" destOrd="0" parTransId="{D2229A5E-7494-4B43-AF1F-3860D0C3B9B6}" sibTransId="{1085665D-6CC0-430E-8F2C-7EB5B771B281}"/>
    <dgm:cxn modelId="{B78E788E-F37F-41E1-BF07-1143071B294D}" srcId="{834F4067-A4ED-4129-8FCD-A81DFBC668E9}" destId="{B6566932-A3E7-4190-9308-329DFF708BA6}" srcOrd="4" destOrd="0" parTransId="{BC32F621-B67F-4428-827E-4A1702A332B4}" sibTransId="{D9366B34-5161-48DD-B084-0C90E2EF6108}"/>
    <dgm:cxn modelId="{CEECC0CE-9563-4FF6-A3FA-8A32E6133433}" type="presOf" srcId="{834F4067-A4ED-4129-8FCD-A81DFBC668E9}" destId="{6F44946D-5E51-4905-B3AD-2BDD69627CB1}" srcOrd="0" destOrd="0" presId="urn:microsoft.com/office/officeart/2005/8/layout/chevron1"/>
    <dgm:cxn modelId="{ADA829D1-0151-4871-808D-ABD8821E163B}" type="presOf" srcId="{BF31B572-B398-493F-A8FF-3F81141177CA}" destId="{65CE0184-69F4-4B2E-978B-25E326A58332}" srcOrd="0" destOrd="0" presId="urn:microsoft.com/office/officeart/2005/8/layout/chevron1"/>
    <dgm:cxn modelId="{BBF365E5-A11F-49F2-AFB1-20A30363E108}" srcId="{834F4067-A4ED-4129-8FCD-A81DFBC668E9}" destId="{BF31B572-B398-493F-A8FF-3F81141177CA}" srcOrd="2" destOrd="0" parTransId="{42BF2BE9-91B2-428B-BF85-D9FA7C949B9D}" sibTransId="{802DF091-B558-446C-96CC-860A0E29939B}"/>
    <dgm:cxn modelId="{0414AE43-8DD8-4E94-97AB-43460FA0E84F}" type="presParOf" srcId="{6F44946D-5E51-4905-B3AD-2BDD69627CB1}" destId="{6CBCD254-D402-409F-9AFB-85464C92E9C6}" srcOrd="0" destOrd="0" presId="urn:microsoft.com/office/officeart/2005/8/layout/chevron1"/>
    <dgm:cxn modelId="{D49C69C3-D6A9-4CA5-A9FC-6685437B7B47}" type="presParOf" srcId="{6F44946D-5E51-4905-B3AD-2BDD69627CB1}" destId="{9B23E0B4-75DD-4E1F-A4DB-3C991E8F45D4}" srcOrd="1" destOrd="0" presId="urn:microsoft.com/office/officeart/2005/8/layout/chevron1"/>
    <dgm:cxn modelId="{ABDBED70-38CF-4565-9863-FD6F12AAE410}" type="presParOf" srcId="{6F44946D-5E51-4905-B3AD-2BDD69627CB1}" destId="{CF1FB68D-4315-40BF-858D-787916A1F315}" srcOrd="2" destOrd="0" presId="urn:microsoft.com/office/officeart/2005/8/layout/chevron1"/>
    <dgm:cxn modelId="{24B47410-DA74-4B8F-B300-51E6BFAAF661}" type="presParOf" srcId="{6F44946D-5E51-4905-B3AD-2BDD69627CB1}" destId="{87FB3554-0910-47DD-9E97-FF137D9CEF91}" srcOrd="3" destOrd="0" presId="urn:microsoft.com/office/officeart/2005/8/layout/chevron1"/>
    <dgm:cxn modelId="{3F5705AA-D367-40E2-B487-195D1375008B}" type="presParOf" srcId="{6F44946D-5E51-4905-B3AD-2BDD69627CB1}" destId="{65CE0184-69F4-4B2E-978B-25E326A58332}" srcOrd="4" destOrd="0" presId="urn:microsoft.com/office/officeart/2005/8/layout/chevron1"/>
    <dgm:cxn modelId="{E6E373B6-B38B-48B9-8E23-2A966CD1179D}" type="presParOf" srcId="{6F44946D-5E51-4905-B3AD-2BDD69627CB1}" destId="{A86D675C-9714-4D16-854D-6D8012968C8D}" srcOrd="5" destOrd="0" presId="urn:microsoft.com/office/officeart/2005/8/layout/chevron1"/>
    <dgm:cxn modelId="{6A0E34A1-50F3-4344-9EE1-0BC98F65629F}" type="presParOf" srcId="{6F44946D-5E51-4905-B3AD-2BDD69627CB1}" destId="{A1F88764-9C04-4C19-8AE0-8BE76370C866}" srcOrd="6" destOrd="0" presId="urn:microsoft.com/office/officeart/2005/8/layout/chevron1"/>
    <dgm:cxn modelId="{DC55DD2D-8ACD-4001-9DAE-1DE74E98EF45}" type="presParOf" srcId="{6F44946D-5E51-4905-B3AD-2BDD69627CB1}" destId="{2175A512-25E2-4D94-B799-1510B69587B7}" srcOrd="7" destOrd="0" presId="urn:microsoft.com/office/officeart/2005/8/layout/chevron1"/>
    <dgm:cxn modelId="{A8B9AF3F-05F9-45F7-89C9-B64A5CA7D34B}" type="presParOf" srcId="{6F44946D-5E51-4905-B3AD-2BDD69627CB1}" destId="{4DD563F2-5B17-4383-A39E-1FA1BAF7045E}" srcOrd="8" destOrd="0" presId="urn:microsoft.com/office/officeart/2005/8/layout/chevron1"/>
  </dgm:cxnLst>
  <dgm:bg>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34F4067-A4ED-4129-8FCD-A81DFBC668E9}" type="doc">
      <dgm:prSet loTypeId="urn:microsoft.com/office/officeart/2005/8/layout/chevron1" loCatId="process" qsTypeId="urn:microsoft.com/office/officeart/2005/8/quickstyle/simple1" qsCatId="simple" csTypeId="urn:microsoft.com/office/officeart/2005/8/colors/accent0_3" csCatId="mainScheme" phldr="1"/>
      <dgm:spPr/>
    </dgm:pt>
    <dgm:pt modelId="{37E8EF5F-72B1-4B72-A55F-BC2C613B2A30}">
      <dgm:prSet phldrT="[Text]"/>
      <dgm:spPr/>
      <dgm:t>
        <a:bodyPr/>
        <a:lstStyle/>
        <a:p>
          <a:r>
            <a:rPr lang="en-US" dirty="0"/>
            <a:t>Assess</a:t>
          </a:r>
        </a:p>
      </dgm:t>
    </dgm:pt>
    <dgm:pt modelId="{DE5E4AA5-F1F1-4761-A769-2E10C0AFA81D}" type="parTrans" cxnId="{49C37039-3BC9-4062-8CDD-787A164181C5}">
      <dgm:prSet/>
      <dgm:spPr/>
      <dgm:t>
        <a:bodyPr/>
        <a:lstStyle/>
        <a:p>
          <a:endParaRPr lang="en-US"/>
        </a:p>
      </dgm:t>
    </dgm:pt>
    <dgm:pt modelId="{D0142BCD-C3CD-4EA9-97D8-12F6C04E921F}" type="sibTrans" cxnId="{49C37039-3BC9-4062-8CDD-787A164181C5}">
      <dgm:prSet/>
      <dgm:spPr/>
      <dgm:t>
        <a:bodyPr/>
        <a:lstStyle/>
        <a:p>
          <a:endParaRPr lang="en-US"/>
        </a:p>
      </dgm:t>
    </dgm:pt>
    <dgm:pt modelId="{AEC1E034-DD98-403F-9DE3-3827349F2FEB}">
      <dgm:prSet phldrT="[Text]"/>
      <dgm:spPr/>
      <dgm:t>
        <a:bodyPr/>
        <a:lstStyle/>
        <a:p>
          <a:r>
            <a:rPr lang="en-US" dirty="0"/>
            <a:t>Plan</a:t>
          </a:r>
        </a:p>
      </dgm:t>
    </dgm:pt>
    <dgm:pt modelId="{B6D93B32-288D-4AFD-A3D1-69288455970E}" type="parTrans" cxnId="{492D0512-5133-4DF4-B96F-F629A7D9E250}">
      <dgm:prSet/>
      <dgm:spPr/>
      <dgm:t>
        <a:bodyPr/>
        <a:lstStyle/>
        <a:p>
          <a:endParaRPr lang="en-US"/>
        </a:p>
      </dgm:t>
    </dgm:pt>
    <dgm:pt modelId="{C5EF6E5F-906F-488B-B903-3E9D20102550}" type="sibTrans" cxnId="{492D0512-5133-4DF4-B96F-F629A7D9E250}">
      <dgm:prSet/>
      <dgm:spPr/>
      <dgm:t>
        <a:bodyPr/>
        <a:lstStyle/>
        <a:p>
          <a:endParaRPr lang="en-US"/>
        </a:p>
      </dgm:t>
    </dgm:pt>
    <dgm:pt modelId="{98D62E33-1F78-431A-A281-6B993580DD35}">
      <dgm:prSet phldrT="[Text]"/>
      <dgm:spPr/>
      <dgm:t>
        <a:bodyPr/>
        <a:lstStyle/>
        <a:p>
          <a:r>
            <a:rPr lang="en-US" dirty="0"/>
            <a:t>Design</a:t>
          </a:r>
        </a:p>
      </dgm:t>
    </dgm:pt>
    <dgm:pt modelId="{D2229A5E-7494-4B43-AF1F-3860D0C3B9B6}" type="parTrans" cxnId="{9E159589-EDDB-4668-A585-3DB8D5127F03}">
      <dgm:prSet/>
      <dgm:spPr/>
      <dgm:t>
        <a:bodyPr/>
        <a:lstStyle/>
        <a:p>
          <a:endParaRPr lang="en-US"/>
        </a:p>
      </dgm:t>
    </dgm:pt>
    <dgm:pt modelId="{1085665D-6CC0-430E-8F2C-7EB5B771B281}" type="sibTrans" cxnId="{9E159589-EDDB-4668-A585-3DB8D5127F03}">
      <dgm:prSet/>
      <dgm:spPr/>
      <dgm:t>
        <a:bodyPr/>
        <a:lstStyle/>
        <a:p>
          <a:endParaRPr lang="en-US"/>
        </a:p>
      </dgm:t>
    </dgm:pt>
    <dgm:pt modelId="{B6566932-A3E7-4190-9308-329DFF708BA6}">
      <dgm:prSet phldrT="[Text]"/>
      <dgm:spPr/>
      <dgm:t>
        <a:bodyPr/>
        <a:lstStyle/>
        <a:p>
          <a:r>
            <a:rPr lang="en-US" dirty="0"/>
            <a:t>Construct</a:t>
          </a:r>
        </a:p>
      </dgm:t>
    </dgm:pt>
    <dgm:pt modelId="{BC32F621-B67F-4428-827E-4A1702A332B4}" type="parTrans" cxnId="{B78E788E-F37F-41E1-BF07-1143071B294D}">
      <dgm:prSet/>
      <dgm:spPr/>
      <dgm:t>
        <a:bodyPr/>
        <a:lstStyle/>
        <a:p>
          <a:endParaRPr lang="en-US"/>
        </a:p>
      </dgm:t>
    </dgm:pt>
    <dgm:pt modelId="{D9366B34-5161-48DD-B084-0C90E2EF6108}" type="sibTrans" cxnId="{B78E788E-F37F-41E1-BF07-1143071B294D}">
      <dgm:prSet/>
      <dgm:spPr/>
      <dgm:t>
        <a:bodyPr/>
        <a:lstStyle/>
        <a:p>
          <a:endParaRPr lang="en-US"/>
        </a:p>
      </dgm:t>
    </dgm:pt>
    <dgm:pt modelId="{BF31B572-B398-493F-A8FF-3F81141177CA}">
      <dgm:prSet phldrT="[Text]"/>
      <dgm:spPr/>
      <dgm:t>
        <a:bodyPr/>
        <a:lstStyle/>
        <a:p>
          <a:r>
            <a:rPr lang="en-US" dirty="0"/>
            <a:t>Estimate</a:t>
          </a:r>
        </a:p>
      </dgm:t>
    </dgm:pt>
    <dgm:pt modelId="{42BF2BE9-91B2-428B-BF85-D9FA7C949B9D}" type="parTrans" cxnId="{BBF365E5-A11F-49F2-AFB1-20A30363E108}">
      <dgm:prSet/>
      <dgm:spPr/>
      <dgm:t>
        <a:bodyPr/>
        <a:lstStyle/>
        <a:p>
          <a:endParaRPr lang="en-US"/>
        </a:p>
      </dgm:t>
    </dgm:pt>
    <dgm:pt modelId="{802DF091-B558-446C-96CC-860A0E29939B}" type="sibTrans" cxnId="{BBF365E5-A11F-49F2-AFB1-20A30363E108}">
      <dgm:prSet/>
      <dgm:spPr/>
      <dgm:t>
        <a:bodyPr/>
        <a:lstStyle/>
        <a:p>
          <a:endParaRPr lang="en-US"/>
        </a:p>
      </dgm:t>
    </dgm:pt>
    <dgm:pt modelId="{6F44946D-5E51-4905-B3AD-2BDD69627CB1}" type="pres">
      <dgm:prSet presAssocID="{834F4067-A4ED-4129-8FCD-A81DFBC668E9}" presName="Name0" presStyleCnt="0">
        <dgm:presLayoutVars>
          <dgm:dir/>
          <dgm:animLvl val="lvl"/>
          <dgm:resizeHandles val="exact"/>
        </dgm:presLayoutVars>
      </dgm:prSet>
      <dgm:spPr/>
    </dgm:pt>
    <dgm:pt modelId="{6CBCD254-D402-409F-9AFB-85464C92E9C6}" type="pres">
      <dgm:prSet presAssocID="{37E8EF5F-72B1-4B72-A55F-BC2C613B2A30}" presName="parTxOnly" presStyleLbl="node1" presStyleIdx="0" presStyleCnt="5">
        <dgm:presLayoutVars>
          <dgm:chMax val="0"/>
          <dgm:chPref val="0"/>
          <dgm:bulletEnabled val="1"/>
        </dgm:presLayoutVars>
      </dgm:prSet>
      <dgm:spPr/>
    </dgm:pt>
    <dgm:pt modelId="{9B23E0B4-75DD-4E1F-A4DB-3C991E8F45D4}" type="pres">
      <dgm:prSet presAssocID="{D0142BCD-C3CD-4EA9-97D8-12F6C04E921F}" presName="parTxOnlySpace" presStyleCnt="0"/>
      <dgm:spPr/>
    </dgm:pt>
    <dgm:pt modelId="{CF1FB68D-4315-40BF-858D-787916A1F315}" type="pres">
      <dgm:prSet presAssocID="{AEC1E034-DD98-403F-9DE3-3827349F2FEB}" presName="parTxOnly" presStyleLbl="node1" presStyleIdx="1" presStyleCnt="5">
        <dgm:presLayoutVars>
          <dgm:chMax val="0"/>
          <dgm:chPref val="0"/>
          <dgm:bulletEnabled val="1"/>
        </dgm:presLayoutVars>
      </dgm:prSet>
      <dgm:spPr/>
    </dgm:pt>
    <dgm:pt modelId="{87FB3554-0910-47DD-9E97-FF137D9CEF91}" type="pres">
      <dgm:prSet presAssocID="{C5EF6E5F-906F-488B-B903-3E9D20102550}" presName="parTxOnlySpace" presStyleCnt="0"/>
      <dgm:spPr/>
    </dgm:pt>
    <dgm:pt modelId="{65CE0184-69F4-4B2E-978B-25E326A58332}" type="pres">
      <dgm:prSet presAssocID="{BF31B572-B398-493F-A8FF-3F81141177CA}" presName="parTxOnly" presStyleLbl="node1" presStyleIdx="2" presStyleCnt="5">
        <dgm:presLayoutVars>
          <dgm:chMax val="0"/>
          <dgm:chPref val="0"/>
          <dgm:bulletEnabled val="1"/>
        </dgm:presLayoutVars>
      </dgm:prSet>
      <dgm:spPr/>
    </dgm:pt>
    <dgm:pt modelId="{A86D675C-9714-4D16-854D-6D8012968C8D}" type="pres">
      <dgm:prSet presAssocID="{802DF091-B558-446C-96CC-860A0E29939B}" presName="parTxOnlySpace" presStyleCnt="0"/>
      <dgm:spPr/>
    </dgm:pt>
    <dgm:pt modelId="{A1F88764-9C04-4C19-8AE0-8BE76370C866}" type="pres">
      <dgm:prSet presAssocID="{98D62E33-1F78-431A-A281-6B993580DD35}" presName="parTxOnly" presStyleLbl="node1" presStyleIdx="3" presStyleCnt="5">
        <dgm:presLayoutVars>
          <dgm:chMax val="0"/>
          <dgm:chPref val="0"/>
          <dgm:bulletEnabled val="1"/>
        </dgm:presLayoutVars>
      </dgm:prSet>
      <dgm:spPr/>
    </dgm:pt>
    <dgm:pt modelId="{2175A512-25E2-4D94-B799-1510B69587B7}" type="pres">
      <dgm:prSet presAssocID="{1085665D-6CC0-430E-8F2C-7EB5B771B281}" presName="parTxOnlySpace" presStyleCnt="0"/>
      <dgm:spPr/>
    </dgm:pt>
    <dgm:pt modelId="{4DD563F2-5B17-4383-A39E-1FA1BAF7045E}" type="pres">
      <dgm:prSet presAssocID="{B6566932-A3E7-4190-9308-329DFF708BA6}" presName="parTxOnly" presStyleLbl="node1" presStyleIdx="4" presStyleCnt="5">
        <dgm:presLayoutVars>
          <dgm:chMax val="0"/>
          <dgm:chPref val="0"/>
          <dgm:bulletEnabled val="1"/>
        </dgm:presLayoutVars>
      </dgm:prSet>
      <dgm:spPr/>
    </dgm:pt>
  </dgm:ptLst>
  <dgm:cxnLst>
    <dgm:cxn modelId="{25B36501-36CD-4DDB-AC7A-CE831868273C}" type="presOf" srcId="{98D62E33-1F78-431A-A281-6B993580DD35}" destId="{A1F88764-9C04-4C19-8AE0-8BE76370C866}" srcOrd="0" destOrd="0" presId="urn:microsoft.com/office/officeart/2005/8/layout/chevron1"/>
    <dgm:cxn modelId="{492D0512-5133-4DF4-B96F-F629A7D9E250}" srcId="{834F4067-A4ED-4129-8FCD-A81DFBC668E9}" destId="{AEC1E034-DD98-403F-9DE3-3827349F2FEB}" srcOrd="1" destOrd="0" parTransId="{B6D93B32-288D-4AFD-A3D1-69288455970E}" sibTransId="{C5EF6E5F-906F-488B-B903-3E9D20102550}"/>
    <dgm:cxn modelId="{102A2D1B-F329-4DB6-92F6-E1070BCF9F56}" type="presOf" srcId="{37E8EF5F-72B1-4B72-A55F-BC2C613B2A30}" destId="{6CBCD254-D402-409F-9AFB-85464C92E9C6}" srcOrd="0" destOrd="0" presId="urn:microsoft.com/office/officeart/2005/8/layout/chevron1"/>
    <dgm:cxn modelId="{CBE4532D-7601-4216-B1BF-ABE495324251}" type="presOf" srcId="{AEC1E034-DD98-403F-9DE3-3827349F2FEB}" destId="{CF1FB68D-4315-40BF-858D-787916A1F315}" srcOrd="0" destOrd="0" presId="urn:microsoft.com/office/officeart/2005/8/layout/chevron1"/>
    <dgm:cxn modelId="{49C37039-3BC9-4062-8CDD-787A164181C5}" srcId="{834F4067-A4ED-4129-8FCD-A81DFBC668E9}" destId="{37E8EF5F-72B1-4B72-A55F-BC2C613B2A30}" srcOrd="0" destOrd="0" parTransId="{DE5E4AA5-F1F1-4761-A769-2E10C0AFA81D}" sibTransId="{D0142BCD-C3CD-4EA9-97D8-12F6C04E921F}"/>
    <dgm:cxn modelId="{B4A2C153-166E-4AEE-B661-43222B1CEAF5}" type="presOf" srcId="{B6566932-A3E7-4190-9308-329DFF708BA6}" destId="{4DD563F2-5B17-4383-A39E-1FA1BAF7045E}" srcOrd="0" destOrd="0" presId="urn:microsoft.com/office/officeart/2005/8/layout/chevron1"/>
    <dgm:cxn modelId="{9E159589-EDDB-4668-A585-3DB8D5127F03}" srcId="{834F4067-A4ED-4129-8FCD-A81DFBC668E9}" destId="{98D62E33-1F78-431A-A281-6B993580DD35}" srcOrd="3" destOrd="0" parTransId="{D2229A5E-7494-4B43-AF1F-3860D0C3B9B6}" sibTransId="{1085665D-6CC0-430E-8F2C-7EB5B771B281}"/>
    <dgm:cxn modelId="{B78E788E-F37F-41E1-BF07-1143071B294D}" srcId="{834F4067-A4ED-4129-8FCD-A81DFBC668E9}" destId="{B6566932-A3E7-4190-9308-329DFF708BA6}" srcOrd="4" destOrd="0" parTransId="{BC32F621-B67F-4428-827E-4A1702A332B4}" sibTransId="{D9366B34-5161-48DD-B084-0C90E2EF6108}"/>
    <dgm:cxn modelId="{CEECC0CE-9563-4FF6-A3FA-8A32E6133433}" type="presOf" srcId="{834F4067-A4ED-4129-8FCD-A81DFBC668E9}" destId="{6F44946D-5E51-4905-B3AD-2BDD69627CB1}" srcOrd="0" destOrd="0" presId="urn:microsoft.com/office/officeart/2005/8/layout/chevron1"/>
    <dgm:cxn modelId="{ADA829D1-0151-4871-808D-ABD8821E163B}" type="presOf" srcId="{BF31B572-B398-493F-A8FF-3F81141177CA}" destId="{65CE0184-69F4-4B2E-978B-25E326A58332}" srcOrd="0" destOrd="0" presId="urn:microsoft.com/office/officeart/2005/8/layout/chevron1"/>
    <dgm:cxn modelId="{BBF365E5-A11F-49F2-AFB1-20A30363E108}" srcId="{834F4067-A4ED-4129-8FCD-A81DFBC668E9}" destId="{BF31B572-B398-493F-A8FF-3F81141177CA}" srcOrd="2" destOrd="0" parTransId="{42BF2BE9-91B2-428B-BF85-D9FA7C949B9D}" sibTransId="{802DF091-B558-446C-96CC-860A0E29939B}"/>
    <dgm:cxn modelId="{0414AE43-8DD8-4E94-97AB-43460FA0E84F}" type="presParOf" srcId="{6F44946D-5E51-4905-B3AD-2BDD69627CB1}" destId="{6CBCD254-D402-409F-9AFB-85464C92E9C6}" srcOrd="0" destOrd="0" presId="urn:microsoft.com/office/officeart/2005/8/layout/chevron1"/>
    <dgm:cxn modelId="{D49C69C3-D6A9-4CA5-A9FC-6685437B7B47}" type="presParOf" srcId="{6F44946D-5E51-4905-B3AD-2BDD69627CB1}" destId="{9B23E0B4-75DD-4E1F-A4DB-3C991E8F45D4}" srcOrd="1" destOrd="0" presId="urn:microsoft.com/office/officeart/2005/8/layout/chevron1"/>
    <dgm:cxn modelId="{ABDBED70-38CF-4565-9863-FD6F12AAE410}" type="presParOf" srcId="{6F44946D-5E51-4905-B3AD-2BDD69627CB1}" destId="{CF1FB68D-4315-40BF-858D-787916A1F315}" srcOrd="2" destOrd="0" presId="urn:microsoft.com/office/officeart/2005/8/layout/chevron1"/>
    <dgm:cxn modelId="{24B47410-DA74-4B8F-B300-51E6BFAAF661}" type="presParOf" srcId="{6F44946D-5E51-4905-B3AD-2BDD69627CB1}" destId="{87FB3554-0910-47DD-9E97-FF137D9CEF91}" srcOrd="3" destOrd="0" presId="urn:microsoft.com/office/officeart/2005/8/layout/chevron1"/>
    <dgm:cxn modelId="{3F5705AA-D367-40E2-B487-195D1375008B}" type="presParOf" srcId="{6F44946D-5E51-4905-B3AD-2BDD69627CB1}" destId="{65CE0184-69F4-4B2E-978B-25E326A58332}" srcOrd="4" destOrd="0" presId="urn:microsoft.com/office/officeart/2005/8/layout/chevron1"/>
    <dgm:cxn modelId="{E6E373B6-B38B-48B9-8E23-2A966CD1179D}" type="presParOf" srcId="{6F44946D-5E51-4905-B3AD-2BDD69627CB1}" destId="{A86D675C-9714-4D16-854D-6D8012968C8D}" srcOrd="5" destOrd="0" presId="urn:microsoft.com/office/officeart/2005/8/layout/chevron1"/>
    <dgm:cxn modelId="{6A0E34A1-50F3-4344-9EE1-0BC98F65629F}" type="presParOf" srcId="{6F44946D-5E51-4905-B3AD-2BDD69627CB1}" destId="{A1F88764-9C04-4C19-8AE0-8BE76370C866}" srcOrd="6" destOrd="0" presId="urn:microsoft.com/office/officeart/2005/8/layout/chevron1"/>
    <dgm:cxn modelId="{DC55DD2D-8ACD-4001-9DAE-1DE74E98EF45}" type="presParOf" srcId="{6F44946D-5E51-4905-B3AD-2BDD69627CB1}" destId="{2175A512-25E2-4D94-B799-1510B69587B7}" srcOrd="7" destOrd="0" presId="urn:microsoft.com/office/officeart/2005/8/layout/chevron1"/>
    <dgm:cxn modelId="{A8B9AF3F-05F9-45F7-89C9-B64A5CA7D34B}" type="presParOf" srcId="{6F44946D-5E51-4905-B3AD-2BDD69627CB1}" destId="{4DD563F2-5B17-4383-A39E-1FA1BAF7045E}" srcOrd="8" destOrd="0" presId="urn:microsoft.com/office/officeart/2005/8/layout/chevron1"/>
  </dgm:cxnLst>
  <dgm:bg>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34F4067-A4ED-4129-8FCD-A81DFBC668E9}" type="doc">
      <dgm:prSet loTypeId="urn:microsoft.com/office/officeart/2005/8/layout/chevron1" loCatId="process" qsTypeId="urn:microsoft.com/office/officeart/2005/8/quickstyle/simple1" qsCatId="simple" csTypeId="urn:microsoft.com/office/officeart/2005/8/colors/accent0_3" csCatId="mainScheme" phldr="1"/>
      <dgm:spPr/>
    </dgm:pt>
    <dgm:pt modelId="{37E8EF5F-72B1-4B72-A55F-BC2C613B2A30}">
      <dgm:prSet phldrT="[Text]"/>
      <dgm:spPr/>
      <dgm:t>
        <a:bodyPr/>
        <a:lstStyle/>
        <a:p>
          <a:r>
            <a:rPr lang="en-US" dirty="0"/>
            <a:t>Assess</a:t>
          </a:r>
        </a:p>
      </dgm:t>
    </dgm:pt>
    <dgm:pt modelId="{DE5E4AA5-F1F1-4761-A769-2E10C0AFA81D}" type="parTrans" cxnId="{49C37039-3BC9-4062-8CDD-787A164181C5}">
      <dgm:prSet/>
      <dgm:spPr/>
      <dgm:t>
        <a:bodyPr/>
        <a:lstStyle/>
        <a:p>
          <a:endParaRPr lang="en-US"/>
        </a:p>
      </dgm:t>
    </dgm:pt>
    <dgm:pt modelId="{D0142BCD-C3CD-4EA9-97D8-12F6C04E921F}" type="sibTrans" cxnId="{49C37039-3BC9-4062-8CDD-787A164181C5}">
      <dgm:prSet/>
      <dgm:spPr/>
      <dgm:t>
        <a:bodyPr/>
        <a:lstStyle/>
        <a:p>
          <a:endParaRPr lang="en-US"/>
        </a:p>
      </dgm:t>
    </dgm:pt>
    <dgm:pt modelId="{AEC1E034-DD98-403F-9DE3-3827349F2FEB}">
      <dgm:prSet phldrT="[Text]"/>
      <dgm:spPr/>
      <dgm:t>
        <a:bodyPr/>
        <a:lstStyle/>
        <a:p>
          <a:r>
            <a:rPr lang="en-US" dirty="0"/>
            <a:t>Plan</a:t>
          </a:r>
        </a:p>
      </dgm:t>
    </dgm:pt>
    <dgm:pt modelId="{B6D93B32-288D-4AFD-A3D1-69288455970E}" type="parTrans" cxnId="{492D0512-5133-4DF4-B96F-F629A7D9E250}">
      <dgm:prSet/>
      <dgm:spPr/>
      <dgm:t>
        <a:bodyPr/>
        <a:lstStyle/>
        <a:p>
          <a:endParaRPr lang="en-US"/>
        </a:p>
      </dgm:t>
    </dgm:pt>
    <dgm:pt modelId="{C5EF6E5F-906F-488B-B903-3E9D20102550}" type="sibTrans" cxnId="{492D0512-5133-4DF4-B96F-F629A7D9E250}">
      <dgm:prSet/>
      <dgm:spPr/>
      <dgm:t>
        <a:bodyPr/>
        <a:lstStyle/>
        <a:p>
          <a:endParaRPr lang="en-US"/>
        </a:p>
      </dgm:t>
    </dgm:pt>
    <dgm:pt modelId="{98D62E33-1F78-431A-A281-6B993580DD35}">
      <dgm:prSet phldrT="[Text]"/>
      <dgm:spPr/>
      <dgm:t>
        <a:bodyPr/>
        <a:lstStyle/>
        <a:p>
          <a:r>
            <a:rPr lang="en-US" dirty="0"/>
            <a:t>Design</a:t>
          </a:r>
        </a:p>
      </dgm:t>
    </dgm:pt>
    <dgm:pt modelId="{D2229A5E-7494-4B43-AF1F-3860D0C3B9B6}" type="parTrans" cxnId="{9E159589-EDDB-4668-A585-3DB8D5127F03}">
      <dgm:prSet/>
      <dgm:spPr/>
      <dgm:t>
        <a:bodyPr/>
        <a:lstStyle/>
        <a:p>
          <a:endParaRPr lang="en-US"/>
        </a:p>
      </dgm:t>
    </dgm:pt>
    <dgm:pt modelId="{1085665D-6CC0-430E-8F2C-7EB5B771B281}" type="sibTrans" cxnId="{9E159589-EDDB-4668-A585-3DB8D5127F03}">
      <dgm:prSet/>
      <dgm:spPr/>
      <dgm:t>
        <a:bodyPr/>
        <a:lstStyle/>
        <a:p>
          <a:endParaRPr lang="en-US"/>
        </a:p>
      </dgm:t>
    </dgm:pt>
    <dgm:pt modelId="{B6566932-A3E7-4190-9308-329DFF708BA6}">
      <dgm:prSet phldrT="[Text]"/>
      <dgm:spPr/>
      <dgm:t>
        <a:bodyPr/>
        <a:lstStyle/>
        <a:p>
          <a:r>
            <a:rPr lang="en-US" dirty="0"/>
            <a:t>Construct</a:t>
          </a:r>
        </a:p>
      </dgm:t>
    </dgm:pt>
    <dgm:pt modelId="{BC32F621-B67F-4428-827E-4A1702A332B4}" type="parTrans" cxnId="{B78E788E-F37F-41E1-BF07-1143071B294D}">
      <dgm:prSet/>
      <dgm:spPr/>
      <dgm:t>
        <a:bodyPr/>
        <a:lstStyle/>
        <a:p>
          <a:endParaRPr lang="en-US"/>
        </a:p>
      </dgm:t>
    </dgm:pt>
    <dgm:pt modelId="{D9366B34-5161-48DD-B084-0C90E2EF6108}" type="sibTrans" cxnId="{B78E788E-F37F-41E1-BF07-1143071B294D}">
      <dgm:prSet/>
      <dgm:spPr/>
      <dgm:t>
        <a:bodyPr/>
        <a:lstStyle/>
        <a:p>
          <a:endParaRPr lang="en-US"/>
        </a:p>
      </dgm:t>
    </dgm:pt>
    <dgm:pt modelId="{BF31B572-B398-493F-A8FF-3F81141177CA}">
      <dgm:prSet phldrT="[Text]"/>
      <dgm:spPr/>
      <dgm:t>
        <a:bodyPr/>
        <a:lstStyle/>
        <a:p>
          <a:r>
            <a:rPr lang="en-US" dirty="0"/>
            <a:t>Estimate</a:t>
          </a:r>
        </a:p>
      </dgm:t>
    </dgm:pt>
    <dgm:pt modelId="{42BF2BE9-91B2-428B-BF85-D9FA7C949B9D}" type="parTrans" cxnId="{BBF365E5-A11F-49F2-AFB1-20A30363E108}">
      <dgm:prSet/>
      <dgm:spPr/>
      <dgm:t>
        <a:bodyPr/>
        <a:lstStyle/>
        <a:p>
          <a:endParaRPr lang="en-US"/>
        </a:p>
      </dgm:t>
    </dgm:pt>
    <dgm:pt modelId="{802DF091-B558-446C-96CC-860A0E29939B}" type="sibTrans" cxnId="{BBF365E5-A11F-49F2-AFB1-20A30363E108}">
      <dgm:prSet/>
      <dgm:spPr/>
      <dgm:t>
        <a:bodyPr/>
        <a:lstStyle/>
        <a:p>
          <a:endParaRPr lang="en-US"/>
        </a:p>
      </dgm:t>
    </dgm:pt>
    <dgm:pt modelId="{6F44946D-5E51-4905-B3AD-2BDD69627CB1}" type="pres">
      <dgm:prSet presAssocID="{834F4067-A4ED-4129-8FCD-A81DFBC668E9}" presName="Name0" presStyleCnt="0">
        <dgm:presLayoutVars>
          <dgm:dir/>
          <dgm:animLvl val="lvl"/>
          <dgm:resizeHandles val="exact"/>
        </dgm:presLayoutVars>
      </dgm:prSet>
      <dgm:spPr/>
    </dgm:pt>
    <dgm:pt modelId="{6CBCD254-D402-409F-9AFB-85464C92E9C6}" type="pres">
      <dgm:prSet presAssocID="{37E8EF5F-72B1-4B72-A55F-BC2C613B2A30}" presName="parTxOnly" presStyleLbl="node1" presStyleIdx="0" presStyleCnt="5">
        <dgm:presLayoutVars>
          <dgm:chMax val="0"/>
          <dgm:chPref val="0"/>
          <dgm:bulletEnabled val="1"/>
        </dgm:presLayoutVars>
      </dgm:prSet>
      <dgm:spPr/>
    </dgm:pt>
    <dgm:pt modelId="{9B23E0B4-75DD-4E1F-A4DB-3C991E8F45D4}" type="pres">
      <dgm:prSet presAssocID="{D0142BCD-C3CD-4EA9-97D8-12F6C04E921F}" presName="parTxOnlySpace" presStyleCnt="0"/>
      <dgm:spPr/>
    </dgm:pt>
    <dgm:pt modelId="{CF1FB68D-4315-40BF-858D-787916A1F315}" type="pres">
      <dgm:prSet presAssocID="{AEC1E034-DD98-403F-9DE3-3827349F2FEB}" presName="parTxOnly" presStyleLbl="node1" presStyleIdx="1" presStyleCnt="5">
        <dgm:presLayoutVars>
          <dgm:chMax val="0"/>
          <dgm:chPref val="0"/>
          <dgm:bulletEnabled val="1"/>
        </dgm:presLayoutVars>
      </dgm:prSet>
      <dgm:spPr/>
    </dgm:pt>
    <dgm:pt modelId="{87FB3554-0910-47DD-9E97-FF137D9CEF91}" type="pres">
      <dgm:prSet presAssocID="{C5EF6E5F-906F-488B-B903-3E9D20102550}" presName="parTxOnlySpace" presStyleCnt="0"/>
      <dgm:spPr/>
    </dgm:pt>
    <dgm:pt modelId="{65CE0184-69F4-4B2E-978B-25E326A58332}" type="pres">
      <dgm:prSet presAssocID="{BF31B572-B398-493F-A8FF-3F81141177CA}" presName="parTxOnly" presStyleLbl="node1" presStyleIdx="2" presStyleCnt="5">
        <dgm:presLayoutVars>
          <dgm:chMax val="0"/>
          <dgm:chPref val="0"/>
          <dgm:bulletEnabled val="1"/>
        </dgm:presLayoutVars>
      </dgm:prSet>
      <dgm:spPr/>
    </dgm:pt>
    <dgm:pt modelId="{A86D675C-9714-4D16-854D-6D8012968C8D}" type="pres">
      <dgm:prSet presAssocID="{802DF091-B558-446C-96CC-860A0E29939B}" presName="parTxOnlySpace" presStyleCnt="0"/>
      <dgm:spPr/>
    </dgm:pt>
    <dgm:pt modelId="{A1F88764-9C04-4C19-8AE0-8BE76370C866}" type="pres">
      <dgm:prSet presAssocID="{98D62E33-1F78-431A-A281-6B993580DD35}" presName="parTxOnly" presStyleLbl="node1" presStyleIdx="3" presStyleCnt="5">
        <dgm:presLayoutVars>
          <dgm:chMax val="0"/>
          <dgm:chPref val="0"/>
          <dgm:bulletEnabled val="1"/>
        </dgm:presLayoutVars>
      </dgm:prSet>
      <dgm:spPr/>
    </dgm:pt>
    <dgm:pt modelId="{2175A512-25E2-4D94-B799-1510B69587B7}" type="pres">
      <dgm:prSet presAssocID="{1085665D-6CC0-430E-8F2C-7EB5B771B281}" presName="parTxOnlySpace" presStyleCnt="0"/>
      <dgm:spPr/>
    </dgm:pt>
    <dgm:pt modelId="{4DD563F2-5B17-4383-A39E-1FA1BAF7045E}" type="pres">
      <dgm:prSet presAssocID="{B6566932-A3E7-4190-9308-329DFF708BA6}" presName="parTxOnly" presStyleLbl="node1" presStyleIdx="4" presStyleCnt="5">
        <dgm:presLayoutVars>
          <dgm:chMax val="0"/>
          <dgm:chPref val="0"/>
          <dgm:bulletEnabled val="1"/>
        </dgm:presLayoutVars>
      </dgm:prSet>
      <dgm:spPr/>
    </dgm:pt>
  </dgm:ptLst>
  <dgm:cxnLst>
    <dgm:cxn modelId="{25B36501-36CD-4DDB-AC7A-CE831868273C}" type="presOf" srcId="{98D62E33-1F78-431A-A281-6B993580DD35}" destId="{A1F88764-9C04-4C19-8AE0-8BE76370C866}" srcOrd="0" destOrd="0" presId="urn:microsoft.com/office/officeart/2005/8/layout/chevron1"/>
    <dgm:cxn modelId="{492D0512-5133-4DF4-B96F-F629A7D9E250}" srcId="{834F4067-A4ED-4129-8FCD-A81DFBC668E9}" destId="{AEC1E034-DD98-403F-9DE3-3827349F2FEB}" srcOrd="1" destOrd="0" parTransId="{B6D93B32-288D-4AFD-A3D1-69288455970E}" sibTransId="{C5EF6E5F-906F-488B-B903-3E9D20102550}"/>
    <dgm:cxn modelId="{102A2D1B-F329-4DB6-92F6-E1070BCF9F56}" type="presOf" srcId="{37E8EF5F-72B1-4B72-A55F-BC2C613B2A30}" destId="{6CBCD254-D402-409F-9AFB-85464C92E9C6}" srcOrd="0" destOrd="0" presId="urn:microsoft.com/office/officeart/2005/8/layout/chevron1"/>
    <dgm:cxn modelId="{CBE4532D-7601-4216-B1BF-ABE495324251}" type="presOf" srcId="{AEC1E034-DD98-403F-9DE3-3827349F2FEB}" destId="{CF1FB68D-4315-40BF-858D-787916A1F315}" srcOrd="0" destOrd="0" presId="urn:microsoft.com/office/officeart/2005/8/layout/chevron1"/>
    <dgm:cxn modelId="{49C37039-3BC9-4062-8CDD-787A164181C5}" srcId="{834F4067-A4ED-4129-8FCD-A81DFBC668E9}" destId="{37E8EF5F-72B1-4B72-A55F-BC2C613B2A30}" srcOrd="0" destOrd="0" parTransId="{DE5E4AA5-F1F1-4761-A769-2E10C0AFA81D}" sibTransId="{D0142BCD-C3CD-4EA9-97D8-12F6C04E921F}"/>
    <dgm:cxn modelId="{B4A2C153-166E-4AEE-B661-43222B1CEAF5}" type="presOf" srcId="{B6566932-A3E7-4190-9308-329DFF708BA6}" destId="{4DD563F2-5B17-4383-A39E-1FA1BAF7045E}" srcOrd="0" destOrd="0" presId="urn:microsoft.com/office/officeart/2005/8/layout/chevron1"/>
    <dgm:cxn modelId="{9E159589-EDDB-4668-A585-3DB8D5127F03}" srcId="{834F4067-A4ED-4129-8FCD-A81DFBC668E9}" destId="{98D62E33-1F78-431A-A281-6B993580DD35}" srcOrd="3" destOrd="0" parTransId="{D2229A5E-7494-4B43-AF1F-3860D0C3B9B6}" sibTransId="{1085665D-6CC0-430E-8F2C-7EB5B771B281}"/>
    <dgm:cxn modelId="{B78E788E-F37F-41E1-BF07-1143071B294D}" srcId="{834F4067-A4ED-4129-8FCD-A81DFBC668E9}" destId="{B6566932-A3E7-4190-9308-329DFF708BA6}" srcOrd="4" destOrd="0" parTransId="{BC32F621-B67F-4428-827E-4A1702A332B4}" sibTransId="{D9366B34-5161-48DD-B084-0C90E2EF6108}"/>
    <dgm:cxn modelId="{CEECC0CE-9563-4FF6-A3FA-8A32E6133433}" type="presOf" srcId="{834F4067-A4ED-4129-8FCD-A81DFBC668E9}" destId="{6F44946D-5E51-4905-B3AD-2BDD69627CB1}" srcOrd="0" destOrd="0" presId="urn:microsoft.com/office/officeart/2005/8/layout/chevron1"/>
    <dgm:cxn modelId="{ADA829D1-0151-4871-808D-ABD8821E163B}" type="presOf" srcId="{BF31B572-B398-493F-A8FF-3F81141177CA}" destId="{65CE0184-69F4-4B2E-978B-25E326A58332}" srcOrd="0" destOrd="0" presId="urn:microsoft.com/office/officeart/2005/8/layout/chevron1"/>
    <dgm:cxn modelId="{BBF365E5-A11F-49F2-AFB1-20A30363E108}" srcId="{834F4067-A4ED-4129-8FCD-A81DFBC668E9}" destId="{BF31B572-B398-493F-A8FF-3F81141177CA}" srcOrd="2" destOrd="0" parTransId="{42BF2BE9-91B2-428B-BF85-D9FA7C949B9D}" sibTransId="{802DF091-B558-446C-96CC-860A0E29939B}"/>
    <dgm:cxn modelId="{0414AE43-8DD8-4E94-97AB-43460FA0E84F}" type="presParOf" srcId="{6F44946D-5E51-4905-B3AD-2BDD69627CB1}" destId="{6CBCD254-D402-409F-9AFB-85464C92E9C6}" srcOrd="0" destOrd="0" presId="urn:microsoft.com/office/officeart/2005/8/layout/chevron1"/>
    <dgm:cxn modelId="{D49C69C3-D6A9-4CA5-A9FC-6685437B7B47}" type="presParOf" srcId="{6F44946D-5E51-4905-B3AD-2BDD69627CB1}" destId="{9B23E0B4-75DD-4E1F-A4DB-3C991E8F45D4}" srcOrd="1" destOrd="0" presId="urn:microsoft.com/office/officeart/2005/8/layout/chevron1"/>
    <dgm:cxn modelId="{ABDBED70-38CF-4565-9863-FD6F12AAE410}" type="presParOf" srcId="{6F44946D-5E51-4905-B3AD-2BDD69627CB1}" destId="{CF1FB68D-4315-40BF-858D-787916A1F315}" srcOrd="2" destOrd="0" presId="urn:microsoft.com/office/officeart/2005/8/layout/chevron1"/>
    <dgm:cxn modelId="{24B47410-DA74-4B8F-B300-51E6BFAAF661}" type="presParOf" srcId="{6F44946D-5E51-4905-B3AD-2BDD69627CB1}" destId="{87FB3554-0910-47DD-9E97-FF137D9CEF91}" srcOrd="3" destOrd="0" presId="urn:microsoft.com/office/officeart/2005/8/layout/chevron1"/>
    <dgm:cxn modelId="{3F5705AA-D367-40E2-B487-195D1375008B}" type="presParOf" srcId="{6F44946D-5E51-4905-B3AD-2BDD69627CB1}" destId="{65CE0184-69F4-4B2E-978B-25E326A58332}" srcOrd="4" destOrd="0" presId="urn:microsoft.com/office/officeart/2005/8/layout/chevron1"/>
    <dgm:cxn modelId="{E6E373B6-B38B-48B9-8E23-2A966CD1179D}" type="presParOf" srcId="{6F44946D-5E51-4905-B3AD-2BDD69627CB1}" destId="{A86D675C-9714-4D16-854D-6D8012968C8D}" srcOrd="5" destOrd="0" presId="urn:microsoft.com/office/officeart/2005/8/layout/chevron1"/>
    <dgm:cxn modelId="{6A0E34A1-50F3-4344-9EE1-0BC98F65629F}" type="presParOf" srcId="{6F44946D-5E51-4905-B3AD-2BDD69627CB1}" destId="{A1F88764-9C04-4C19-8AE0-8BE76370C866}" srcOrd="6" destOrd="0" presId="urn:microsoft.com/office/officeart/2005/8/layout/chevron1"/>
    <dgm:cxn modelId="{DC55DD2D-8ACD-4001-9DAE-1DE74E98EF45}" type="presParOf" srcId="{6F44946D-5E51-4905-B3AD-2BDD69627CB1}" destId="{2175A512-25E2-4D94-B799-1510B69587B7}" srcOrd="7" destOrd="0" presId="urn:microsoft.com/office/officeart/2005/8/layout/chevron1"/>
    <dgm:cxn modelId="{A8B9AF3F-05F9-45F7-89C9-B64A5CA7D34B}" type="presParOf" srcId="{6F44946D-5E51-4905-B3AD-2BDD69627CB1}" destId="{4DD563F2-5B17-4383-A39E-1FA1BAF7045E}" srcOrd="8" destOrd="0" presId="urn:microsoft.com/office/officeart/2005/8/layout/chevron1"/>
  </dgm:cxnLst>
  <dgm:bg>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E536EC7-1B67-41CF-8024-1599ED4B5CF0}" type="doc">
      <dgm:prSet loTypeId="urn:microsoft.com/office/officeart/2005/8/layout/radial2" loCatId="relationship" qsTypeId="urn:microsoft.com/office/officeart/2005/8/quickstyle/simple5" qsCatId="simple" csTypeId="urn:microsoft.com/office/officeart/2005/8/colors/accent0_3" csCatId="mainScheme" phldr="1"/>
      <dgm:spPr/>
      <dgm:t>
        <a:bodyPr/>
        <a:lstStyle/>
        <a:p>
          <a:endParaRPr lang="en-US"/>
        </a:p>
      </dgm:t>
    </dgm:pt>
    <dgm:pt modelId="{EFB8FD6F-ECF5-4DC1-8CAB-A4BA95EF769A}">
      <dgm:prSet phldrT="[Text]"/>
      <dgm:spPr>
        <a:effectLst/>
      </dgm:spPr>
      <dgm:t>
        <a:bodyPr/>
        <a:lstStyle/>
        <a:p>
          <a:r>
            <a:rPr lang="en-US" dirty="0"/>
            <a:t>Industry &amp; Market Update</a:t>
          </a:r>
        </a:p>
      </dgm:t>
    </dgm:pt>
    <dgm:pt modelId="{E59B0222-F195-4EC6-9AEF-C12AA6A2302A}" type="parTrans" cxnId="{12832E28-6E9A-4E85-BD30-4ED6E41CABAB}">
      <dgm:prSet/>
      <dgm:spPr/>
      <dgm:t>
        <a:bodyPr/>
        <a:lstStyle/>
        <a:p>
          <a:endParaRPr lang="en-US"/>
        </a:p>
      </dgm:t>
    </dgm:pt>
    <dgm:pt modelId="{F7B28F8D-DB53-4CEF-AB45-120F8173F113}" type="sibTrans" cxnId="{12832E28-6E9A-4E85-BD30-4ED6E41CABAB}">
      <dgm:prSet/>
      <dgm:spPr/>
      <dgm:t>
        <a:bodyPr/>
        <a:lstStyle/>
        <a:p>
          <a:endParaRPr lang="en-US"/>
        </a:p>
      </dgm:t>
    </dgm:pt>
    <dgm:pt modelId="{7CD6E4DF-6FDF-4D59-BE2D-50DB399D4B5A}">
      <dgm:prSet phldrT="[Text]"/>
      <dgm:spPr>
        <a:effectLst/>
      </dgm:spPr>
      <dgm:t>
        <a:bodyPr/>
        <a:lstStyle/>
        <a:p>
          <a:r>
            <a:rPr lang="en-US" dirty="0"/>
            <a:t>Heat Pumps</a:t>
          </a:r>
        </a:p>
      </dgm:t>
    </dgm:pt>
    <dgm:pt modelId="{C3C8B712-9946-4055-A4CB-E31577104FCB}" type="parTrans" cxnId="{6366F545-0CB5-4260-8E5E-26B1B094A3DF}">
      <dgm:prSet/>
      <dgm:spPr/>
      <dgm:t>
        <a:bodyPr/>
        <a:lstStyle/>
        <a:p>
          <a:endParaRPr lang="en-US"/>
        </a:p>
      </dgm:t>
    </dgm:pt>
    <dgm:pt modelId="{248925CC-AE30-4990-84E9-9E4B668AE0C2}" type="sibTrans" cxnId="{6366F545-0CB5-4260-8E5E-26B1B094A3DF}">
      <dgm:prSet/>
      <dgm:spPr/>
      <dgm:t>
        <a:bodyPr/>
        <a:lstStyle/>
        <a:p>
          <a:endParaRPr lang="en-US"/>
        </a:p>
      </dgm:t>
    </dgm:pt>
    <dgm:pt modelId="{D00B198E-CBB1-4695-B69F-62F7094132DF}">
      <dgm:prSet phldrT="[Text]"/>
      <dgm:spPr>
        <a:effectLst>
          <a:glow rad="139700">
            <a:srgbClr val="4CD3FF">
              <a:alpha val="40000"/>
            </a:srgbClr>
          </a:glow>
        </a:effectLst>
      </dgm:spPr>
      <dgm:t>
        <a:bodyPr/>
        <a:lstStyle/>
        <a:p>
          <a:r>
            <a:rPr lang="en-US" dirty="0"/>
            <a:t>Systems &amp; Solutions</a:t>
          </a:r>
        </a:p>
      </dgm:t>
    </dgm:pt>
    <dgm:pt modelId="{75DFE2F9-F786-445F-8B50-9D779EBBA517}" type="parTrans" cxnId="{48BDF084-8E83-4477-B630-1FC8CAE718E9}">
      <dgm:prSet/>
      <dgm:spPr/>
      <dgm:t>
        <a:bodyPr/>
        <a:lstStyle/>
        <a:p>
          <a:endParaRPr lang="en-US"/>
        </a:p>
      </dgm:t>
    </dgm:pt>
    <dgm:pt modelId="{E280B3B5-5E0E-460D-877A-58077D5991DE}" type="sibTrans" cxnId="{48BDF084-8E83-4477-B630-1FC8CAE718E9}">
      <dgm:prSet/>
      <dgm:spPr/>
      <dgm:t>
        <a:bodyPr/>
        <a:lstStyle/>
        <a:p>
          <a:endParaRPr lang="en-US"/>
        </a:p>
      </dgm:t>
    </dgm:pt>
    <dgm:pt modelId="{448D7482-5F3B-431D-BEBA-86CD8C96ED3D}" type="pres">
      <dgm:prSet presAssocID="{4E536EC7-1B67-41CF-8024-1599ED4B5CF0}" presName="composite" presStyleCnt="0">
        <dgm:presLayoutVars>
          <dgm:chMax val="5"/>
          <dgm:dir/>
          <dgm:animLvl val="ctr"/>
          <dgm:resizeHandles val="exact"/>
        </dgm:presLayoutVars>
      </dgm:prSet>
      <dgm:spPr/>
    </dgm:pt>
    <dgm:pt modelId="{9479E4F9-4CA9-4598-8A38-F9213B343B45}" type="pres">
      <dgm:prSet presAssocID="{4E536EC7-1B67-41CF-8024-1599ED4B5CF0}" presName="cycle" presStyleCnt="0"/>
      <dgm:spPr/>
    </dgm:pt>
    <dgm:pt modelId="{BB2B34A4-3E2A-4025-8FD2-DE14498D5065}" type="pres">
      <dgm:prSet presAssocID="{4E536EC7-1B67-41CF-8024-1599ED4B5CF0}" presName="centerShape" presStyleCnt="0"/>
      <dgm:spPr/>
    </dgm:pt>
    <dgm:pt modelId="{DE06B5E4-AFC7-40BA-B556-C68A5BC4382B}" type="pres">
      <dgm:prSet presAssocID="{4E536EC7-1B67-41CF-8024-1599ED4B5CF0}" presName="connSite" presStyleLbl="node1" presStyleIdx="0" presStyleCnt="4"/>
      <dgm:spPr/>
    </dgm:pt>
    <dgm:pt modelId="{38D46F43-B298-43C7-9255-E706E745C754}" type="pres">
      <dgm:prSet presAssocID="{4E536EC7-1B67-41CF-8024-1599ED4B5CF0}" presName="visible"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dgm:spPr>
    </dgm:pt>
    <dgm:pt modelId="{CE9D9BED-F3ED-425C-B811-C6CE00943D8D}" type="pres">
      <dgm:prSet presAssocID="{E59B0222-F195-4EC6-9AEF-C12AA6A2302A}" presName="Name25" presStyleLbl="parChTrans1D1" presStyleIdx="0" presStyleCnt="3"/>
      <dgm:spPr/>
    </dgm:pt>
    <dgm:pt modelId="{B17A48C2-E956-45FF-AA35-740EED0FEA95}" type="pres">
      <dgm:prSet presAssocID="{EFB8FD6F-ECF5-4DC1-8CAB-A4BA95EF769A}" presName="node" presStyleCnt="0"/>
      <dgm:spPr/>
    </dgm:pt>
    <dgm:pt modelId="{32826F8A-DC2B-4989-9B2B-E70E1D682A33}" type="pres">
      <dgm:prSet presAssocID="{EFB8FD6F-ECF5-4DC1-8CAB-A4BA95EF769A}" presName="parentNode" presStyleLbl="node1" presStyleIdx="1" presStyleCnt="4">
        <dgm:presLayoutVars>
          <dgm:chMax val="1"/>
          <dgm:bulletEnabled val="1"/>
        </dgm:presLayoutVars>
      </dgm:prSet>
      <dgm:spPr/>
    </dgm:pt>
    <dgm:pt modelId="{24470EE4-8B0D-48BE-9C1B-0E569876A1F7}" type="pres">
      <dgm:prSet presAssocID="{EFB8FD6F-ECF5-4DC1-8CAB-A4BA95EF769A}" presName="childNode" presStyleLbl="revTx" presStyleIdx="0" presStyleCnt="0">
        <dgm:presLayoutVars>
          <dgm:bulletEnabled val="1"/>
        </dgm:presLayoutVars>
      </dgm:prSet>
      <dgm:spPr/>
    </dgm:pt>
    <dgm:pt modelId="{96F24492-1036-4501-AB5D-77390995A019}" type="pres">
      <dgm:prSet presAssocID="{C3C8B712-9946-4055-A4CB-E31577104FCB}" presName="Name25" presStyleLbl="parChTrans1D1" presStyleIdx="1" presStyleCnt="3"/>
      <dgm:spPr/>
    </dgm:pt>
    <dgm:pt modelId="{039D8C35-FD65-4FF6-B544-ADD97E79D16A}" type="pres">
      <dgm:prSet presAssocID="{7CD6E4DF-6FDF-4D59-BE2D-50DB399D4B5A}" presName="node" presStyleCnt="0"/>
      <dgm:spPr/>
    </dgm:pt>
    <dgm:pt modelId="{046FDC3B-D7CD-47D1-868B-6DA8F3449CE2}" type="pres">
      <dgm:prSet presAssocID="{7CD6E4DF-6FDF-4D59-BE2D-50DB399D4B5A}" presName="parentNode" presStyleLbl="node1" presStyleIdx="2" presStyleCnt="4">
        <dgm:presLayoutVars>
          <dgm:chMax val="1"/>
          <dgm:bulletEnabled val="1"/>
        </dgm:presLayoutVars>
      </dgm:prSet>
      <dgm:spPr/>
    </dgm:pt>
    <dgm:pt modelId="{1B9CBBF9-94EC-4B12-8E2A-533DF99FF4CC}" type="pres">
      <dgm:prSet presAssocID="{7CD6E4DF-6FDF-4D59-BE2D-50DB399D4B5A}" presName="childNode" presStyleLbl="revTx" presStyleIdx="0" presStyleCnt="0">
        <dgm:presLayoutVars>
          <dgm:bulletEnabled val="1"/>
        </dgm:presLayoutVars>
      </dgm:prSet>
      <dgm:spPr/>
    </dgm:pt>
    <dgm:pt modelId="{B1308E82-31BC-455C-BE04-BB7EE6754842}" type="pres">
      <dgm:prSet presAssocID="{75DFE2F9-F786-445F-8B50-9D779EBBA517}" presName="Name25" presStyleLbl="parChTrans1D1" presStyleIdx="2" presStyleCnt="3"/>
      <dgm:spPr/>
    </dgm:pt>
    <dgm:pt modelId="{0F19801C-CA19-49E6-9016-39FF38D2A1B7}" type="pres">
      <dgm:prSet presAssocID="{D00B198E-CBB1-4695-B69F-62F7094132DF}" presName="node" presStyleCnt="0"/>
      <dgm:spPr/>
    </dgm:pt>
    <dgm:pt modelId="{14744396-621F-462F-9F38-71E26C82B132}" type="pres">
      <dgm:prSet presAssocID="{D00B198E-CBB1-4695-B69F-62F7094132DF}" presName="parentNode" presStyleLbl="node1" presStyleIdx="3" presStyleCnt="4">
        <dgm:presLayoutVars>
          <dgm:chMax val="1"/>
          <dgm:bulletEnabled val="1"/>
        </dgm:presLayoutVars>
      </dgm:prSet>
      <dgm:spPr/>
    </dgm:pt>
    <dgm:pt modelId="{D6C74FCF-33E8-4E5A-B28A-DF8538D8C8C3}" type="pres">
      <dgm:prSet presAssocID="{D00B198E-CBB1-4695-B69F-62F7094132DF}" presName="childNode" presStyleLbl="revTx" presStyleIdx="0" presStyleCnt="0">
        <dgm:presLayoutVars>
          <dgm:bulletEnabled val="1"/>
        </dgm:presLayoutVars>
      </dgm:prSet>
      <dgm:spPr/>
    </dgm:pt>
  </dgm:ptLst>
  <dgm:cxnLst>
    <dgm:cxn modelId="{887BE801-1C3C-4819-A3CA-D479BCFB0AE2}" type="presOf" srcId="{E59B0222-F195-4EC6-9AEF-C12AA6A2302A}" destId="{CE9D9BED-F3ED-425C-B811-C6CE00943D8D}" srcOrd="0" destOrd="0" presId="urn:microsoft.com/office/officeart/2005/8/layout/radial2"/>
    <dgm:cxn modelId="{C26B791A-26C8-4042-AB00-9B1DB073987E}" type="presOf" srcId="{7CD6E4DF-6FDF-4D59-BE2D-50DB399D4B5A}" destId="{046FDC3B-D7CD-47D1-868B-6DA8F3449CE2}" srcOrd="0" destOrd="0" presId="urn:microsoft.com/office/officeart/2005/8/layout/radial2"/>
    <dgm:cxn modelId="{12832E28-6E9A-4E85-BD30-4ED6E41CABAB}" srcId="{4E536EC7-1B67-41CF-8024-1599ED4B5CF0}" destId="{EFB8FD6F-ECF5-4DC1-8CAB-A4BA95EF769A}" srcOrd="0" destOrd="0" parTransId="{E59B0222-F195-4EC6-9AEF-C12AA6A2302A}" sibTransId="{F7B28F8D-DB53-4CEF-AB45-120F8173F113}"/>
    <dgm:cxn modelId="{6366F545-0CB5-4260-8E5E-26B1B094A3DF}" srcId="{4E536EC7-1B67-41CF-8024-1599ED4B5CF0}" destId="{7CD6E4DF-6FDF-4D59-BE2D-50DB399D4B5A}" srcOrd="1" destOrd="0" parTransId="{C3C8B712-9946-4055-A4CB-E31577104FCB}" sibTransId="{248925CC-AE30-4990-84E9-9E4B668AE0C2}"/>
    <dgm:cxn modelId="{480C0C4B-2E6E-4603-9DA0-08FEF3030079}" type="presOf" srcId="{C3C8B712-9946-4055-A4CB-E31577104FCB}" destId="{96F24492-1036-4501-AB5D-77390995A019}" srcOrd="0" destOrd="0" presId="urn:microsoft.com/office/officeart/2005/8/layout/radial2"/>
    <dgm:cxn modelId="{9640114E-1B37-4E71-BE5D-D08990EDB164}" type="presOf" srcId="{75DFE2F9-F786-445F-8B50-9D779EBBA517}" destId="{B1308E82-31BC-455C-BE04-BB7EE6754842}" srcOrd="0" destOrd="0" presId="urn:microsoft.com/office/officeart/2005/8/layout/radial2"/>
    <dgm:cxn modelId="{48BDF084-8E83-4477-B630-1FC8CAE718E9}" srcId="{4E536EC7-1B67-41CF-8024-1599ED4B5CF0}" destId="{D00B198E-CBB1-4695-B69F-62F7094132DF}" srcOrd="2" destOrd="0" parTransId="{75DFE2F9-F786-445F-8B50-9D779EBBA517}" sibTransId="{E280B3B5-5E0E-460D-877A-58077D5991DE}"/>
    <dgm:cxn modelId="{66D46F8B-9391-42E1-A9B5-28F76A58CDC5}" type="presOf" srcId="{D00B198E-CBB1-4695-B69F-62F7094132DF}" destId="{14744396-621F-462F-9F38-71E26C82B132}" srcOrd="0" destOrd="0" presId="urn:microsoft.com/office/officeart/2005/8/layout/radial2"/>
    <dgm:cxn modelId="{62684AC0-8A29-4DD2-A268-D120FA7C90ED}" type="presOf" srcId="{4E536EC7-1B67-41CF-8024-1599ED4B5CF0}" destId="{448D7482-5F3B-431D-BEBA-86CD8C96ED3D}" srcOrd="0" destOrd="0" presId="urn:microsoft.com/office/officeart/2005/8/layout/radial2"/>
    <dgm:cxn modelId="{B84D22E0-B044-4ACC-ABBB-0646EE8012C0}" type="presOf" srcId="{EFB8FD6F-ECF5-4DC1-8CAB-A4BA95EF769A}" destId="{32826F8A-DC2B-4989-9B2B-E70E1D682A33}" srcOrd="0" destOrd="0" presId="urn:microsoft.com/office/officeart/2005/8/layout/radial2"/>
    <dgm:cxn modelId="{B6FAF311-286E-4325-9844-9742667250A7}" type="presParOf" srcId="{448D7482-5F3B-431D-BEBA-86CD8C96ED3D}" destId="{9479E4F9-4CA9-4598-8A38-F9213B343B45}" srcOrd="0" destOrd="0" presId="urn:microsoft.com/office/officeart/2005/8/layout/radial2"/>
    <dgm:cxn modelId="{127F8DF7-3EB6-4276-8A1B-A002777BC8AA}" type="presParOf" srcId="{9479E4F9-4CA9-4598-8A38-F9213B343B45}" destId="{BB2B34A4-3E2A-4025-8FD2-DE14498D5065}" srcOrd="0" destOrd="0" presId="urn:microsoft.com/office/officeart/2005/8/layout/radial2"/>
    <dgm:cxn modelId="{8CD17FD3-460A-4316-BE6F-5E85242466C0}" type="presParOf" srcId="{BB2B34A4-3E2A-4025-8FD2-DE14498D5065}" destId="{DE06B5E4-AFC7-40BA-B556-C68A5BC4382B}" srcOrd="0" destOrd="0" presId="urn:microsoft.com/office/officeart/2005/8/layout/radial2"/>
    <dgm:cxn modelId="{CFE6F7F3-5C87-4167-8327-93EA4128D0F2}" type="presParOf" srcId="{BB2B34A4-3E2A-4025-8FD2-DE14498D5065}" destId="{38D46F43-B298-43C7-9255-E706E745C754}" srcOrd="1" destOrd="0" presId="urn:microsoft.com/office/officeart/2005/8/layout/radial2"/>
    <dgm:cxn modelId="{4D2CCCAC-68F9-46FC-9484-866FD1D999B3}" type="presParOf" srcId="{9479E4F9-4CA9-4598-8A38-F9213B343B45}" destId="{CE9D9BED-F3ED-425C-B811-C6CE00943D8D}" srcOrd="1" destOrd="0" presId="urn:microsoft.com/office/officeart/2005/8/layout/radial2"/>
    <dgm:cxn modelId="{D6EBB8E9-85DC-4811-9F5D-DDEB4182C92A}" type="presParOf" srcId="{9479E4F9-4CA9-4598-8A38-F9213B343B45}" destId="{B17A48C2-E956-45FF-AA35-740EED0FEA95}" srcOrd="2" destOrd="0" presId="urn:microsoft.com/office/officeart/2005/8/layout/radial2"/>
    <dgm:cxn modelId="{D0BEB7B3-CE9D-47D2-B7B8-EFB78428121E}" type="presParOf" srcId="{B17A48C2-E956-45FF-AA35-740EED0FEA95}" destId="{32826F8A-DC2B-4989-9B2B-E70E1D682A33}" srcOrd="0" destOrd="0" presId="urn:microsoft.com/office/officeart/2005/8/layout/radial2"/>
    <dgm:cxn modelId="{D099710F-C13B-4828-8B41-C0C4CE3C60F5}" type="presParOf" srcId="{B17A48C2-E956-45FF-AA35-740EED0FEA95}" destId="{24470EE4-8B0D-48BE-9C1B-0E569876A1F7}" srcOrd="1" destOrd="0" presId="urn:microsoft.com/office/officeart/2005/8/layout/radial2"/>
    <dgm:cxn modelId="{06BA8A59-AA95-4048-87B9-C184C52B1607}" type="presParOf" srcId="{9479E4F9-4CA9-4598-8A38-F9213B343B45}" destId="{96F24492-1036-4501-AB5D-77390995A019}" srcOrd="3" destOrd="0" presId="urn:microsoft.com/office/officeart/2005/8/layout/radial2"/>
    <dgm:cxn modelId="{F76CF2B1-AC8E-4F8E-AD1A-F6870966EB50}" type="presParOf" srcId="{9479E4F9-4CA9-4598-8A38-F9213B343B45}" destId="{039D8C35-FD65-4FF6-B544-ADD97E79D16A}" srcOrd="4" destOrd="0" presId="urn:microsoft.com/office/officeart/2005/8/layout/radial2"/>
    <dgm:cxn modelId="{3EADAF75-A4A3-4A08-9168-0934879E15FF}" type="presParOf" srcId="{039D8C35-FD65-4FF6-B544-ADD97E79D16A}" destId="{046FDC3B-D7CD-47D1-868B-6DA8F3449CE2}" srcOrd="0" destOrd="0" presId="urn:microsoft.com/office/officeart/2005/8/layout/radial2"/>
    <dgm:cxn modelId="{65DAD48E-3F32-4FA8-9D9E-ED1FEC3B49E5}" type="presParOf" srcId="{039D8C35-FD65-4FF6-B544-ADD97E79D16A}" destId="{1B9CBBF9-94EC-4B12-8E2A-533DF99FF4CC}" srcOrd="1" destOrd="0" presId="urn:microsoft.com/office/officeart/2005/8/layout/radial2"/>
    <dgm:cxn modelId="{DB907252-6949-4290-AA04-999A926A2D80}" type="presParOf" srcId="{9479E4F9-4CA9-4598-8A38-F9213B343B45}" destId="{B1308E82-31BC-455C-BE04-BB7EE6754842}" srcOrd="5" destOrd="0" presId="urn:microsoft.com/office/officeart/2005/8/layout/radial2"/>
    <dgm:cxn modelId="{FC031C87-FC79-4F42-AADA-A790603E83E9}" type="presParOf" srcId="{9479E4F9-4CA9-4598-8A38-F9213B343B45}" destId="{0F19801C-CA19-49E6-9016-39FF38D2A1B7}" srcOrd="6" destOrd="0" presId="urn:microsoft.com/office/officeart/2005/8/layout/radial2"/>
    <dgm:cxn modelId="{A71AD86B-3173-4F03-97E9-BBFADE46209F}" type="presParOf" srcId="{0F19801C-CA19-49E6-9016-39FF38D2A1B7}" destId="{14744396-621F-462F-9F38-71E26C82B132}" srcOrd="0" destOrd="0" presId="urn:microsoft.com/office/officeart/2005/8/layout/radial2"/>
    <dgm:cxn modelId="{4E19877E-9877-4D65-ACC0-6471EE8C29DB}" type="presParOf" srcId="{0F19801C-CA19-49E6-9016-39FF38D2A1B7}" destId="{D6C74FCF-33E8-4E5A-B28A-DF8538D8C8C3}"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536EC7-1B67-41CF-8024-1599ED4B5CF0}" type="doc">
      <dgm:prSet loTypeId="urn:microsoft.com/office/officeart/2005/8/layout/radial2" loCatId="relationship" qsTypeId="urn:microsoft.com/office/officeart/2005/8/quickstyle/simple5" qsCatId="simple" csTypeId="urn:microsoft.com/office/officeart/2005/8/colors/accent0_3" csCatId="mainScheme" phldr="1"/>
      <dgm:spPr/>
      <dgm:t>
        <a:bodyPr/>
        <a:lstStyle/>
        <a:p>
          <a:endParaRPr lang="en-US"/>
        </a:p>
      </dgm:t>
    </dgm:pt>
    <dgm:pt modelId="{EFB8FD6F-ECF5-4DC1-8CAB-A4BA95EF769A}">
      <dgm:prSet phldrT="[Text]" custT="1"/>
      <dgm:spPr/>
      <dgm:t>
        <a:bodyPr/>
        <a:lstStyle/>
        <a:p>
          <a:r>
            <a:rPr lang="en-US" sz="1400" b="1" dirty="0"/>
            <a:t>Refrigerants</a:t>
          </a:r>
        </a:p>
      </dgm:t>
    </dgm:pt>
    <dgm:pt modelId="{E59B0222-F195-4EC6-9AEF-C12AA6A2302A}" type="parTrans" cxnId="{12832E28-6E9A-4E85-BD30-4ED6E41CABAB}">
      <dgm:prSet/>
      <dgm:spPr/>
      <dgm:t>
        <a:bodyPr/>
        <a:lstStyle/>
        <a:p>
          <a:endParaRPr lang="en-US"/>
        </a:p>
      </dgm:t>
    </dgm:pt>
    <dgm:pt modelId="{F7B28F8D-DB53-4CEF-AB45-120F8173F113}" type="sibTrans" cxnId="{12832E28-6E9A-4E85-BD30-4ED6E41CABAB}">
      <dgm:prSet/>
      <dgm:spPr/>
      <dgm:t>
        <a:bodyPr/>
        <a:lstStyle/>
        <a:p>
          <a:endParaRPr lang="en-US"/>
        </a:p>
      </dgm:t>
    </dgm:pt>
    <dgm:pt modelId="{D00B198E-CBB1-4695-B69F-62F7094132DF}">
      <dgm:prSet phldrT="[Text]" custT="1"/>
      <dgm:spPr/>
      <dgm:t>
        <a:bodyPr/>
        <a:lstStyle/>
        <a:p>
          <a:r>
            <a:rPr lang="en-US" sz="1400" b="1" dirty="0"/>
            <a:t>Efficiency</a:t>
          </a:r>
        </a:p>
      </dgm:t>
    </dgm:pt>
    <dgm:pt modelId="{75DFE2F9-F786-445F-8B50-9D779EBBA517}" type="parTrans" cxnId="{48BDF084-8E83-4477-B630-1FC8CAE718E9}">
      <dgm:prSet/>
      <dgm:spPr/>
      <dgm:t>
        <a:bodyPr/>
        <a:lstStyle/>
        <a:p>
          <a:endParaRPr lang="en-US"/>
        </a:p>
      </dgm:t>
    </dgm:pt>
    <dgm:pt modelId="{E280B3B5-5E0E-460D-877A-58077D5991DE}" type="sibTrans" cxnId="{48BDF084-8E83-4477-B630-1FC8CAE718E9}">
      <dgm:prSet/>
      <dgm:spPr/>
      <dgm:t>
        <a:bodyPr/>
        <a:lstStyle/>
        <a:p>
          <a:endParaRPr lang="en-US"/>
        </a:p>
      </dgm:t>
    </dgm:pt>
    <dgm:pt modelId="{EFA994A9-E4E7-443E-8635-49B4646EB0B6}">
      <dgm:prSet phldrT="[Text]"/>
      <dgm:spPr/>
      <dgm:t>
        <a:bodyPr/>
        <a:lstStyle/>
        <a:p>
          <a:r>
            <a:rPr lang="en-US" dirty="0"/>
            <a:t>Optimization</a:t>
          </a:r>
        </a:p>
      </dgm:t>
    </dgm:pt>
    <dgm:pt modelId="{88624EDC-8B04-47B2-870F-CA2E6F7618C0}" type="parTrans" cxnId="{60D9203B-9170-4253-B857-21A3A58D95DC}">
      <dgm:prSet/>
      <dgm:spPr/>
      <dgm:t>
        <a:bodyPr/>
        <a:lstStyle/>
        <a:p>
          <a:endParaRPr lang="en-US"/>
        </a:p>
      </dgm:t>
    </dgm:pt>
    <dgm:pt modelId="{A2981244-EE5A-4C82-A837-79C4E8989FED}" type="sibTrans" cxnId="{60D9203B-9170-4253-B857-21A3A58D95DC}">
      <dgm:prSet/>
      <dgm:spPr/>
      <dgm:t>
        <a:bodyPr/>
        <a:lstStyle/>
        <a:p>
          <a:endParaRPr lang="en-US"/>
        </a:p>
      </dgm:t>
    </dgm:pt>
    <dgm:pt modelId="{5343BC02-253A-4F07-A81C-85CFAD8D6EC3}">
      <dgm:prSet phldrT="[Text]"/>
      <dgm:spPr/>
      <dgm:t>
        <a:bodyPr/>
        <a:lstStyle/>
        <a:p>
          <a:r>
            <a:rPr lang="en-US" dirty="0"/>
            <a:t>Heat pumps</a:t>
          </a:r>
        </a:p>
      </dgm:t>
    </dgm:pt>
    <dgm:pt modelId="{E749FC5C-9E09-497F-81BA-DA63CBE3E996}" type="sibTrans" cxnId="{C225668B-250F-4BD2-BB47-B1F61E70A043}">
      <dgm:prSet/>
      <dgm:spPr/>
      <dgm:t>
        <a:bodyPr/>
        <a:lstStyle/>
        <a:p>
          <a:endParaRPr lang="en-US"/>
        </a:p>
      </dgm:t>
    </dgm:pt>
    <dgm:pt modelId="{022F34E3-CB63-4606-A523-BF7F54B41F5C}" type="parTrans" cxnId="{C225668B-250F-4BD2-BB47-B1F61E70A043}">
      <dgm:prSet/>
      <dgm:spPr/>
      <dgm:t>
        <a:bodyPr/>
        <a:lstStyle/>
        <a:p>
          <a:endParaRPr lang="en-US"/>
        </a:p>
      </dgm:t>
    </dgm:pt>
    <dgm:pt modelId="{7CD6E4DF-6FDF-4D59-BE2D-50DB399D4B5A}">
      <dgm:prSet phldrT="[Text]" custT="1"/>
      <dgm:spPr/>
      <dgm:t>
        <a:bodyPr/>
        <a:lstStyle/>
        <a:p>
          <a:r>
            <a:rPr lang="en-US" sz="1400" b="1" dirty="0"/>
            <a:t>Electrification</a:t>
          </a:r>
        </a:p>
      </dgm:t>
    </dgm:pt>
    <dgm:pt modelId="{248925CC-AE30-4990-84E9-9E4B668AE0C2}" type="sibTrans" cxnId="{6366F545-0CB5-4260-8E5E-26B1B094A3DF}">
      <dgm:prSet/>
      <dgm:spPr/>
      <dgm:t>
        <a:bodyPr/>
        <a:lstStyle/>
        <a:p>
          <a:endParaRPr lang="en-US"/>
        </a:p>
      </dgm:t>
    </dgm:pt>
    <dgm:pt modelId="{C3C8B712-9946-4055-A4CB-E31577104FCB}" type="parTrans" cxnId="{6366F545-0CB5-4260-8E5E-26B1B094A3DF}">
      <dgm:prSet/>
      <dgm:spPr/>
      <dgm:t>
        <a:bodyPr/>
        <a:lstStyle/>
        <a:p>
          <a:endParaRPr lang="en-US"/>
        </a:p>
      </dgm:t>
    </dgm:pt>
    <dgm:pt modelId="{30359B07-43BF-4BBB-AB5B-AD4B0D6D15E9}">
      <dgm:prSet phldrT="[Text]"/>
      <dgm:spPr/>
      <dgm:t>
        <a:bodyPr/>
        <a:lstStyle/>
        <a:p>
          <a:r>
            <a:rPr lang="en-US" dirty="0"/>
            <a:t>Low GWP</a:t>
          </a:r>
        </a:p>
      </dgm:t>
    </dgm:pt>
    <dgm:pt modelId="{B9751B17-61D3-4970-BB16-C96512330286}" type="parTrans" cxnId="{F1F8089A-F062-47CE-B623-68DB3F4C78E6}">
      <dgm:prSet/>
      <dgm:spPr/>
      <dgm:t>
        <a:bodyPr/>
        <a:lstStyle/>
        <a:p>
          <a:endParaRPr lang="en-US"/>
        </a:p>
      </dgm:t>
    </dgm:pt>
    <dgm:pt modelId="{2AB7A82F-E65D-4587-B492-B4511A4ECA0B}" type="sibTrans" cxnId="{F1F8089A-F062-47CE-B623-68DB3F4C78E6}">
      <dgm:prSet/>
      <dgm:spPr/>
      <dgm:t>
        <a:bodyPr/>
        <a:lstStyle/>
        <a:p>
          <a:endParaRPr lang="en-US"/>
        </a:p>
      </dgm:t>
    </dgm:pt>
    <dgm:pt modelId="{448D7482-5F3B-431D-BEBA-86CD8C96ED3D}" type="pres">
      <dgm:prSet presAssocID="{4E536EC7-1B67-41CF-8024-1599ED4B5CF0}" presName="composite" presStyleCnt="0">
        <dgm:presLayoutVars>
          <dgm:chMax val="5"/>
          <dgm:dir/>
          <dgm:animLvl val="ctr"/>
          <dgm:resizeHandles val="exact"/>
        </dgm:presLayoutVars>
      </dgm:prSet>
      <dgm:spPr/>
    </dgm:pt>
    <dgm:pt modelId="{9479E4F9-4CA9-4598-8A38-F9213B343B45}" type="pres">
      <dgm:prSet presAssocID="{4E536EC7-1B67-41CF-8024-1599ED4B5CF0}" presName="cycle" presStyleCnt="0"/>
      <dgm:spPr/>
    </dgm:pt>
    <dgm:pt modelId="{BB2B34A4-3E2A-4025-8FD2-DE14498D5065}" type="pres">
      <dgm:prSet presAssocID="{4E536EC7-1B67-41CF-8024-1599ED4B5CF0}" presName="centerShape" presStyleCnt="0"/>
      <dgm:spPr/>
    </dgm:pt>
    <dgm:pt modelId="{DE06B5E4-AFC7-40BA-B556-C68A5BC4382B}" type="pres">
      <dgm:prSet presAssocID="{4E536EC7-1B67-41CF-8024-1599ED4B5CF0}" presName="connSite" presStyleLbl="node1" presStyleIdx="0" presStyleCnt="4"/>
      <dgm:spPr/>
    </dgm:pt>
    <dgm:pt modelId="{38D46F43-B298-43C7-9255-E706E745C754}" type="pres">
      <dgm:prSet presAssocID="{4E536EC7-1B67-41CF-8024-1599ED4B5CF0}" presName="visible" presStyleLbl="node1" presStyleIdx="0" presStyleCnt="4"/>
      <dgm:spPr>
        <a:blipFill rotWithShape="1">
          <a:blip xmlns:r="http://schemas.openxmlformats.org/officeDocument/2006/relationships" r:embed="rId1"/>
          <a:srcRect/>
          <a:stretch>
            <a:fillRect t="-2000" b="-2000"/>
          </a:stretch>
        </a:blipFill>
      </dgm:spPr>
    </dgm:pt>
    <dgm:pt modelId="{CE9D9BED-F3ED-425C-B811-C6CE00943D8D}" type="pres">
      <dgm:prSet presAssocID="{E59B0222-F195-4EC6-9AEF-C12AA6A2302A}" presName="Name25" presStyleLbl="parChTrans1D1" presStyleIdx="0" presStyleCnt="3"/>
      <dgm:spPr/>
    </dgm:pt>
    <dgm:pt modelId="{B17A48C2-E956-45FF-AA35-740EED0FEA95}" type="pres">
      <dgm:prSet presAssocID="{EFB8FD6F-ECF5-4DC1-8CAB-A4BA95EF769A}" presName="node" presStyleCnt="0"/>
      <dgm:spPr/>
    </dgm:pt>
    <dgm:pt modelId="{32826F8A-DC2B-4989-9B2B-E70E1D682A33}" type="pres">
      <dgm:prSet presAssocID="{EFB8FD6F-ECF5-4DC1-8CAB-A4BA95EF769A}" presName="parentNode" presStyleLbl="node1" presStyleIdx="1" presStyleCnt="4">
        <dgm:presLayoutVars>
          <dgm:chMax val="1"/>
          <dgm:bulletEnabled val="1"/>
        </dgm:presLayoutVars>
      </dgm:prSet>
      <dgm:spPr/>
    </dgm:pt>
    <dgm:pt modelId="{24470EE4-8B0D-48BE-9C1B-0E569876A1F7}" type="pres">
      <dgm:prSet presAssocID="{EFB8FD6F-ECF5-4DC1-8CAB-A4BA95EF769A}" presName="childNode" presStyleLbl="revTx" presStyleIdx="0" presStyleCnt="3">
        <dgm:presLayoutVars>
          <dgm:bulletEnabled val="1"/>
        </dgm:presLayoutVars>
      </dgm:prSet>
      <dgm:spPr/>
    </dgm:pt>
    <dgm:pt modelId="{96F24492-1036-4501-AB5D-77390995A019}" type="pres">
      <dgm:prSet presAssocID="{C3C8B712-9946-4055-A4CB-E31577104FCB}" presName="Name25" presStyleLbl="parChTrans1D1" presStyleIdx="1" presStyleCnt="3"/>
      <dgm:spPr/>
    </dgm:pt>
    <dgm:pt modelId="{039D8C35-FD65-4FF6-B544-ADD97E79D16A}" type="pres">
      <dgm:prSet presAssocID="{7CD6E4DF-6FDF-4D59-BE2D-50DB399D4B5A}" presName="node" presStyleCnt="0"/>
      <dgm:spPr/>
    </dgm:pt>
    <dgm:pt modelId="{046FDC3B-D7CD-47D1-868B-6DA8F3449CE2}" type="pres">
      <dgm:prSet presAssocID="{7CD6E4DF-6FDF-4D59-BE2D-50DB399D4B5A}" presName="parentNode" presStyleLbl="node1" presStyleIdx="2" presStyleCnt="4">
        <dgm:presLayoutVars>
          <dgm:chMax val="1"/>
          <dgm:bulletEnabled val="1"/>
        </dgm:presLayoutVars>
      </dgm:prSet>
      <dgm:spPr/>
    </dgm:pt>
    <dgm:pt modelId="{1B9CBBF9-94EC-4B12-8E2A-533DF99FF4CC}" type="pres">
      <dgm:prSet presAssocID="{7CD6E4DF-6FDF-4D59-BE2D-50DB399D4B5A}" presName="childNode" presStyleLbl="revTx" presStyleIdx="1" presStyleCnt="3">
        <dgm:presLayoutVars>
          <dgm:bulletEnabled val="1"/>
        </dgm:presLayoutVars>
      </dgm:prSet>
      <dgm:spPr/>
    </dgm:pt>
    <dgm:pt modelId="{B1308E82-31BC-455C-BE04-BB7EE6754842}" type="pres">
      <dgm:prSet presAssocID="{75DFE2F9-F786-445F-8B50-9D779EBBA517}" presName="Name25" presStyleLbl="parChTrans1D1" presStyleIdx="2" presStyleCnt="3"/>
      <dgm:spPr/>
    </dgm:pt>
    <dgm:pt modelId="{0F19801C-CA19-49E6-9016-39FF38D2A1B7}" type="pres">
      <dgm:prSet presAssocID="{D00B198E-CBB1-4695-B69F-62F7094132DF}" presName="node" presStyleCnt="0"/>
      <dgm:spPr/>
    </dgm:pt>
    <dgm:pt modelId="{14744396-621F-462F-9F38-71E26C82B132}" type="pres">
      <dgm:prSet presAssocID="{D00B198E-CBB1-4695-B69F-62F7094132DF}" presName="parentNode" presStyleLbl="node1" presStyleIdx="3" presStyleCnt="4">
        <dgm:presLayoutVars>
          <dgm:chMax val="1"/>
          <dgm:bulletEnabled val="1"/>
        </dgm:presLayoutVars>
      </dgm:prSet>
      <dgm:spPr/>
    </dgm:pt>
    <dgm:pt modelId="{D6C74FCF-33E8-4E5A-B28A-DF8538D8C8C3}" type="pres">
      <dgm:prSet presAssocID="{D00B198E-CBB1-4695-B69F-62F7094132DF}" presName="childNode" presStyleLbl="revTx" presStyleIdx="2" presStyleCnt="3">
        <dgm:presLayoutVars>
          <dgm:bulletEnabled val="1"/>
        </dgm:presLayoutVars>
      </dgm:prSet>
      <dgm:spPr/>
    </dgm:pt>
  </dgm:ptLst>
  <dgm:cxnLst>
    <dgm:cxn modelId="{887BE801-1C3C-4819-A3CA-D479BCFB0AE2}" type="presOf" srcId="{E59B0222-F195-4EC6-9AEF-C12AA6A2302A}" destId="{CE9D9BED-F3ED-425C-B811-C6CE00943D8D}" srcOrd="0" destOrd="0" presId="urn:microsoft.com/office/officeart/2005/8/layout/radial2"/>
    <dgm:cxn modelId="{2DEF9605-9521-401A-B316-52F5C3E3CF36}" type="presOf" srcId="{5343BC02-253A-4F07-A81C-85CFAD8D6EC3}" destId="{1B9CBBF9-94EC-4B12-8E2A-533DF99FF4CC}" srcOrd="0" destOrd="0" presId="urn:microsoft.com/office/officeart/2005/8/layout/radial2"/>
    <dgm:cxn modelId="{C26B791A-26C8-4042-AB00-9B1DB073987E}" type="presOf" srcId="{7CD6E4DF-6FDF-4D59-BE2D-50DB399D4B5A}" destId="{046FDC3B-D7CD-47D1-868B-6DA8F3449CE2}" srcOrd="0" destOrd="0" presId="urn:microsoft.com/office/officeart/2005/8/layout/radial2"/>
    <dgm:cxn modelId="{12832E28-6E9A-4E85-BD30-4ED6E41CABAB}" srcId="{4E536EC7-1B67-41CF-8024-1599ED4B5CF0}" destId="{EFB8FD6F-ECF5-4DC1-8CAB-A4BA95EF769A}" srcOrd="0" destOrd="0" parTransId="{E59B0222-F195-4EC6-9AEF-C12AA6A2302A}" sibTransId="{F7B28F8D-DB53-4CEF-AB45-120F8173F113}"/>
    <dgm:cxn modelId="{60D9203B-9170-4253-B857-21A3A58D95DC}" srcId="{D00B198E-CBB1-4695-B69F-62F7094132DF}" destId="{EFA994A9-E4E7-443E-8635-49B4646EB0B6}" srcOrd="0" destOrd="0" parTransId="{88624EDC-8B04-47B2-870F-CA2E6F7618C0}" sibTransId="{A2981244-EE5A-4C82-A837-79C4E8989FED}"/>
    <dgm:cxn modelId="{6366F545-0CB5-4260-8E5E-26B1B094A3DF}" srcId="{4E536EC7-1B67-41CF-8024-1599ED4B5CF0}" destId="{7CD6E4DF-6FDF-4D59-BE2D-50DB399D4B5A}" srcOrd="1" destOrd="0" parTransId="{C3C8B712-9946-4055-A4CB-E31577104FCB}" sibTransId="{248925CC-AE30-4990-84E9-9E4B668AE0C2}"/>
    <dgm:cxn modelId="{480C0C4B-2E6E-4603-9DA0-08FEF3030079}" type="presOf" srcId="{C3C8B712-9946-4055-A4CB-E31577104FCB}" destId="{96F24492-1036-4501-AB5D-77390995A019}" srcOrd="0" destOrd="0" presId="urn:microsoft.com/office/officeart/2005/8/layout/radial2"/>
    <dgm:cxn modelId="{C314CD6D-5201-4B2F-8A60-26BDF297D615}" type="presOf" srcId="{30359B07-43BF-4BBB-AB5B-AD4B0D6D15E9}" destId="{24470EE4-8B0D-48BE-9C1B-0E569876A1F7}" srcOrd="0" destOrd="0" presId="urn:microsoft.com/office/officeart/2005/8/layout/radial2"/>
    <dgm:cxn modelId="{9640114E-1B37-4E71-BE5D-D08990EDB164}" type="presOf" srcId="{75DFE2F9-F786-445F-8B50-9D779EBBA517}" destId="{B1308E82-31BC-455C-BE04-BB7EE6754842}" srcOrd="0" destOrd="0" presId="urn:microsoft.com/office/officeart/2005/8/layout/radial2"/>
    <dgm:cxn modelId="{48BDF084-8E83-4477-B630-1FC8CAE718E9}" srcId="{4E536EC7-1B67-41CF-8024-1599ED4B5CF0}" destId="{D00B198E-CBB1-4695-B69F-62F7094132DF}" srcOrd="2" destOrd="0" parTransId="{75DFE2F9-F786-445F-8B50-9D779EBBA517}" sibTransId="{E280B3B5-5E0E-460D-877A-58077D5991DE}"/>
    <dgm:cxn modelId="{C225668B-250F-4BD2-BB47-B1F61E70A043}" srcId="{7CD6E4DF-6FDF-4D59-BE2D-50DB399D4B5A}" destId="{5343BC02-253A-4F07-A81C-85CFAD8D6EC3}" srcOrd="0" destOrd="0" parTransId="{022F34E3-CB63-4606-A523-BF7F54B41F5C}" sibTransId="{E749FC5C-9E09-497F-81BA-DA63CBE3E996}"/>
    <dgm:cxn modelId="{66D46F8B-9391-42E1-A9B5-28F76A58CDC5}" type="presOf" srcId="{D00B198E-CBB1-4695-B69F-62F7094132DF}" destId="{14744396-621F-462F-9F38-71E26C82B132}" srcOrd="0" destOrd="0" presId="urn:microsoft.com/office/officeart/2005/8/layout/radial2"/>
    <dgm:cxn modelId="{F1F8089A-F062-47CE-B623-68DB3F4C78E6}" srcId="{EFB8FD6F-ECF5-4DC1-8CAB-A4BA95EF769A}" destId="{30359B07-43BF-4BBB-AB5B-AD4B0D6D15E9}" srcOrd="0" destOrd="0" parTransId="{B9751B17-61D3-4970-BB16-C96512330286}" sibTransId="{2AB7A82F-E65D-4587-B492-B4511A4ECA0B}"/>
    <dgm:cxn modelId="{62684AC0-8A29-4DD2-A268-D120FA7C90ED}" type="presOf" srcId="{4E536EC7-1B67-41CF-8024-1599ED4B5CF0}" destId="{448D7482-5F3B-431D-BEBA-86CD8C96ED3D}" srcOrd="0" destOrd="0" presId="urn:microsoft.com/office/officeart/2005/8/layout/radial2"/>
    <dgm:cxn modelId="{2D6817D0-6B9F-4F1E-A02C-ECAC9DC1D3F8}" type="presOf" srcId="{EFA994A9-E4E7-443E-8635-49B4646EB0B6}" destId="{D6C74FCF-33E8-4E5A-B28A-DF8538D8C8C3}" srcOrd="0" destOrd="0" presId="urn:microsoft.com/office/officeart/2005/8/layout/radial2"/>
    <dgm:cxn modelId="{B84D22E0-B044-4ACC-ABBB-0646EE8012C0}" type="presOf" srcId="{EFB8FD6F-ECF5-4DC1-8CAB-A4BA95EF769A}" destId="{32826F8A-DC2B-4989-9B2B-E70E1D682A33}" srcOrd="0" destOrd="0" presId="urn:microsoft.com/office/officeart/2005/8/layout/radial2"/>
    <dgm:cxn modelId="{B6FAF311-286E-4325-9844-9742667250A7}" type="presParOf" srcId="{448D7482-5F3B-431D-BEBA-86CD8C96ED3D}" destId="{9479E4F9-4CA9-4598-8A38-F9213B343B45}" srcOrd="0" destOrd="0" presId="urn:microsoft.com/office/officeart/2005/8/layout/radial2"/>
    <dgm:cxn modelId="{127F8DF7-3EB6-4276-8A1B-A002777BC8AA}" type="presParOf" srcId="{9479E4F9-4CA9-4598-8A38-F9213B343B45}" destId="{BB2B34A4-3E2A-4025-8FD2-DE14498D5065}" srcOrd="0" destOrd="0" presId="urn:microsoft.com/office/officeart/2005/8/layout/radial2"/>
    <dgm:cxn modelId="{8CD17FD3-460A-4316-BE6F-5E85242466C0}" type="presParOf" srcId="{BB2B34A4-3E2A-4025-8FD2-DE14498D5065}" destId="{DE06B5E4-AFC7-40BA-B556-C68A5BC4382B}" srcOrd="0" destOrd="0" presId="urn:microsoft.com/office/officeart/2005/8/layout/radial2"/>
    <dgm:cxn modelId="{CFE6F7F3-5C87-4167-8327-93EA4128D0F2}" type="presParOf" srcId="{BB2B34A4-3E2A-4025-8FD2-DE14498D5065}" destId="{38D46F43-B298-43C7-9255-E706E745C754}" srcOrd="1" destOrd="0" presId="urn:microsoft.com/office/officeart/2005/8/layout/radial2"/>
    <dgm:cxn modelId="{4D2CCCAC-68F9-46FC-9484-866FD1D999B3}" type="presParOf" srcId="{9479E4F9-4CA9-4598-8A38-F9213B343B45}" destId="{CE9D9BED-F3ED-425C-B811-C6CE00943D8D}" srcOrd="1" destOrd="0" presId="urn:microsoft.com/office/officeart/2005/8/layout/radial2"/>
    <dgm:cxn modelId="{D6EBB8E9-85DC-4811-9F5D-DDEB4182C92A}" type="presParOf" srcId="{9479E4F9-4CA9-4598-8A38-F9213B343B45}" destId="{B17A48C2-E956-45FF-AA35-740EED0FEA95}" srcOrd="2" destOrd="0" presId="urn:microsoft.com/office/officeart/2005/8/layout/radial2"/>
    <dgm:cxn modelId="{D0BEB7B3-CE9D-47D2-B7B8-EFB78428121E}" type="presParOf" srcId="{B17A48C2-E956-45FF-AA35-740EED0FEA95}" destId="{32826F8A-DC2B-4989-9B2B-E70E1D682A33}" srcOrd="0" destOrd="0" presId="urn:microsoft.com/office/officeart/2005/8/layout/radial2"/>
    <dgm:cxn modelId="{D099710F-C13B-4828-8B41-C0C4CE3C60F5}" type="presParOf" srcId="{B17A48C2-E956-45FF-AA35-740EED0FEA95}" destId="{24470EE4-8B0D-48BE-9C1B-0E569876A1F7}" srcOrd="1" destOrd="0" presId="urn:microsoft.com/office/officeart/2005/8/layout/radial2"/>
    <dgm:cxn modelId="{06BA8A59-AA95-4048-87B9-C184C52B1607}" type="presParOf" srcId="{9479E4F9-4CA9-4598-8A38-F9213B343B45}" destId="{96F24492-1036-4501-AB5D-77390995A019}" srcOrd="3" destOrd="0" presId="urn:microsoft.com/office/officeart/2005/8/layout/radial2"/>
    <dgm:cxn modelId="{F76CF2B1-AC8E-4F8E-AD1A-F6870966EB50}" type="presParOf" srcId="{9479E4F9-4CA9-4598-8A38-F9213B343B45}" destId="{039D8C35-FD65-4FF6-B544-ADD97E79D16A}" srcOrd="4" destOrd="0" presId="urn:microsoft.com/office/officeart/2005/8/layout/radial2"/>
    <dgm:cxn modelId="{3EADAF75-A4A3-4A08-9168-0934879E15FF}" type="presParOf" srcId="{039D8C35-FD65-4FF6-B544-ADD97E79D16A}" destId="{046FDC3B-D7CD-47D1-868B-6DA8F3449CE2}" srcOrd="0" destOrd="0" presId="urn:microsoft.com/office/officeart/2005/8/layout/radial2"/>
    <dgm:cxn modelId="{65DAD48E-3F32-4FA8-9D9E-ED1FEC3B49E5}" type="presParOf" srcId="{039D8C35-FD65-4FF6-B544-ADD97E79D16A}" destId="{1B9CBBF9-94EC-4B12-8E2A-533DF99FF4CC}" srcOrd="1" destOrd="0" presId="urn:microsoft.com/office/officeart/2005/8/layout/radial2"/>
    <dgm:cxn modelId="{DB907252-6949-4290-AA04-999A926A2D80}" type="presParOf" srcId="{9479E4F9-4CA9-4598-8A38-F9213B343B45}" destId="{B1308E82-31BC-455C-BE04-BB7EE6754842}" srcOrd="5" destOrd="0" presId="urn:microsoft.com/office/officeart/2005/8/layout/radial2"/>
    <dgm:cxn modelId="{FC031C87-FC79-4F42-AADA-A790603E83E9}" type="presParOf" srcId="{9479E4F9-4CA9-4598-8A38-F9213B343B45}" destId="{0F19801C-CA19-49E6-9016-39FF38D2A1B7}" srcOrd="6" destOrd="0" presId="urn:microsoft.com/office/officeart/2005/8/layout/radial2"/>
    <dgm:cxn modelId="{A71AD86B-3173-4F03-97E9-BBFADE46209F}" type="presParOf" srcId="{0F19801C-CA19-49E6-9016-39FF38D2A1B7}" destId="{14744396-621F-462F-9F38-71E26C82B132}" srcOrd="0" destOrd="0" presId="urn:microsoft.com/office/officeart/2005/8/layout/radial2"/>
    <dgm:cxn modelId="{4E19877E-9877-4D65-ACC0-6471EE8C29DB}" type="presParOf" srcId="{0F19801C-CA19-49E6-9016-39FF38D2A1B7}" destId="{D6C74FCF-33E8-4E5A-B28A-DF8538D8C8C3}"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536EC7-1B67-41CF-8024-1599ED4B5CF0}" type="doc">
      <dgm:prSet loTypeId="urn:microsoft.com/office/officeart/2005/8/layout/radial2" loCatId="relationship" qsTypeId="urn:microsoft.com/office/officeart/2005/8/quickstyle/simple5" qsCatId="simple" csTypeId="urn:microsoft.com/office/officeart/2005/8/colors/accent0_3" csCatId="mainScheme" phldr="1"/>
      <dgm:spPr/>
      <dgm:t>
        <a:bodyPr/>
        <a:lstStyle/>
        <a:p>
          <a:endParaRPr lang="en-US"/>
        </a:p>
      </dgm:t>
    </dgm:pt>
    <dgm:pt modelId="{EFB8FD6F-ECF5-4DC1-8CAB-A4BA95EF769A}">
      <dgm:prSet phldrT="[Text]" custT="1"/>
      <dgm:spPr/>
      <dgm:t>
        <a:bodyPr/>
        <a:lstStyle/>
        <a:p>
          <a:r>
            <a:rPr lang="en-US" sz="2000" dirty="0"/>
            <a:t>Industry &amp; Market Update</a:t>
          </a:r>
        </a:p>
      </dgm:t>
    </dgm:pt>
    <dgm:pt modelId="{E59B0222-F195-4EC6-9AEF-C12AA6A2302A}" type="parTrans" cxnId="{12832E28-6E9A-4E85-BD30-4ED6E41CABAB}">
      <dgm:prSet/>
      <dgm:spPr/>
      <dgm:t>
        <a:bodyPr/>
        <a:lstStyle/>
        <a:p>
          <a:endParaRPr lang="en-US" sz="2000"/>
        </a:p>
      </dgm:t>
    </dgm:pt>
    <dgm:pt modelId="{F7B28F8D-DB53-4CEF-AB45-120F8173F113}" type="sibTrans" cxnId="{12832E28-6E9A-4E85-BD30-4ED6E41CABAB}">
      <dgm:prSet/>
      <dgm:spPr/>
      <dgm:t>
        <a:bodyPr/>
        <a:lstStyle/>
        <a:p>
          <a:endParaRPr lang="en-US" sz="2000"/>
        </a:p>
      </dgm:t>
    </dgm:pt>
    <dgm:pt modelId="{7CD6E4DF-6FDF-4D59-BE2D-50DB399D4B5A}">
      <dgm:prSet phldrT="[Text]" custT="1"/>
      <dgm:spPr/>
      <dgm:t>
        <a:bodyPr/>
        <a:lstStyle/>
        <a:p>
          <a:r>
            <a:rPr lang="en-US" sz="2000" dirty="0"/>
            <a:t>Heat Pumps</a:t>
          </a:r>
        </a:p>
      </dgm:t>
    </dgm:pt>
    <dgm:pt modelId="{C3C8B712-9946-4055-A4CB-E31577104FCB}" type="parTrans" cxnId="{6366F545-0CB5-4260-8E5E-26B1B094A3DF}">
      <dgm:prSet/>
      <dgm:spPr/>
      <dgm:t>
        <a:bodyPr/>
        <a:lstStyle/>
        <a:p>
          <a:endParaRPr lang="en-US" sz="2000"/>
        </a:p>
      </dgm:t>
    </dgm:pt>
    <dgm:pt modelId="{248925CC-AE30-4990-84E9-9E4B668AE0C2}" type="sibTrans" cxnId="{6366F545-0CB5-4260-8E5E-26B1B094A3DF}">
      <dgm:prSet/>
      <dgm:spPr/>
      <dgm:t>
        <a:bodyPr/>
        <a:lstStyle/>
        <a:p>
          <a:endParaRPr lang="en-US" sz="2000"/>
        </a:p>
      </dgm:t>
    </dgm:pt>
    <dgm:pt modelId="{D00B198E-CBB1-4695-B69F-62F7094132DF}">
      <dgm:prSet phldrT="[Text]" custT="1"/>
      <dgm:spPr/>
      <dgm:t>
        <a:bodyPr/>
        <a:lstStyle/>
        <a:p>
          <a:r>
            <a:rPr lang="en-US" sz="2000" dirty="0"/>
            <a:t>Systems &amp; Solutions</a:t>
          </a:r>
        </a:p>
      </dgm:t>
    </dgm:pt>
    <dgm:pt modelId="{75DFE2F9-F786-445F-8B50-9D779EBBA517}" type="parTrans" cxnId="{48BDF084-8E83-4477-B630-1FC8CAE718E9}">
      <dgm:prSet/>
      <dgm:spPr/>
      <dgm:t>
        <a:bodyPr/>
        <a:lstStyle/>
        <a:p>
          <a:endParaRPr lang="en-US" sz="2000"/>
        </a:p>
      </dgm:t>
    </dgm:pt>
    <dgm:pt modelId="{E280B3B5-5E0E-460D-877A-58077D5991DE}" type="sibTrans" cxnId="{48BDF084-8E83-4477-B630-1FC8CAE718E9}">
      <dgm:prSet/>
      <dgm:spPr/>
      <dgm:t>
        <a:bodyPr/>
        <a:lstStyle/>
        <a:p>
          <a:endParaRPr lang="en-US" sz="2000"/>
        </a:p>
      </dgm:t>
    </dgm:pt>
    <dgm:pt modelId="{7DDBE674-9D71-46EA-8FB1-69013247AF34}">
      <dgm:prSet phldrT="[Text]" custT="1"/>
      <dgm:spPr/>
      <dgm:t>
        <a:bodyPr/>
        <a:lstStyle/>
        <a:p>
          <a:r>
            <a:rPr lang="en-US" sz="2000" dirty="0"/>
            <a:t>Government/Policy</a:t>
          </a:r>
        </a:p>
      </dgm:t>
    </dgm:pt>
    <dgm:pt modelId="{7E2550EE-5994-464F-9FE4-EFE3B3497A38}" type="parTrans" cxnId="{5D6876BC-851A-4662-9E6F-0142FA7C31A4}">
      <dgm:prSet/>
      <dgm:spPr/>
      <dgm:t>
        <a:bodyPr/>
        <a:lstStyle/>
        <a:p>
          <a:endParaRPr lang="en-US" sz="2000"/>
        </a:p>
      </dgm:t>
    </dgm:pt>
    <dgm:pt modelId="{42066C8A-A665-4D1F-B8B1-CDF70EDBD021}" type="sibTrans" cxnId="{5D6876BC-851A-4662-9E6F-0142FA7C31A4}">
      <dgm:prSet/>
      <dgm:spPr/>
      <dgm:t>
        <a:bodyPr/>
        <a:lstStyle/>
        <a:p>
          <a:endParaRPr lang="en-US" sz="2000"/>
        </a:p>
      </dgm:t>
    </dgm:pt>
    <dgm:pt modelId="{21A1C9F9-442A-46EA-B973-3E26EDE022DF}">
      <dgm:prSet phldrT="[Text]" custT="1"/>
      <dgm:spPr/>
      <dgm:t>
        <a:bodyPr/>
        <a:lstStyle/>
        <a:p>
          <a:r>
            <a:rPr lang="en-US" sz="2000" dirty="0"/>
            <a:t>Case studies</a:t>
          </a:r>
        </a:p>
      </dgm:t>
    </dgm:pt>
    <dgm:pt modelId="{B38FD6E4-8E9B-4084-B6E7-155498B0BE59}" type="parTrans" cxnId="{39B28097-D52A-4150-BB52-EA8914CB91F5}">
      <dgm:prSet/>
      <dgm:spPr/>
      <dgm:t>
        <a:bodyPr/>
        <a:lstStyle/>
        <a:p>
          <a:endParaRPr lang="en-US" sz="2000"/>
        </a:p>
      </dgm:t>
    </dgm:pt>
    <dgm:pt modelId="{102E6DA2-F012-4DBF-995A-77554BCC7C93}" type="sibTrans" cxnId="{39B28097-D52A-4150-BB52-EA8914CB91F5}">
      <dgm:prSet/>
      <dgm:spPr/>
      <dgm:t>
        <a:bodyPr/>
        <a:lstStyle/>
        <a:p>
          <a:endParaRPr lang="en-US" sz="2000"/>
        </a:p>
      </dgm:t>
    </dgm:pt>
    <dgm:pt modelId="{0D0717F6-B2FE-446B-BDCA-264898295D35}">
      <dgm:prSet phldrT="[Text]" custT="1"/>
      <dgm:spPr/>
      <dgm:t>
        <a:bodyPr/>
        <a:lstStyle/>
        <a:p>
          <a:r>
            <a:rPr lang="en-US" sz="2000" dirty="0"/>
            <a:t>Climate</a:t>
          </a:r>
        </a:p>
      </dgm:t>
    </dgm:pt>
    <dgm:pt modelId="{C5023187-D026-427A-8A9B-0DB746FE4D7A}" type="parTrans" cxnId="{8D7DE0AF-A4DE-4ED6-B10D-6A783E487AFA}">
      <dgm:prSet/>
      <dgm:spPr/>
      <dgm:t>
        <a:bodyPr/>
        <a:lstStyle/>
        <a:p>
          <a:endParaRPr lang="en-US" sz="2000"/>
        </a:p>
      </dgm:t>
    </dgm:pt>
    <dgm:pt modelId="{B38FCC6D-9BB1-4410-BBE9-8EC06E3FAC0B}" type="sibTrans" cxnId="{8D7DE0AF-A4DE-4ED6-B10D-6A783E487AFA}">
      <dgm:prSet/>
      <dgm:spPr/>
      <dgm:t>
        <a:bodyPr/>
        <a:lstStyle/>
        <a:p>
          <a:endParaRPr lang="en-US" sz="2000"/>
        </a:p>
      </dgm:t>
    </dgm:pt>
    <dgm:pt modelId="{758353DC-A5E0-475F-ABB0-0CF70E9A3304}">
      <dgm:prSet phldrT="[Text]" custT="1"/>
      <dgm:spPr/>
      <dgm:t>
        <a:bodyPr/>
        <a:lstStyle/>
        <a:p>
          <a:r>
            <a:rPr lang="en-US" sz="2000" dirty="0"/>
            <a:t>System scenarios</a:t>
          </a:r>
        </a:p>
      </dgm:t>
    </dgm:pt>
    <dgm:pt modelId="{7EE93634-A512-4555-B027-20531C36D616}" type="parTrans" cxnId="{F8040387-FEE2-4BCB-B71C-4649DDEC4FC7}">
      <dgm:prSet/>
      <dgm:spPr/>
      <dgm:t>
        <a:bodyPr/>
        <a:lstStyle/>
        <a:p>
          <a:endParaRPr lang="en-US" sz="2000"/>
        </a:p>
      </dgm:t>
    </dgm:pt>
    <dgm:pt modelId="{CBBD131D-6995-442D-B57D-CC81C864B8EC}" type="sibTrans" cxnId="{F8040387-FEE2-4BCB-B71C-4649DDEC4FC7}">
      <dgm:prSet/>
      <dgm:spPr/>
      <dgm:t>
        <a:bodyPr/>
        <a:lstStyle/>
        <a:p>
          <a:endParaRPr lang="en-US" sz="2000"/>
        </a:p>
      </dgm:t>
    </dgm:pt>
    <dgm:pt modelId="{F6646993-087A-4A8D-BB7A-0A1D41BF3420}">
      <dgm:prSet phldrT="[Text]" custT="1"/>
      <dgm:spPr/>
      <dgm:t>
        <a:bodyPr/>
        <a:lstStyle/>
        <a:p>
          <a:pPr rtl="0"/>
          <a:r>
            <a:rPr lang="en-US" sz="2000" dirty="0"/>
            <a:t>Industry &amp; NGOs</a:t>
          </a:r>
        </a:p>
      </dgm:t>
    </dgm:pt>
    <dgm:pt modelId="{36392D3D-882E-4F5D-8405-4C5227F73809}" type="parTrans" cxnId="{84C8E9F5-CA59-43B9-9A61-651B906C1E7A}">
      <dgm:prSet/>
      <dgm:spPr/>
      <dgm:t>
        <a:bodyPr/>
        <a:lstStyle/>
        <a:p>
          <a:endParaRPr lang="en-US" sz="2000"/>
        </a:p>
      </dgm:t>
    </dgm:pt>
    <dgm:pt modelId="{762E3F81-4248-4177-88A8-2D7F809A99C6}" type="sibTrans" cxnId="{84C8E9F5-CA59-43B9-9A61-651B906C1E7A}">
      <dgm:prSet/>
      <dgm:spPr/>
      <dgm:t>
        <a:bodyPr/>
        <a:lstStyle/>
        <a:p>
          <a:endParaRPr lang="en-US" sz="2000"/>
        </a:p>
      </dgm:t>
    </dgm:pt>
    <dgm:pt modelId="{5091B0FE-1008-4F5F-9AC8-631E18F32C98}">
      <dgm:prSet phldrT="[Text]" custT="1"/>
      <dgm:spPr/>
      <dgm:t>
        <a:bodyPr/>
        <a:lstStyle/>
        <a:p>
          <a:r>
            <a:rPr lang="en-US" sz="2000" dirty="0"/>
            <a:t>Inspiring projects</a:t>
          </a:r>
        </a:p>
      </dgm:t>
    </dgm:pt>
    <dgm:pt modelId="{CAFCAA41-466F-4809-9D74-775A4ACD0D33}" type="parTrans" cxnId="{78557652-E377-4C13-A050-83256BD09AA3}">
      <dgm:prSet/>
      <dgm:spPr/>
      <dgm:t>
        <a:bodyPr/>
        <a:lstStyle/>
        <a:p>
          <a:endParaRPr lang="en-US" sz="2000"/>
        </a:p>
      </dgm:t>
    </dgm:pt>
    <dgm:pt modelId="{B7C33A06-CD96-412C-9834-2F125EF18716}" type="sibTrans" cxnId="{78557652-E377-4C13-A050-83256BD09AA3}">
      <dgm:prSet/>
      <dgm:spPr/>
      <dgm:t>
        <a:bodyPr/>
        <a:lstStyle/>
        <a:p>
          <a:endParaRPr lang="en-US" sz="2000"/>
        </a:p>
      </dgm:t>
    </dgm:pt>
    <dgm:pt modelId="{4F297B01-AEC3-4F22-8B35-BF05C27701C0}">
      <dgm:prSet phldrT="[Text]" custT="1"/>
      <dgm:spPr/>
      <dgm:t>
        <a:bodyPr/>
        <a:lstStyle/>
        <a:p>
          <a:r>
            <a:rPr lang="en-US" sz="2000" dirty="0"/>
            <a:t>Utilities</a:t>
          </a:r>
        </a:p>
      </dgm:t>
    </dgm:pt>
    <dgm:pt modelId="{E6BA2EE7-85AE-4801-BCAF-17DFBB4F3CBF}" type="parTrans" cxnId="{7FC3E8F9-CF1B-42CD-A4E7-BB7BEA7E6B4A}">
      <dgm:prSet/>
      <dgm:spPr/>
      <dgm:t>
        <a:bodyPr/>
        <a:lstStyle/>
        <a:p>
          <a:endParaRPr lang="en-US" sz="2000"/>
        </a:p>
      </dgm:t>
    </dgm:pt>
    <dgm:pt modelId="{2EFEA532-1500-4D26-AF47-588E6C45B481}" type="sibTrans" cxnId="{7FC3E8F9-CF1B-42CD-A4E7-BB7BEA7E6B4A}">
      <dgm:prSet/>
      <dgm:spPr/>
      <dgm:t>
        <a:bodyPr/>
        <a:lstStyle/>
        <a:p>
          <a:endParaRPr lang="en-US" sz="2000"/>
        </a:p>
      </dgm:t>
    </dgm:pt>
    <dgm:pt modelId="{BC919AD3-F41D-4E57-BB58-3563E567BBB1}">
      <dgm:prSet phldrT="[Text]" custT="1"/>
      <dgm:spPr/>
      <dgm:t>
        <a:bodyPr/>
        <a:lstStyle/>
        <a:p>
          <a:r>
            <a:rPr lang="en-US" sz="2000" dirty="0"/>
            <a:t>Building</a:t>
          </a:r>
        </a:p>
      </dgm:t>
    </dgm:pt>
    <dgm:pt modelId="{20F6ABF6-FA1E-4D2C-8E94-C0BB1E8157D6}" type="parTrans" cxnId="{A05D1FF6-3111-4473-BB9E-56228B57438C}">
      <dgm:prSet/>
      <dgm:spPr/>
      <dgm:t>
        <a:bodyPr/>
        <a:lstStyle/>
        <a:p>
          <a:endParaRPr lang="en-US" sz="2000"/>
        </a:p>
      </dgm:t>
    </dgm:pt>
    <dgm:pt modelId="{386D6EC2-4E53-4476-888F-EB810320D7E5}" type="sibTrans" cxnId="{A05D1FF6-3111-4473-BB9E-56228B57438C}">
      <dgm:prSet/>
      <dgm:spPr/>
      <dgm:t>
        <a:bodyPr/>
        <a:lstStyle/>
        <a:p>
          <a:endParaRPr lang="en-US" sz="2000"/>
        </a:p>
      </dgm:t>
    </dgm:pt>
    <dgm:pt modelId="{DA87F4A3-3C71-4DCE-94A5-69E78A79EEAA}">
      <dgm:prSet phldrT="[Text]" custT="1"/>
      <dgm:spPr/>
      <dgm:t>
        <a:bodyPr/>
        <a:lstStyle/>
        <a:p>
          <a:r>
            <a:rPr lang="en-US" sz="2000" dirty="0"/>
            <a:t>Emissions</a:t>
          </a:r>
        </a:p>
      </dgm:t>
    </dgm:pt>
    <dgm:pt modelId="{F0D0FC04-D021-46AF-8AB2-13399EEE4F0F}" type="parTrans" cxnId="{1834B709-2874-4D2F-8912-0F50ACC52962}">
      <dgm:prSet/>
      <dgm:spPr/>
      <dgm:t>
        <a:bodyPr/>
        <a:lstStyle/>
        <a:p>
          <a:endParaRPr lang="en-US" sz="2000"/>
        </a:p>
      </dgm:t>
    </dgm:pt>
    <dgm:pt modelId="{4628A548-4FF2-4A58-8F71-99E31D45D474}" type="sibTrans" cxnId="{1834B709-2874-4D2F-8912-0F50ACC52962}">
      <dgm:prSet/>
      <dgm:spPr/>
      <dgm:t>
        <a:bodyPr/>
        <a:lstStyle/>
        <a:p>
          <a:endParaRPr lang="en-US" sz="2000"/>
        </a:p>
      </dgm:t>
    </dgm:pt>
    <dgm:pt modelId="{EC84EF13-8C2A-497F-90C4-CAB2EFD59430}">
      <dgm:prSet phldrT="[Text]" custT="1"/>
      <dgm:spPr/>
      <dgm:t>
        <a:bodyPr/>
        <a:lstStyle/>
        <a:p>
          <a:r>
            <a:rPr lang="en-US" sz="2000" dirty="0"/>
            <a:t>Utilities</a:t>
          </a:r>
        </a:p>
      </dgm:t>
    </dgm:pt>
    <dgm:pt modelId="{514BC155-14A2-4ABC-B7B9-B0BAF5B752AF}" type="parTrans" cxnId="{D81891C2-A709-46D2-876E-8D2576D82345}">
      <dgm:prSet/>
      <dgm:spPr/>
      <dgm:t>
        <a:bodyPr/>
        <a:lstStyle/>
        <a:p>
          <a:endParaRPr lang="en-US" sz="2000"/>
        </a:p>
      </dgm:t>
    </dgm:pt>
    <dgm:pt modelId="{87EACAFE-C381-4E06-9AEA-0E141C08B195}" type="sibTrans" cxnId="{D81891C2-A709-46D2-876E-8D2576D82345}">
      <dgm:prSet/>
      <dgm:spPr/>
      <dgm:t>
        <a:bodyPr/>
        <a:lstStyle/>
        <a:p>
          <a:endParaRPr lang="en-US" sz="2000"/>
        </a:p>
      </dgm:t>
    </dgm:pt>
    <dgm:pt modelId="{448D7482-5F3B-431D-BEBA-86CD8C96ED3D}" type="pres">
      <dgm:prSet presAssocID="{4E536EC7-1B67-41CF-8024-1599ED4B5CF0}" presName="composite" presStyleCnt="0">
        <dgm:presLayoutVars>
          <dgm:chMax val="5"/>
          <dgm:dir/>
          <dgm:animLvl val="ctr"/>
          <dgm:resizeHandles val="exact"/>
        </dgm:presLayoutVars>
      </dgm:prSet>
      <dgm:spPr/>
    </dgm:pt>
    <dgm:pt modelId="{9479E4F9-4CA9-4598-8A38-F9213B343B45}" type="pres">
      <dgm:prSet presAssocID="{4E536EC7-1B67-41CF-8024-1599ED4B5CF0}" presName="cycle" presStyleCnt="0"/>
      <dgm:spPr/>
    </dgm:pt>
    <dgm:pt modelId="{BB2B34A4-3E2A-4025-8FD2-DE14498D5065}" type="pres">
      <dgm:prSet presAssocID="{4E536EC7-1B67-41CF-8024-1599ED4B5CF0}" presName="centerShape" presStyleCnt="0"/>
      <dgm:spPr/>
    </dgm:pt>
    <dgm:pt modelId="{DE06B5E4-AFC7-40BA-B556-C68A5BC4382B}" type="pres">
      <dgm:prSet presAssocID="{4E536EC7-1B67-41CF-8024-1599ED4B5CF0}" presName="connSite" presStyleLbl="node1" presStyleIdx="0" presStyleCnt="4"/>
      <dgm:spPr/>
    </dgm:pt>
    <dgm:pt modelId="{38D46F43-B298-43C7-9255-E706E745C754}" type="pres">
      <dgm:prSet presAssocID="{4E536EC7-1B67-41CF-8024-1599ED4B5CF0}" presName="visible" presStyleLbl="node1" presStyleIdx="0" presStyleCnt="4"/>
      <dgm:spPr>
        <a:blipFill rotWithShape="1">
          <a:blip xmlns:r="http://schemas.openxmlformats.org/officeDocument/2006/relationships" r:embed="rId1"/>
          <a:srcRect/>
          <a:stretch>
            <a:fillRect/>
          </a:stretch>
        </a:blipFill>
      </dgm:spPr>
    </dgm:pt>
    <dgm:pt modelId="{CE9D9BED-F3ED-425C-B811-C6CE00943D8D}" type="pres">
      <dgm:prSet presAssocID="{E59B0222-F195-4EC6-9AEF-C12AA6A2302A}" presName="Name25" presStyleLbl="parChTrans1D1" presStyleIdx="0" presStyleCnt="3"/>
      <dgm:spPr/>
    </dgm:pt>
    <dgm:pt modelId="{B17A48C2-E956-45FF-AA35-740EED0FEA95}" type="pres">
      <dgm:prSet presAssocID="{EFB8FD6F-ECF5-4DC1-8CAB-A4BA95EF769A}" presName="node" presStyleCnt="0"/>
      <dgm:spPr/>
    </dgm:pt>
    <dgm:pt modelId="{32826F8A-DC2B-4989-9B2B-E70E1D682A33}" type="pres">
      <dgm:prSet presAssocID="{EFB8FD6F-ECF5-4DC1-8CAB-A4BA95EF769A}" presName="parentNode" presStyleLbl="node1" presStyleIdx="1" presStyleCnt="4">
        <dgm:presLayoutVars>
          <dgm:chMax val="1"/>
          <dgm:bulletEnabled val="1"/>
        </dgm:presLayoutVars>
      </dgm:prSet>
      <dgm:spPr/>
    </dgm:pt>
    <dgm:pt modelId="{24470EE4-8B0D-48BE-9C1B-0E569876A1F7}" type="pres">
      <dgm:prSet presAssocID="{EFB8FD6F-ECF5-4DC1-8CAB-A4BA95EF769A}" presName="childNode" presStyleLbl="revTx" presStyleIdx="0" presStyleCnt="3">
        <dgm:presLayoutVars>
          <dgm:bulletEnabled val="1"/>
        </dgm:presLayoutVars>
      </dgm:prSet>
      <dgm:spPr/>
    </dgm:pt>
    <dgm:pt modelId="{96F24492-1036-4501-AB5D-77390995A019}" type="pres">
      <dgm:prSet presAssocID="{C3C8B712-9946-4055-A4CB-E31577104FCB}" presName="Name25" presStyleLbl="parChTrans1D1" presStyleIdx="1" presStyleCnt="3"/>
      <dgm:spPr/>
    </dgm:pt>
    <dgm:pt modelId="{039D8C35-FD65-4FF6-B544-ADD97E79D16A}" type="pres">
      <dgm:prSet presAssocID="{7CD6E4DF-6FDF-4D59-BE2D-50DB399D4B5A}" presName="node" presStyleCnt="0"/>
      <dgm:spPr/>
    </dgm:pt>
    <dgm:pt modelId="{046FDC3B-D7CD-47D1-868B-6DA8F3449CE2}" type="pres">
      <dgm:prSet presAssocID="{7CD6E4DF-6FDF-4D59-BE2D-50DB399D4B5A}" presName="parentNode" presStyleLbl="node1" presStyleIdx="2" presStyleCnt="4">
        <dgm:presLayoutVars>
          <dgm:chMax val="1"/>
          <dgm:bulletEnabled val="1"/>
        </dgm:presLayoutVars>
      </dgm:prSet>
      <dgm:spPr/>
    </dgm:pt>
    <dgm:pt modelId="{1B9CBBF9-94EC-4B12-8E2A-533DF99FF4CC}" type="pres">
      <dgm:prSet presAssocID="{7CD6E4DF-6FDF-4D59-BE2D-50DB399D4B5A}" presName="childNode" presStyleLbl="revTx" presStyleIdx="1" presStyleCnt="3">
        <dgm:presLayoutVars>
          <dgm:bulletEnabled val="1"/>
        </dgm:presLayoutVars>
      </dgm:prSet>
      <dgm:spPr/>
    </dgm:pt>
    <dgm:pt modelId="{B1308E82-31BC-455C-BE04-BB7EE6754842}" type="pres">
      <dgm:prSet presAssocID="{75DFE2F9-F786-445F-8B50-9D779EBBA517}" presName="Name25" presStyleLbl="parChTrans1D1" presStyleIdx="2" presStyleCnt="3"/>
      <dgm:spPr/>
    </dgm:pt>
    <dgm:pt modelId="{0F19801C-CA19-49E6-9016-39FF38D2A1B7}" type="pres">
      <dgm:prSet presAssocID="{D00B198E-CBB1-4695-B69F-62F7094132DF}" presName="node" presStyleCnt="0"/>
      <dgm:spPr/>
    </dgm:pt>
    <dgm:pt modelId="{14744396-621F-462F-9F38-71E26C82B132}" type="pres">
      <dgm:prSet presAssocID="{D00B198E-CBB1-4695-B69F-62F7094132DF}" presName="parentNode" presStyleLbl="node1" presStyleIdx="3" presStyleCnt="4">
        <dgm:presLayoutVars>
          <dgm:chMax val="1"/>
          <dgm:bulletEnabled val="1"/>
        </dgm:presLayoutVars>
      </dgm:prSet>
      <dgm:spPr/>
    </dgm:pt>
    <dgm:pt modelId="{D6C74FCF-33E8-4E5A-B28A-DF8538D8C8C3}" type="pres">
      <dgm:prSet presAssocID="{D00B198E-CBB1-4695-B69F-62F7094132DF}" presName="childNode" presStyleLbl="revTx" presStyleIdx="2" presStyleCnt="3">
        <dgm:presLayoutVars>
          <dgm:bulletEnabled val="1"/>
        </dgm:presLayoutVars>
      </dgm:prSet>
      <dgm:spPr/>
    </dgm:pt>
  </dgm:ptLst>
  <dgm:cxnLst>
    <dgm:cxn modelId="{887BE801-1C3C-4819-A3CA-D479BCFB0AE2}" type="presOf" srcId="{E59B0222-F195-4EC6-9AEF-C12AA6A2302A}" destId="{CE9D9BED-F3ED-425C-B811-C6CE00943D8D}" srcOrd="0" destOrd="0" presId="urn:microsoft.com/office/officeart/2005/8/layout/radial2"/>
    <dgm:cxn modelId="{321CBC02-BACF-4C8C-AB13-3317E03F0D88}" type="presOf" srcId="{EC84EF13-8C2A-497F-90C4-CAB2EFD59430}" destId="{1B9CBBF9-94EC-4B12-8E2A-533DF99FF4CC}" srcOrd="0" destOrd="3" presId="urn:microsoft.com/office/officeart/2005/8/layout/radial2"/>
    <dgm:cxn modelId="{8DFB2C08-8CA5-4F99-916E-AFA0D7D0391C}" type="presOf" srcId="{BC919AD3-F41D-4E57-BB58-3563E567BBB1}" destId="{1B9CBBF9-94EC-4B12-8E2A-533DF99FF4CC}" srcOrd="0" destOrd="0" presId="urn:microsoft.com/office/officeart/2005/8/layout/radial2"/>
    <dgm:cxn modelId="{1834B709-2874-4D2F-8912-0F50ACC52962}" srcId="{7CD6E4DF-6FDF-4D59-BE2D-50DB399D4B5A}" destId="{DA87F4A3-3C71-4DCE-94A5-69E78A79EEAA}" srcOrd="2" destOrd="0" parTransId="{F0D0FC04-D021-46AF-8AB2-13399EEE4F0F}" sibTransId="{4628A548-4FF2-4A58-8F71-99E31D45D474}"/>
    <dgm:cxn modelId="{73001417-E250-4AFD-BF0B-5C528105355F}" type="presOf" srcId="{7DDBE674-9D71-46EA-8FB1-69013247AF34}" destId="{24470EE4-8B0D-48BE-9C1B-0E569876A1F7}" srcOrd="0" destOrd="0" presId="urn:microsoft.com/office/officeart/2005/8/layout/radial2"/>
    <dgm:cxn modelId="{C26B791A-26C8-4042-AB00-9B1DB073987E}" type="presOf" srcId="{7CD6E4DF-6FDF-4D59-BE2D-50DB399D4B5A}" destId="{046FDC3B-D7CD-47D1-868B-6DA8F3449CE2}" srcOrd="0" destOrd="0" presId="urn:microsoft.com/office/officeart/2005/8/layout/radial2"/>
    <dgm:cxn modelId="{2FBECC25-5123-4A1D-BB87-5F71A060BFE8}" type="presOf" srcId="{5091B0FE-1008-4F5F-9AC8-631E18F32C98}" destId="{D6C74FCF-33E8-4E5A-B28A-DF8538D8C8C3}" srcOrd="0" destOrd="2" presId="urn:microsoft.com/office/officeart/2005/8/layout/radial2"/>
    <dgm:cxn modelId="{12832E28-6E9A-4E85-BD30-4ED6E41CABAB}" srcId="{4E536EC7-1B67-41CF-8024-1599ED4B5CF0}" destId="{EFB8FD6F-ECF5-4DC1-8CAB-A4BA95EF769A}" srcOrd="0" destOrd="0" parTransId="{E59B0222-F195-4EC6-9AEF-C12AA6A2302A}" sibTransId="{F7B28F8D-DB53-4CEF-AB45-120F8173F113}"/>
    <dgm:cxn modelId="{6366F545-0CB5-4260-8E5E-26B1B094A3DF}" srcId="{4E536EC7-1B67-41CF-8024-1599ED4B5CF0}" destId="{7CD6E4DF-6FDF-4D59-BE2D-50DB399D4B5A}" srcOrd="1" destOrd="0" parTransId="{C3C8B712-9946-4055-A4CB-E31577104FCB}" sibTransId="{248925CC-AE30-4990-84E9-9E4B668AE0C2}"/>
    <dgm:cxn modelId="{D5691646-1EAD-4451-845E-DD092514C01D}" type="presOf" srcId="{DA87F4A3-3C71-4DCE-94A5-69E78A79EEAA}" destId="{1B9CBBF9-94EC-4B12-8E2A-533DF99FF4CC}" srcOrd="0" destOrd="2" presId="urn:microsoft.com/office/officeart/2005/8/layout/radial2"/>
    <dgm:cxn modelId="{480C0C4B-2E6E-4603-9DA0-08FEF3030079}" type="presOf" srcId="{C3C8B712-9946-4055-A4CB-E31577104FCB}" destId="{96F24492-1036-4501-AB5D-77390995A019}" srcOrd="0" destOrd="0" presId="urn:microsoft.com/office/officeart/2005/8/layout/radial2"/>
    <dgm:cxn modelId="{9640114E-1B37-4E71-BE5D-D08990EDB164}" type="presOf" srcId="{75DFE2F9-F786-445F-8B50-9D779EBBA517}" destId="{B1308E82-31BC-455C-BE04-BB7EE6754842}" srcOrd="0" destOrd="0" presId="urn:microsoft.com/office/officeart/2005/8/layout/radial2"/>
    <dgm:cxn modelId="{78557652-E377-4C13-A050-83256BD09AA3}" srcId="{D00B198E-CBB1-4695-B69F-62F7094132DF}" destId="{5091B0FE-1008-4F5F-9AC8-631E18F32C98}" srcOrd="2" destOrd="0" parTransId="{CAFCAA41-466F-4809-9D74-775A4ACD0D33}" sibTransId="{B7C33A06-CD96-412C-9834-2F125EF18716}"/>
    <dgm:cxn modelId="{6F906378-917D-421B-B05B-086CDC15B76E}" type="presOf" srcId="{758353DC-A5E0-475F-ABB0-0CF70E9A3304}" destId="{D6C74FCF-33E8-4E5A-B28A-DF8538D8C8C3}" srcOrd="0" destOrd="0" presId="urn:microsoft.com/office/officeart/2005/8/layout/radial2"/>
    <dgm:cxn modelId="{C9F3BA84-C6E9-440A-B932-06AE4849F1A5}" type="presOf" srcId="{21A1C9F9-442A-46EA-B973-3E26EDE022DF}" destId="{D6C74FCF-33E8-4E5A-B28A-DF8538D8C8C3}" srcOrd="0" destOrd="1" presId="urn:microsoft.com/office/officeart/2005/8/layout/radial2"/>
    <dgm:cxn modelId="{48BDF084-8E83-4477-B630-1FC8CAE718E9}" srcId="{4E536EC7-1B67-41CF-8024-1599ED4B5CF0}" destId="{D00B198E-CBB1-4695-B69F-62F7094132DF}" srcOrd="2" destOrd="0" parTransId="{75DFE2F9-F786-445F-8B50-9D779EBBA517}" sibTransId="{E280B3B5-5E0E-460D-877A-58077D5991DE}"/>
    <dgm:cxn modelId="{F8040387-FEE2-4BCB-B71C-4649DDEC4FC7}" srcId="{D00B198E-CBB1-4695-B69F-62F7094132DF}" destId="{758353DC-A5E0-475F-ABB0-0CF70E9A3304}" srcOrd="0" destOrd="0" parTransId="{7EE93634-A512-4555-B027-20531C36D616}" sibTransId="{CBBD131D-6995-442D-B57D-CC81C864B8EC}"/>
    <dgm:cxn modelId="{66D46F8B-9391-42E1-A9B5-28F76A58CDC5}" type="presOf" srcId="{D00B198E-CBB1-4695-B69F-62F7094132DF}" destId="{14744396-621F-462F-9F38-71E26C82B132}" srcOrd="0" destOrd="0" presId="urn:microsoft.com/office/officeart/2005/8/layout/radial2"/>
    <dgm:cxn modelId="{39B28097-D52A-4150-BB52-EA8914CB91F5}" srcId="{D00B198E-CBB1-4695-B69F-62F7094132DF}" destId="{21A1C9F9-442A-46EA-B973-3E26EDE022DF}" srcOrd="1" destOrd="0" parTransId="{B38FD6E4-8E9B-4084-B6E7-155498B0BE59}" sibTransId="{102E6DA2-F012-4DBF-995A-77554BCC7C93}"/>
    <dgm:cxn modelId="{8D7DE0AF-A4DE-4ED6-B10D-6A783E487AFA}" srcId="{7CD6E4DF-6FDF-4D59-BE2D-50DB399D4B5A}" destId="{0D0717F6-B2FE-446B-BDCA-264898295D35}" srcOrd="1" destOrd="0" parTransId="{C5023187-D026-427A-8A9B-0DB746FE4D7A}" sibTransId="{B38FCC6D-9BB1-4410-BBE9-8EC06E3FAC0B}"/>
    <dgm:cxn modelId="{F2E268B9-7B76-4F77-8832-2C5125F950DB}" type="presOf" srcId="{0D0717F6-B2FE-446B-BDCA-264898295D35}" destId="{1B9CBBF9-94EC-4B12-8E2A-533DF99FF4CC}" srcOrd="0" destOrd="1" presId="urn:microsoft.com/office/officeart/2005/8/layout/radial2"/>
    <dgm:cxn modelId="{5D6876BC-851A-4662-9E6F-0142FA7C31A4}" srcId="{EFB8FD6F-ECF5-4DC1-8CAB-A4BA95EF769A}" destId="{7DDBE674-9D71-46EA-8FB1-69013247AF34}" srcOrd="0" destOrd="0" parTransId="{7E2550EE-5994-464F-9FE4-EFE3B3497A38}" sibTransId="{42066C8A-A665-4D1F-B8B1-CDF70EDBD021}"/>
    <dgm:cxn modelId="{62684AC0-8A29-4DD2-A268-D120FA7C90ED}" type="presOf" srcId="{4E536EC7-1B67-41CF-8024-1599ED4B5CF0}" destId="{448D7482-5F3B-431D-BEBA-86CD8C96ED3D}" srcOrd="0" destOrd="0" presId="urn:microsoft.com/office/officeart/2005/8/layout/radial2"/>
    <dgm:cxn modelId="{D81891C2-A709-46D2-876E-8D2576D82345}" srcId="{7CD6E4DF-6FDF-4D59-BE2D-50DB399D4B5A}" destId="{EC84EF13-8C2A-497F-90C4-CAB2EFD59430}" srcOrd="3" destOrd="0" parTransId="{514BC155-14A2-4ABC-B7B9-B0BAF5B752AF}" sibTransId="{87EACAFE-C381-4E06-9AEA-0E141C08B195}"/>
    <dgm:cxn modelId="{3601EFD3-0ADF-430C-9458-C028D6B7CEEC}" type="presOf" srcId="{F6646993-087A-4A8D-BB7A-0A1D41BF3420}" destId="{24470EE4-8B0D-48BE-9C1B-0E569876A1F7}" srcOrd="0" destOrd="1" presId="urn:microsoft.com/office/officeart/2005/8/layout/radial2"/>
    <dgm:cxn modelId="{B84D22E0-B044-4ACC-ABBB-0646EE8012C0}" type="presOf" srcId="{EFB8FD6F-ECF5-4DC1-8CAB-A4BA95EF769A}" destId="{32826F8A-DC2B-4989-9B2B-E70E1D682A33}" srcOrd="0" destOrd="0" presId="urn:microsoft.com/office/officeart/2005/8/layout/radial2"/>
    <dgm:cxn modelId="{84C8E9F5-CA59-43B9-9A61-651B906C1E7A}" srcId="{EFB8FD6F-ECF5-4DC1-8CAB-A4BA95EF769A}" destId="{F6646993-087A-4A8D-BB7A-0A1D41BF3420}" srcOrd="1" destOrd="0" parTransId="{36392D3D-882E-4F5D-8405-4C5227F73809}" sibTransId="{762E3F81-4248-4177-88A8-2D7F809A99C6}"/>
    <dgm:cxn modelId="{A05D1FF6-3111-4473-BB9E-56228B57438C}" srcId="{7CD6E4DF-6FDF-4D59-BE2D-50DB399D4B5A}" destId="{BC919AD3-F41D-4E57-BB58-3563E567BBB1}" srcOrd="0" destOrd="0" parTransId="{20F6ABF6-FA1E-4D2C-8E94-C0BB1E8157D6}" sibTransId="{386D6EC2-4E53-4476-888F-EB810320D7E5}"/>
    <dgm:cxn modelId="{7FC3E8F9-CF1B-42CD-A4E7-BB7BEA7E6B4A}" srcId="{EFB8FD6F-ECF5-4DC1-8CAB-A4BA95EF769A}" destId="{4F297B01-AEC3-4F22-8B35-BF05C27701C0}" srcOrd="2" destOrd="0" parTransId="{E6BA2EE7-85AE-4801-BCAF-17DFBB4F3CBF}" sibTransId="{2EFEA532-1500-4D26-AF47-588E6C45B481}"/>
    <dgm:cxn modelId="{B25048FC-119C-4D77-AD54-B29F40073064}" type="presOf" srcId="{4F297B01-AEC3-4F22-8B35-BF05C27701C0}" destId="{24470EE4-8B0D-48BE-9C1B-0E569876A1F7}" srcOrd="0" destOrd="2" presId="urn:microsoft.com/office/officeart/2005/8/layout/radial2"/>
    <dgm:cxn modelId="{B6FAF311-286E-4325-9844-9742667250A7}" type="presParOf" srcId="{448D7482-5F3B-431D-BEBA-86CD8C96ED3D}" destId="{9479E4F9-4CA9-4598-8A38-F9213B343B45}" srcOrd="0" destOrd="0" presId="urn:microsoft.com/office/officeart/2005/8/layout/radial2"/>
    <dgm:cxn modelId="{127F8DF7-3EB6-4276-8A1B-A002777BC8AA}" type="presParOf" srcId="{9479E4F9-4CA9-4598-8A38-F9213B343B45}" destId="{BB2B34A4-3E2A-4025-8FD2-DE14498D5065}" srcOrd="0" destOrd="0" presId="urn:microsoft.com/office/officeart/2005/8/layout/radial2"/>
    <dgm:cxn modelId="{8CD17FD3-460A-4316-BE6F-5E85242466C0}" type="presParOf" srcId="{BB2B34A4-3E2A-4025-8FD2-DE14498D5065}" destId="{DE06B5E4-AFC7-40BA-B556-C68A5BC4382B}" srcOrd="0" destOrd="0" presId="urn:microsoft.com/office/officeart/2005/8/layout/radial2"/>
    <dgm:cxn modelId="{CFE6F7F3-5C87-4167-8327-93EA4128D0F2}" type="presParOf" srcId="{BB2B34A4-3E2A-4025-8FD2-DE14498D5065}" destId="{38D46F43-B298-43C7-9255-E706E745C754}" srcOrd="1" destOrd="0" presId="urn:microsoft.com/office/officeart/2005/8/layout/radial2"/>
    <dgm:cxn modelId="{4D2CCCAC-68F9-46FC-9484-866FD1D999B3}" type="presParOf" srcId="{9479E4F9-4CA9-4598-8A38-F9213B343B45}" destId="{CE9D9BED-F3ED-425C-B811-C6CE00943D8D}" srcOrd="1" destOrd="0" presId="urn:microsoft.com/office/officeart/2005/8/layout/radial2"/>
    <dgm:cxn modelId="{D6EBB8E9-85DC-4811-9F5D-DDEB4182C92A}" type="presParOf" srcId="{9479E4F9-4CA9-4598-8A38-F9213B343B45}" destId="{B17A48C2-E956-45FF-AA35-740EED0FEA95}" srcOrd="2" destOrd="0" presId="urn:microsoft.com/office/officeart/2005/8/layout/radial2"/>
    <dgm:cxn modelId="{D0BEB7B3-CE9D-47D2-B7B8-EFB78428121E}" type="presParOf" srcId="{B17A48C2-E956-45FF-AA35-740EED0FEA95}" destId="{32826F8A-DC2B-4989-9B2B-E70E1D682A33}" srcOrd="0" destOrd="0" presId="urn:microsoft.com/office/officeart/2005/8/layout/radial2"/>
    <dgm:cxn modelId="{D099710F-C13B-4828-8B41-C0C4CE3C60F5}" type="presParOf" srcId="{B17A48C2-E956-45FF-AA35-740EED0FEA95}" destId="{24470EE4-8B0D-48BE-9C1B-0E569876A1F7}" srcOrd="1" destOrd="0" presId="urn:microsoft.com/office/officeart/2005/8/layout/radial2"/>
    <dgm:cxn modelId="{06BA8A59-AA95-4048-87B9-C184C52B1607}" type="presParOf" srcId="{9479E4F9-4CA9-4598-8A38-F9213B343B45}" destId="{96F24492-1036-4501-AB5D-77390995A019}" srcOrd="3" destOrd="0" presId="urn:microsoft.com/office/officeart/2005/8/layout/radial2"/>
    <dgm:cxn modelId="{F76CF2B1-AC8E-4F8E-AD1A-F6870966EB50}" type="presParOf" srcId="{9479E4F9-4CA9-4598-8A38-F9213B343B45}" destId="{039D8C35-FD65-4FF6-B544-ADD97E79D16A}" srcOrd="4" destOrd="0" presId="urn:microsoft.com/office/officeart/2005/8/layout/radial2"/>
    <dgm:cxn modelId="{3EADAF75-A4A3-4A08-9168-0934879E15FF}" type="presParOf" srcId="{039D8C35-FD65-4FF6-B544-ADD97E79D16A}" destId="{046FDC3B-D7CD-47D1-868B-6DA8F3449CE2}" srcOrd="0" destOrd="0" presId="urn:microsoft.com/office/officeart/2005/8/layout/radial2"/>
    <dgm:cxn modelId="{65DAD48E-3F32-4FA8-9D9E-ED1FEC3B49E5}" type="presParOf" srcId="{039D8C35-FD65-4FF6-B544-ADD97E79D16A}" destId="{1B9CBBF9-94EC-4B12-8E2A-533DF99FF4CC}" srcOrd="1" destOrd="0" presId="urn:microsoft.com/office/officeart/2005/8/layout/radial2"/>
    <dgm:cxn modelId="{DB907252-6949-4290-AA04-999A926A2D80}" type="presParOf" srcId="{9479E4F9-4CA9-4598-8A38-F9213B343B45}" destId="{B1308E82-31BC-455C-BE04-BB7EE6754842}" srcOrd="5" destOrd="0" presId="urn:microsoft.com/office/officeart/2005/8/layout/radial2"/>
    <dgm:cxn modelId="{FC031C87-FC79-4F42-AADA-A790603E83E9}" type="presParOf" srcId="{9479E4F9-4CA9-4598-8A38-F9213B343B45}" destId="{0F19801C-CA19-49E6-9016-39FF38D2A1B7}" srcOrd="6" destOrd="0" presId="urn:microsoft.com/office/officeart/2005/8/layout/radial2"/>
    <dgm:cxn modelId="{A71AD86B-3173-4F03-97E9-BBFADE46209F}" type="presParOf" srcId="{0F19801C-CA19-49E6-9016-39FF38D2A1B7}" destId="{14744396-621F-462F-9F38-71E26C82B132}" srcOrd="0" destOrd="0" presId="urn:microsoft.com/office/officeart/2005/8/layout/radial2"/>
    <dgm:cxn modelId="{4E19877E-9877-4D65-ACC0-6471EE8C29DB}" type="presParOf" srcId="{0F19801C-CA19-49E6-9016-39FF38D2A1B7}" destId="{D6C74FCF-33E8-4E5A-B28A-DF8538D8C8C3}"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E536EC7-1B67-41CF-8024-1599ED4B5CF0}" type="doc">
      <dgm:prSet loTypeId="urn:microsoft.com/office/officeart/2005/8/layout/radial2" loCatId="relationship" qsTypeId="urn:microsoft.com/office/officeart/2005/8/quickstyle/simple5" qsCatId="simple" csTypeId="urn:microsoft.com/office/officeart/2005/8/colors/accent0_3" csCatId="mainScheme" phldr="1"/>
      <dgm:spPr/>
      <dgm:t>
        <a:bodyPr/>
        <a:lstStyle/>
        <a:p>
          <a:endParaRPr lang="en-US"/>
        </a:p>
      </dgm:t>
    </dgm:pt>
    <dgm:pt modelId="{EFB8FD6F-ECF5-4DC1-8CAB-A4BA95EF769A}">
      <dgm:prSet phldrT="[Text]"/>
      <dgm:spPr>
        <a:effectLst>
          <a:glow rad="228600">
            <a:srgbClr val="4CD3FF">
              <a:alpha val="40000"/>
            </a:srgbClr>
          </a:glow>
        </a:effectLst>
      </dgm:spPr>
      <dgm:t>
        <a:bodyPr/>
        <a:lstStyle/>
        <a:p>
          <a:r>
            <a:rPr lang="en-US" dirty="0"/>
            <a:t>Industry &amp; Market Update</a:t>
          </a:r>
        </a:p>
      </dgm:t>
    </dgm:pt>
    <dgm:pt modelId="{E59B0222-F195-4EC6-9AEF-C12AA6A2302A}" type="parTrans" cxnId="{12832E28-6E9A-4E85-BD30-4ED6E41CABAB}">
      <dgm:prSet/>
      <dgm:spPr/>
      <dgm:t>
        <a:bodyPr/>
        <a:lstStyle/>
        <a:p>
          <a:endParaRPr lang="en-US"/>
        </a:p>
      </dgm:t>
    </dgm:pt>
    <dgm:pt modelId="{F7B28F8D-DB53-4CEF-AB45-120F8173F113}" type="sibTrans" cxnId="{12832E28-6E9A-4E85-BD30-4ED6E41CABAB}">
      <dgm:prSet/>
      <dgm:spPr/>
      <dgm:t>
        <a:bodyPr/>
        <a:lstStyle/>
        <a:p>
          <a:endParaRPr lang="en-US"/>
        </a:p>
      </dgm:t>
    </dgm:pt>
    <dgm:pt modelId="{7CD6E4DF-6FDF-4D59-BE2D-50DB399D4B5A}">
      <dgm:prSet phldrT="[Text]"/>
      <dgm:spPr/>
      <dgm:t>
        <a:bodyPr/>
        <a:lstStyle/>
        <a:p>
          <a:r>
            <a:rPr lang="en-US" dirty="0"/>
            <a:t>Heat Pumps</a:t>
          </a:r>
        </a:p>
      </dgm:t>
    </dgm:pt>
    <dgm:pt modelId="{C3C8B712-9946-4055-A4CB-E31577104FCB}" type="parTrans" cxnId="{6366F545-0CB5-4260-8E5E-26B1B094A3DF}">
      <dgm:prSet/>
      <dgm:spPr/>
      <dgm:t>
        <a:bodyPr/>
        <a:lstStyle/>
        <a:p>
          <a:endParaRPr lang="en-US"/>
        </a:p>
      </dgm:t>
    </dgm:pt>
    <dgm:pt modelId="{248925CC-AE30-4990-84E9-9E4B668AE0C2}" type="sibTrans" cxnId="{6366F545-0CB5-4260-8E5E-26B1B094A3DF}">
      <dgm:prSet/>
      <dgm:spPr/>
      <dgm:t>
        <a:bodyPr/>
        <a:lstStyle/>
        <a:p>
          <a:endParaRPr lang="en-US"/>
        </a:p>
      </dgm:t>
    </dgm:pt>
    <dgm:pt modelId="{D00B198E-CBB1-4695-B69F-62F7094132DF}">
      <dgm:prSet phldrT="[Text]"/>
      <dgm:spPr/>
      <dgm:t>
        <a:bodyPr/>
        <a:lstStyle/>
        <a:p>
          <a:r>
            <a:rPr lang="en-US" dirty="0"/>
            <a:t>Systems &amp; Solutions</a:t>
          </a:r>
        </a:p>
      </dgm:t>
    </dgm:pt>
    <dgm:pt modelId="{75DFE2F9-F786-445F-8B50-9D779EBBA517}" type="parTrans" cxnId="{48BDF084-8E83-4477-B630-1FC8CAE718E9}">
      <dgm:prSet/>
      <dgm:spPr/>
      <dgm:t>
        <a:bodyPr/>
        <a:lstStyle/>
        <a:p>
          <a:endParaRPr lang="en-US"/>
        </a:p>
      </dgm:t>
    </dgm:pt>
    <dgm:pt modelId="{E280B3B5-5E0E-460D-877A-58077D5991DE}" type="sibTrans" cxnId="{48BDF084-8E83-4477-B630-1FC8CAE718E9}">
      <dgm:prSet/>
      <dgm:spPr/>
      <dgm:t>
        <a:bodyPr/>
        <a:lstStyle/>
        <a:p>
          <a:endParaRPr lang="en-US"/>
        </a:p>
      </dgm:t>
    </dgm:pt>
    <dgm:pt modelId="{448D7482-5F3B-431D-BEBA-86CD8C96ED3D}" type="pres">
      <dgm:prSet presAssocID="{4E536EC7-1B67-41CF-8024-1599ED4B5CF0}" presName="composite" presStyleCnt="0">
        <dgm:presLayoutVars>
          <dgm:chMax val="5"/>
          <dgm:dir/>
          <dgm:animLvl val="ctr"/>
          <dgm:resizeHandles val="exact"/>
        </dgm:presLayoutVars>
      </dgm:prSet>
      <dgm:spPr/>
    </dgm:pt>
    <dgm:pt modelId="{9479E4F9-4CA9-4598-8A38-F9213B343B45}" type="pres">
      <dgm:prSet presAssocID="{4E536EC7-1B67-41CF-8024-1599ED4B5CF0}" presName="cycle" presStyleCnt="0"/>
      <dgm:spPr/>
    </dgm:pt>
    <dgm:pt modelId="{BB2B34A4-3E2A-4025-8FD2-DE14498D5065}" type="pres">
      <dgm:prSet presAssocID="{4E536EC7-1B67-41CF-8024-1599ED4B5CF0}" presName="centerShape" presStyleCnt="0"/>
      <dgm:spPr/>
    </dgm:pt>
    <dgm:pt modelId="{DE06B5E4-AFC7-40BA-B556-C68A5BC4382B}" type="pres">
      <dgm:prSet presAssocID="{4E536EC7-1B67-41CF-8024-1599ED4B5CF0}" presName="connSite" presStyleLbl="node1" presStyleIdx="0" presStyleCnt="4"/>
      <dgm:spPr/>
    </dgm:pt>
    <dgm:pt modelId="{38D46F43-B298-43C7-9255-E706E745C754}" type="pres">
      <dgm:prSet presAssocID="{4E536EC7-1B67-41CF-8024-1599ED4B5CF0}" presName="visible"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dgm:spPr>
    </dgm:pt>
    <dgm:pt modelId="{CE9D9BED-F3ED-425C-B811-C6CE00943D8D}" type="pres">
      <dgm:prSet presAssocID="{E59B0222-F195-4EC6-9AEF-C12AA6A2302A}" presName="Name25" presStyleLbl="parChTrans1D1" presStyleIdx="0" presStyleCnt="3"/>
      <dgm:spPr/>
    </dgm:pt>
    <dgm:pt modelId="{B17A48C2-E956-45FF-AA35-740EED0FEA95}" type="pres">
      <dgm:prSet presAssocID="{EFB8FD6F-ECF5-4DC1-8CAB-A4BA95EF769A}" presName="node" presStyleCnt="0"/>
      <dgm:spPr/>
    </dgm:pt>
    <dgm:pt modelId="{32826F8A-DC2B-4989-9B2B-E70E1D682A33}" type="pres">
      <dgm:prSet presAssocID="{EFB8FD6F-ECF5-4DC1-8CAB-A4BA95EF769A}" presName="parentNode" presStyleLbl="node1" presStyleIdx="1" presStyleCnt="4">
        <dgm:presLayoutVars>
          <dgm:chMax val="1"/>
          <dgm:bulletEnabled val="1"/>
        </dgm:presLayoutVars>
      </dgm:prSet>
      <dgm:spPr/>
    </dgm:pt>
    <dgm:pt modelId="{24470EE4-8B0D-48BE-9C1B-0E569876A1F7}" type="pres">
      <dgm:prSet presAssocID="{EFB8FD6F-ECF5-4DC1-8CAB-A4BA95EF769A}" presName="childNode" presStyleLbl="revTx" presStyleIdx="0" presStyleCnt="0">
        <dgm:presLayoutVars>
          <dgm:bulletEnabled val="1"/>
        </dgm:presLayoutVars>
      </dgm:prSet>
      <dgm:spPr/>
    </dgm:pt>
    <dgm:pt modelId="{96F24492-1036-4501-AB5D-77390995A019}" type="pres">
      <dgm:prSet presAssocID="{C3C8B712-9946-4055-A4CB-E31577104FCB}" presName="Name25" presStyleLbl="parChTrans1D1" presStyleIdx="1" presStyleCnt="3"/>
      <dgm:spPr/>
    </dgm:pt>
    <dgm:pt modelId="{039D8C35-FD65-4FF6-B544-ADD97E79D16A}" type="pres">
      <dgm:prSet presAssocID="{7CD6E4DF-6FDF-4D59-BE2D-50DB399D4B5A}" presName="node" presStyleCnt="0"/>
      <dgm:spPr/>
    </dgm:pt>
    <dgm:pt modelId="{046FDC3B-D7CD-47D1-868B-6DA8F3449CE2}" type="pres">
      <dgm:prSet presAssocID="{7CD6E4DF-6FDF-4D59-BE2D-50DB399D4B5A}" presName="parentNode" presStyleLbl="node1" presStyleIdx="2" presStyleCnt="4">
        <dgm:presLayoutVars>
          <dgm:chMax val="1"/>
          <dgm:bulletEnabled val="1"/>
        </dgm:presLayoutVars>
      </dgm:prSet>
      <dgm:spPr/>
    </dgm:pt>
    <dgm:pt modelId="{1B9CBBF9-94EC-4B12-8E2A-533DF99FF4CC}" type="pres">
      <dgm:prSet presAssocID="{7CD6E4DF-6FDF-4D59-BE2D-50DB399D4B5A}" presName="childNode" presStyleLbl="revTx" presStyleIdx="0" presStyleCnt="0">
        <dgm:presLayoutVars>
          <dgm:bulletEnabled val="1"/>
        </dgm:presLayoutVars>
      </dgm:prSet>
      <dgm:spPr/>
    </dgm:pt>
    <dgm:pt modelId="{B1308E82-31BC-455C-BE04-BB7EE6754842}" type="pres">
      <dgm:prSet presAssocID="{75DFE2F9-F786-445F-8B50-9D779EBBA517}" presName="Name25" presStyleLbl="parChTrans1D1" presStyleIdx="2" presStyleCnt="3"/>
      <dgm:spPr/>
    </dgm:pt>
    <dgm:pt modelId="{0F19801C-CA19-49E6-9016-39FF38D2A1B7}" type="pres">
      <dgm:prSet presAssocID="{D00B198E-CBB1-4695-B69F-62F7094132DF}" presName="node" presStyleCnt="0"/>
      <dgm:spPr/>
    </dgm:pt>
    <dgm:pt modelId="{14744396-621F-462F-9F38-71E26C82B132}" type="pres">
      <dgm:prSet presAssocID="{D00B198E-CBB1-4695-B69F-62F7094132DF}" presName="parentNode" presStyleLbl="node1" presStyleIdx="3" presStyleCnt="4">
        <dgm:presLayoutVars>
          <dgm:chMax val="1"/>
          <dgm:bulletEnabled val="1"/>
        </dgm:presLayoutVars>
      </dgm:prSet>
      <dgm:spPr/>
    </dgm:pt>
    <dgm:pt modelId="{D6C74FCF-33E8-4E5A-B28A-DF8538D8C8C3}" type="pres">
      <dgm:prSet presAssocID="{D00B198E-CBB1-4695-B69F-62F7094132DF}" presName="childNode" presStyleLbl="revTx" presStyleIdx="0" presStyleCnt="0">
        <dgm:presLayoutVars>
          <dgm:bulletEnabled val="1"/>
        </dgm:presLayoutVars>
      </dgm:prSet>
      <dgm:spPr/>
    </dgm:pt>
  </dgm:ptLst>
  <dgm:cxnLst>
    <dgm:cxn modelId="{887BE801-1C3C-4819-A3CA-D479BCFB0AE2}" type="presOf" srcId="{E59B0222-F195-4EC6-9AEF-C12AA6A2302A}" destId="{CE9D9BED-F3ED-425C-B811-C6CE00943D8D}" srcOrd="0" destOrd="0" presId="urn:microsoft.com/office/officeart/2005/8/layout/radial2"/>
    <dgm:cxn modelId="{C26B791A-26C8-4042-AB00-9B1DB073987E}" type="presOf" srcId="{7CD6E4DF-6FDF-4D59-BE2D-50DB399D4B5A}" destId="{046FDC3B-D7CD-47D1-868B-6DA8F3449CE2}" srcOrd="0" destOrd="0" presId="urn:microsoft.com/office/officeart/2005/8/layout/radial2"/>
    <dgm:cxn modelId="{12832E28-6E9A-4E85-BD30-4ED6E41CABAB}" srcId="{4E536EC7-1B67-41CF-8024-1599ED4B5CF0}" destId="{EFB8FD6F-ECF5-4DC1-8CAB-A4BA95EF769A}" srcOrd="0" destOrd="0" parTransId="{E59B0222-F195-4EC6-9AEF-C12AA6A2302A}" sibTransId="{F7B28F8D-DB53-4CEF-AB45-120F8173F113}"/>
    <dgm:cxn modelId="{6366F545-0CB5-4260-8E5E-26B1B094A3DF}" srcId="{4E536EC7-1B67-41CF-8024-1599ED4B5CF0}" destId="{7CD6E4DF-6FDF-4D59-BE2D-50DB399D4B5A}" srcOrd="1" destOrd="0" parTransId="{C3C8B712-9946-4055-A4CB-E31577104FCB}" sibTransId="{248925CC-AE30-4990-84E9-9E4B668AE0C2}"/>
    <dgm:cxn modelId="{480C0C4B-2E6E-4603-9DA0-08FEF3030079}" type="presOf" srcId="{C3C8B712-9946-4055-A4CB-E31577104FCB}" destId="{96F24492-1036-4501-AB5D-77390995A019}" srcOrd="0" destOrd="0" presId="urn:microsoft.com/office/officeart/2005/8/layout/radial2"/>
    <dgm:cxn modelId="{9640114E-1B37-4E71-BE5D-D08990EDB164}" type="presOf" srcId="{75DFE2F9-F786-445F-8B50-9D779EBBA517}" destId="{B1308E82-31BC-455C-BE04-BB7EE6754842}" srcOrd="0" destOrd="0" presId="urn:microsoft.com/office/officeart/2005/8/layout/radial2"/>
    <dgm:cxn modelId="{48BDF084-8E83-4477-B630-1FC8CAE718E9}" srcId="{4E536EC7-1B67-41CF-8024-1599ED4B5CF0}" destId="{D00B198E-CBB1-4695-B69F-62F7094132DF}" srcOrd="2" destOrd="0" parTransId="{75DFE2F9-F786-445F-8B50-9D779EBBA517}" sibTransId="{E280B3B5-5E0E-460D-877A-58077D5991DE}"/>
    <dgm:cxn modelId="{66D46F8B-9391-42E1-A9B5-28F76A58CDC5}" type="presOf" srcId="{D00B198E-CBB1-4695-B69F-62F7094132DF}" destId="{14744396-621F-462F-9F38-71E26C82B132}" srcOrd="0" destOrd="0" presId="urn:microsoft.com/office/officeart/2005/8/layout/radial2"/>
    <dgm:cxn modelId="{62684AC0-8A29-4DD2-A268-D120FA7C90ED}" type="presOf" srcId="{4E536EC7-1B67-41CF-8024-1599ED4B5CF0}" destId="{448D7482-5F3B-431D-BEBA-86CD8C96ED3D}" srcOrd="0" destOrd="0" presId="urn:microsoft.com/office/officeart/2005/8/layout/radial2"/>
    <dgm:cxn modelId="{B84D22E0-B044-4ACC-ABBB-0646EE8012C0}" type="presOf" srcId="{EFB8FD6F-ECF5-4DC1-8CAB-A4BA95EF769A}" destId="{32826F8A-DC2B-4989-9B2B-E70E1D682A33}" srcOrd="0" destOrd="0" presId="urn:microsoft.com/office/officeart/2005/8/layout/radial2"/>
    <dgm:cxn modelId="{B6FAF311-286E-4325-9844-9742667250A7}" type="presParOf" srcId="{448D7482-5F3B-431D-BEBA-86CD8C96ED3D}" destId="{9479E4F9-4CA9-4598-8A38-F9213B343B45}" srcOrd="0" destOrd="0" presId="urn:microsoft.com/office/officeart/2005/8/layout/radial2"/>
    <dgm:cxn modelId="{127F8DF7-3EB6-4276-8A1B-A002777BC8AA}" type="presParOf" srcId="{9479E4F9-4CA9-4598-8A38-F9213B343B45}" destId="{BB2B34A4-3E2A-4025-8FD2-DE14498D5065}" srcOrd="0" destOrd="0" presId="urn:microsoft.com/office/officeart/2005/8/layout/radial2"/>
    <dgm:cxn modelId="{8CD17FD3-460A-4316-BE6F-5E85242466C0}" type="presParOf" srcId="{BB2B34A4-3E2A-4025-8FD2-DE14498D5065}" destId="{DE06B5E4-AFC7-40BA-B556-C68A5BC4382B}" srcOrd="0" destOrd="0" presId="urn:microsoft.com/office/officeart/2005/8/layout/radial2"/>
    <dgm:cxn modelId="{CFE6F7F3-5C87-4167-8327-93EA4128D0F2}" type="presParOf" srcId="{BB2B34A4-3E2A-4025-8FD2-DE14498D5065}" destId="{38D46F43-B298-43C7-9255-E706E745C754}" srcOrd="1" destOrd="0" presId="urn:microsoft.com/office/officeart/2005/8/layout/radial2"/>
    <dgm:cxn modelId="{4D2CCCAC-68F9-46FC-9484-866FD1D999B3}" type="presParOf" srcId="{9479E4F9-4CA9-4598-8A38-F9213B343B45}" destId="{CE9D9BED-F3ED-425C-B811-C6CE00943D8D}" srcOrd="1" destOrd="0" presId="urn:microsoft.com/office/officeart/2005/8/layout/radial2"/>
    <dgm:cxn modelId="{D6EBB8E9-85DC-4811-9F5D-DDEB4182C92A}" type="presParOf" srcId="{9479E4F9-4CA9-4598-8A38-F9213B343B45}" destId="{B17A48C2-E956-45FF-AA35-740EED0FEA95}" srcOrd="2" destOrd="0" presId="urn:microsoft.com/office/officeart/2005/8/layout/radial2"/>
    <dgm:cxn modelId="{D0BEB7B3-CE9D-47D2-B7B8-EFB78428121E}" type="presParOf" srcId="{B17A48C2-E956-45FF-AA35-740EED0FEA95}" destId="{32826F8A-DC2B-4989-9B2B-E70E1D682A33}" srcOrd="0" destOrd="0" presId="urn:microsoft.com/office/officeart/2005/8/layout/radial2"/>
    <dgm:cxn modelId="{D099710F-C13B-4828-8B41-C0C4CE3C60F5}" type="presParOf" srcId="{B17A48C2-E956-45FF-AA35-740EED0FEA95}" destId="{24470EE4-8B0D-48BE-9C1B-0E569876A1F7}" srcOrd="1" destOrd="0" presId="urn:microsoft.com/office/officeart/2005/8/layout/radial2"/>
    <dgm:cxn modelId="{06BA8A59-AA95-4048-87B9-C184C52B1607}" type="presParOf" srcId="{9479E4F9-4CA9-4598-8A38-F9213B343B45}" destId="{96F24492-1036-4501-AB5D-77390995A019}" srcOrd="3" destOrd="0" presId="urn:microsoft.com/office/officeart/2005/8/layout/radial2"/>
    <dgm:cxn modelId="{F76CF2B1-AC8E-4F8E-AD1A-F6870966EB50}" type="presParOf" srcId="{9479E4F9-4CA9-4598-8A38-F9213B343B45}" destId="{039D8C35-FD65-4FF6-B544-ADD97E79D16A}" srcOrd="4" destOrd="0" presId="urn:microsoft.com/office/officeart/2005/8/layout/radial2"/>
    <dgm:cxn modelId="{3EADAF75-A4A3-4A08-9168-0934879E15FF}" type="presParOf" srcId="{039D8C35-FD65-4FF6-B544-ADD97E79D16A}" destId="{046FDC3B-D7CD-47D1-868B-6DA8F3449CE2}" srcOrd="0" destOrd="0" presId="urn:microsoft.com/office/officeart/2005/8/layout/radial2"/>
    <dgm:cxn modelId="{65DAD48E-3F32-4FA8-9D9E-ED1FEC3B49E5}" type="presParOf" srcId="{039D8C35-FD65-4FF6-B544-ADD97E79D16A}" destId="{1B9CBBF9-94EC-4B12-8E2A-533DF99FF4CC}" srcOrd="1" destOrd="0" presId="urn:microsoft.com/office/officeart/2005/8/layout/radial2"/>
    <dgm:cxn modelId="{DB907252-6949-4290-AA04-999A926A2D80}" type="presParOf" srcId="{9479E4F9-4CA9-4598-8A38-F9213B343B45}" destId="{B1308E82-31BC-455C-BE04-BB7EE6754842}" srcOrd="5" destOrd="0" presId="urn:microsoft.com/office/officeart/2005/8/layout/radial2"/>
    <dgm:cxn modelId="{FC031C87-FC79-4F42-AADA-A790603E83E9}" type="presParOf" srcId="{9479E4F9-4CA9-4598-8A38-F9213B343B45}" destId="{0F19801C-CA19-49E6-9016-39FF38D2A1B7}" srcOrd="6" destOrd="0" presId="urn:microsoft.com/office/officeart/2005/8/layout/radial2"/>
    <dgm:cxn modelId="{A71AD86B-3173-4F03-97E9-BBFADE46209F}" type="presParOf" srcId="{0F19801C-CA19-49E6-9016-39FF38D2A1B7}" destId="{14744396-621F-462F-9F38-71E26C82B132}" srcOrd="0" destOrd="0" presId="urn:microsoft.com/office/officeart/2005/8/layout/radial2"/>
    <dgm:cxn modelId="{4E19877E-9877-4D65-ACC0-6471EE8C29DB}" type="presParOf" srcId="{0F19801C-CA19-49E6-9016-39FF38D2A1B7}" destId="{D6C74FCF-33E8-4E5A-B28A-DF8538D8C8C3}"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2521A17-8A21-44E6-9326-8C19CD7908CB}" type="doc">
      <dgm:prSet loTypeId="urn:microsoft.com/office/officeart/2008/layout/CircleAccentTimeline" loCatId="process" qsTypeId="urn:microsoft.com/office/officeart/2005/8/quickstyle/simple1" qsCatId="simple" csTypeId="urn:microsoft.com/office/officeart/2005/8/colors/accent0_3" csCatId="mainScheme" phldr="1"/>
      <dgm:spPr/>
      <dgm:t>
        <a:bodyPr/>
        <a:lstStyle/>
        <a:p>
          <a:endParaRPr lang="en-US"/>
        </a:p>
      </dgm:t>
    </dgm:pt>
    <dgm:pt modelId="{CAE3B275-ED17-449D-969C-B184408E3A27}">
      <dgm:prSet phldrT="[Text]"/>
      <dgm:spPr/>
      <dgm:t>
        <a:bodyPr/>
        <a:lstStyle/>
        <a:p>
          <a:r>
            <a:rPr lang="en-US" dirty="0"/>
            <a:t>2000</a:t>
          </a:r>
        </a:p>
      </dgm:t>
    </dgm:pt>
    <dgm:pt modelId="{48EE78EE-5CC3-481C-B7E4-E78544E7648C}" type="parTrans" cxnId="{3DBD8B3B-1254-45AD-A5FF-7CE88E839A2C}">
      <dgm:prSet/>
      <dgm:spPr/>
      <dgm:t>
        <a:bodyPr/>
        <a:lstStyle/>
        <a:p>
          <a:endParaRPr lang="en-US"/>
        </a:p>
      </dgm:t>
    </dgm:pt>
    <dgm:pt modelId="{8C175BD3-0A91-4647-8344-7EF94E42ACBC}" type="sibTrans" cxnId="{3DBD8B3B-1254-45AD-A5FF-7CE88E839A2C}">
      <dgm:prSet/>
      <dgm:spPr/>
      <dgm:t>
        <a:bodyPr/>
        <a:lstStyle/>
        <a:p>
          <a:endParaRPr lang="en-US"/>
        </a:p>
      </dgm:t>
    </dgm:pt>
    <dgm:pt modelId="{0A198846-B281-425F-8A54-8FF7382083A3}">
      <dgm:prSet phldrT="[Text]"/>
      <dgm:spPr/>
      <dgm:t>
        <a:bodyPr/>
        <a:lstStyle/>
        <a:p>
          <a:r>
            <a:rPr lang="en-US" dirty="0"/>
            <a:t>City of Seattle sets net-zero GHG target</a:t>
          </a:r>
        </a:p>
      </dgm:t>
    </dgm:pt>
    <dgm:pt modelId="{B33B45CB-D02D-467F-ACA1-EAB2BF5A35FB}" type="parTrans" cxnId="{1BBCBA49-0A30-4B3C-8C9D-2251CF852DD9}">
      <dgm:prSet/>
      <dgm:spPr/>
      <dgm:t>
        <a:bodyPr/>
        <a:lstStyle/>
        <a:p>
          <a:endParaRPr lang="en-US"/>
        </a:p>
      </dgm:t>
    </dgm:pt>
    <dgm:pt modelId="{30FD1827-4382-4B47-824C-AE03FD684316}" type="sibTrans" cxnId="{1BBCBA49-0A30-4B3C-8C9D-2251CF852DD9}">
      <dgm:prSet/>
      <dgm:spPr/>
      <dgm:t>
        <a:bodyPr/>
        <a:lstStyle/>
        <a:p>
          <a:endParaRPr lang="en-US"/>
        </a:p>
      </dgm:t>
    </dgm:pt>
    <dgm:pt modelId="{EF24A5E0-4912-4F74-A74D-20CD511E8BEE}">
      <dgm:prSet phldrT="[Text]"/>
      <dgm:spPr/>
      <dgm:t>
        <a:bodyPr/>
        <a:lstStyle/>
        <a:p>
          <a:r>
            <a:rPr lang="en-US" dirty="0"/>
            <a:t>2005</a:t>
          </a:r>
        </a:p>
      </dgm:t>
    </dgm:pt>
    <dgm:pt modelId="{9D196C9D-4223-456B-A3F6-76E9DD36EBA4}" type="parTrans" cxnId="{B266AE4F-916B-46FF-BF8C-C830C8C8D5A2}">
      <dgm:prSet/>
      <dgm:spPr/>
      <dgm:t>
        <a:bodyPr/>
        <a:lstStyle/>
        <a:p>
          <a:endParaRPr lang="en-US"/>
        </a:p>
      </dgm:t>
    </dgm:pt>
    <dgm:pt modelId="{2D7002C2-F2ED-49BE-9B78-F48A0B7265A2}" type="sibTrans" cxnId="{B266AE4F-916B-46FF-BF8C-C830C8C8D5A2}">
      <dgm:prSet/>
      <dgm:spPr/>
      <dgm:t>
        <a:bodyPr/>
        <a:lstStyle/>
        <a:p>
          <a:endParaRPr lang="en-US"/>
        </a:p>
      </dgm:t>
    </dgm:pt>
    <dgm:pt modelId="{A81B522A-EB74-4DB1-B664-C610F5CE6E40}">
      <dgm:prSet phldrT="[Text]"/>
      <dgm:spPr/>
      <dgm:t>
        <a:bodyPr/>
        <a:lstStyle/>
        <a:p>
          <a:r>
            <a:rPr lang="en-US" dirty="0"/>
            <a:t>Seattle City Light Achieves Net-Zero GHG emissions target</a:t>
          </a:r>
        </a:p>
      </dgm:t>
    </dgm:pt>
    <dgm:pt modelId="{6A2CCAB7-CE7F-405D-BDE8-083942ABA3D6}" type="parTrans" cxnId="{8D2AC151-8EB0-4730-B674-C09B91BEFF28}">
      <dgm:prSet/>
      <dgm:spPr/>
      <dgm:t>
        <a:bodyPr/>
        <a:lstStyle/>
        <a:p>
          <a:endParaRPr lang="en-US"/>
        </a:p>
      </dgm:t>
    </dgm:pt>
    <dgm:pt modelId="{28E443E0-07C6-4C52-94D2-37880B6355B0}" type="sibTrans" cxnId="{8D2AC151-8EB0-4730-B674-C09B91BEFF28}">
      <dgm:prSet/>
      <dgm:spPr/>
      <dgm:t>
        <a:bodyPr/>
        <a:lstStyle/>
        <a:p>
          <a:endParaRPr lang="en-US"/>
        </a:p>
      </dgm:t>
    </dgm:pt>
    <dgm:pt modelId="{78480F73-74C6-485D-9E42-38EBF759A19A}">
      <dgm:prSet phldrT="[Text]"/>
      <dgm:spPr/>
      <dgm:t>
        <a:bodyPr/>
        <a:lstStyle/>
        <a:p>
          <a:r>
            <a:rPr lang="en-US" dirty="0"/>
            <a:t>2018</a:t>
          </a:r>
        </a:p>
      </dgm:t>
    </dgm:pt>
    <dgm:pt modelId="{7CB88771-7037-47AE-A711-886FC2060612}" type="parTrans" cxnId="{AA150EE9-02A6-411C-B68F-0BFB4EE7B598}">
      <dgm:prSet/>
      <dgm:spPr/>
      <dgm:t>
        <a:bodyPr/>
        <a:lstStyle/>
        <a:p>
          <a:endParaRPr lang="en-US"/>
        </a:p>
      </dgm:t>
    </dgm:pt>
    <dgm:pt modelId="{F492E291-5F83-4A56-87E4-0B4B0698A110}" type="sibTrans" cxnId="{AA150EE9-02A6-411C-B68F-0BFB4EE7B598}">
      <dgm:prSet/>
      <dgm:spPr/>
      <dgm:t>
        <a:bodyPr/>
        <a:lstStyle/>
        <a:p>
          <a:endParaRPr lang="en-US"/>
        </a:p>
      </dgm:t>
    </dgm:pt>
    <dgm:pt modelId="{82C2DA45-20FE-4B1D-A91B-EA2BB418BA88}">
      <dgm:prSet phldrT="[Text]"/>
      <dgm:spPr/>
      <dgm:t>
        <a:bodyPr/>
        <a:lstStyle/>
        <a:p>
          <a:r>
            <a:rPr lang="en-US" dirty="0"/>
            <a:t>Xcel Energy adopts 100% carbon-free target by 2050</a:t>
          </a:r>
        </a:p>
      </dgm:t>
    </dgm:pt>
    <dgm:pt modelId="{1C321A3E-DF6C-49E0-89FB-BA6ABAFB1538}" type="parTrans" cxnId="{31ADEE36-6805-4F52-B78C-278A0951DDCE}">
      <dgm:prSet/>
      <dgm:spPr/>
      <dgm:t>
        <a:bodyPr/>
        <a:lstStyle/>
        <a:p>
          <a:endParaRPr lang="en-US"/>
        </a:p>
      </dgm:t>
    </dgm:pt>
    <dgm:pt modelId="{0A25D8A4-A2C7-4732-841D-DFB8978D4481}" type="sibTrans" cxnId="{31ADEE36-6805-4F52-B78C-278A0951DDCE}">
      <dgm:prSet/>
      <dgm:spPr/>
      <dgm:t>
        <a:bodyPr/>
        <a:lstStyle/>
        <a:p>
          <a:endParaRPr lang="en-US"/>
        </a:p>
      </dgm:t>
    </dgm:pt>
    <dgm:pt modelId="{DE2B8219-CA47-4FE4-A921-B156E5A208FF}" type="pres">
      <dgm:prSet presAssocID="{D2521A17-8A21-44E6-9326-8C19CD7908CB}" presName="Name0" presStyleCnt="0">
        <dgm:presLayoutVars>
          <dgm:dir/>
        </dgm:presLayoutVars>
      </dgm:prSet>
      <dgm:spPr/>
    </dgm:pt>
    <dgm:pt modelId="{04E37F9D-8AD2-4BC6-8733-E62FD009AC1B}" type="pres">
      <dgm:prSet presAssocID="{CAE3B275-ED17-449D-969C-B184408E3A27}" presName="parComposite" presStyleCnt="0"/>
      <dgm:spPr/>
    </dgm:pt>
    <dgm:pt modelId="{33AAE2CE-4950-4C04-B2C4-DB5976CAD76C}" type="pres">
      <dgm:prSet presAssocID="{CAE3B275-ED17-449D-969C-B184408E3A27}" presName="parBigCircle" presStyleLbl="node0" presStyleIdx="0" presStyleCnt="3"/>
      <dgm:spPr/>
    </dgm:pt>
    <dgm:pt modelId="{38400B14-9B32-4ED9-A85A-D15DDCCB04BC}" type="pres">
      <dgm:prSet presAssocID="{CAE3B275-ED17-449D-969C-B184408E3A27}" presName="parTx" presStyleLbl="revTx" presStyleIdx="0" presStyleCnt="9"/>
      <dgm:spPr/>
    </dgm:pt>
    <dgm:pt modelId="{0842E5CB-6D4D-4B41-9EB6-0D96A1046AE3}" type="pres">
      <dgm:prSet presAssocID="{CAE3B275-ED17-449D-969C-B184408E3A27}" presName="bSpace" presStyleCnt="0"/>
      <dgm:spPr/>
    </dgm:pt>
    <dgm:pt modelId="{94CDD1D0-2F7E-49B1-996A-F93E459AFFB8}" type="pres">
      <dgm:prSet presAssocID="{CAE3B275-ED17-449D-969C-B184408E3A27}" presName="parBackupNorm" presStyleCnt="0"/>
      <dgm:spPr/>
    </dgm:pt>
    <dgm:pt modelId="{7387701B-2958-402C-BB1F-4CF3451A0D5C}" type="pres">
      <dgm:prSet presAssocID="{8C175BD3-0A91-4647-8344-7EF94E42ACBC}" presName="parSpace" presStyleCnt="0"/>
      <dgm:spPr/>
    </dgm:pt>
    <dgm:pt modelId="{0B9BCA31-61A6-4249-B1A7-28ADD2E7CF66}" type="pres">
      <dgm:prSet presAssocID="{0A198846-B281-425F-8A54-8FF7382083A3}" presName="desBackupLeftNorm" presStyleCnt="0"/>
      <dgm:spPr/>
    </dgm:pt>
    <dgm:pt modelId="{86B0CCE0-4140-4067-BFFC-8010A944B307}" type="pres">
      <dgm:prSet presAssocID="{0A198846-B281-425F-8A54-8FF7382083A3}" presName="desComposite" presStyleCnt="0"/>
      <dgm:spPr/>
    </dgm:pt>
    <dgm:pt modelId="{B6E648DF-3878-40C6-BC2E-4572339A3B47}" type="pres">
      <dgm:prSet presAssocID="{0A198846-B281-425F-8A54-8FF7382083A3}" presName="desCircle" presStyleLbl="node1" presStyleIdx="0" presStyleCnt="3"/>
      <dgm:spPr/>
    </dgm:pt>
    <dgm:pt modelId="{AB3C9CD8-0324-4674-A480-53C7E5EE0F09}" type="pres">
      <dgm:prSet presAssocID="{0A198846-B281-425F-8A54-8FF7382083A3}" presName="chTx" presStyleLbl="revTx" presStyleIdx="1" presStyleCnt="9"/>
      <dgm:spPr/>
    </dgm:pt>
    <dgm:pt modelId="{1DB8628F-113C-4C39-9447-CFF35241CD0F}" type="pres">
      <dgm:prSet presAssocID="{0A198846-B281-425F-8A54-8FF7382083A3}" presName="desTx" presStyleLbl="revTx" presStyleIdx="2" presStyleCnt="9">
        <dgm:presLayoutVars>
          <dgm:bulletEnabled val="1"/>
        </dgm:presLayoutVars>
      </dgm:prSet>
      <dgm:spPr/>
    </dgm:pt>
    <dgm:pt modelId="{157F72A0-D7BF-497A-A635-651734A77829}" type="pres">
      <dgm:prSet presAssocID="{0A198846-B281-425F-8A54-8FF7382083A3}" presName="desBackupRightNorm" presStyleCnt="0"/>
      <dgm:spPr/>
    </dgm:pt>
    <dgm:pt modelId="{13F112E7-0F5E-49C6-BA6A-F704C8A72804}" type="pres">
      <dgm:prSet presAssocID="{30FD1827-4382-4B47-824C-AE03FD684316}" presName="desSpace" presStyleCnt="0"/>
      <dgm:spPr/>
    </dgm:pt>
    <dgm:pt modelId="{A31A14FC-6614-4659-9AE0-9AFCBDDDB8CF}" type="pres">
      <dgm:prSet presAssocID="{EF24A5E0-4912-4F74-A74D-20CD511E8BEE}" presName="parComposite" presStyleCnt="0"/>
      <dgm:spPr/>
    </dgm:pt>
    <dgm:pt modelId="{7F1C76DF-789C-4E69-AFD2-E142DB0DE2B1}" type="pres">
      <dgm:prSet presAssocID="{EF24A5E0-4912-4F74-A74D-20CD511E8BEE}" presName="parBigCircle" presStyleLbl="node0" presStyleIdx="1" presStyleCnt="3"/>
      <dgm:spPr/>
    </dgm:pt>
    <dgm:pt modelId="{17429038-3413-450D-BC01-CA88E0B9A7F8}" type="pres">
      <dgm:prSet presAssocID="{EF24A5E0-4912-4F74-A74D-20CD511E8BEE}" presName="parTx" presStyleLbl="revTx" presStyleIdx="3" presStyleCnt="9"/>
      <dgm:spPr/>
    </dgm:pt>
    <dgm:pt modelId="{648E87D1-5D5C-46F3-9F8B-C14CEA79A337}" type="pres">
      <dgm:prSet presAssocID="{EF24A5E0-4912-4F74-A74D-20CD511E8BEE}" presName="bSpace" presStyleCnt="0"/>
      <dgm:spPr/>
    </dgm:pt>
    <dgm:pt modelId="{1A0FF47B-FF29-4911-9177-7EDE73D1B11B}" type="pres">
      <dgm:prSet presAssocID="{EF24A5E0-4912-4F74-A74D-20CD511E8BEE}" presName="parBackupNorm" presStyleCnt="0"/>
      <dgm:spPr/>
    </dgm:pt>
    <dgm:pt modelId="{047003FE-D9AA-4731-B7F2-9726ECF03324}" type="pres">
      <dgm:prSet presAssocID="{2D7002C2-F2ED-49BE-9B78-F48A0B7265A2}" presName="parSpace" presStyleCnt="0"/>
      <dgm:spPr/>
    </dgm:pt>
    <dgm:pt modelId="{3F2FFE5E-5CF7-4C70-BF29-4FA35E2DD6AC}" type="pres">
      <dgm:prSet presAssocID="{A81B522A-EB74-4DB1-B664-C610F5CE6E40}" presName="desBackupLeftNorm" presStyleCnt="0"/>
      <dgm:spPr/>
    </dgm:pt>
    <dgm:pt modelId="{47AA28F2-D998-4A7D-95AB-B8736B6D800E}" type="pres">
      <dgm:prSet presAssocID="{A81B522A-EB74-4DB1-B664-C610F5CE6E40}" presName="desComposite" presStyleCnt="0"/>
      <dgm:spPr/>
    </dgm:pt>
    <dgm:pt modelId="{5027C6C0-3432-4EAF-ACE2-6A71E5A9CAD1}" type="pres">
      <dgm:prSet presAssocID="{A81B522A-EB74-4DB1-B664-C610F5CE6E40}" presName="desCircle" presStyleLbl="node1" presStyleIdx="1" presStyleCnt="3"/>
      <dgm:spPr/>
    </dgm:pt>
    <dgm:pt modelId="{1BD6C996-26BB-4CD1-83E7-824E0A72C183}" type="pres">
      <dgm:prSet presAssocID="{A81B522A-EB74-4DB1-B664-C610F5CE6E40}" presName="chTx" presStyleLbl="revTx" presStyleIdx="4" presStyleCnt="9"/>
      <dgm:spPr/>
    </dgm:pt>
    <dgm:pt modelId="{6B7B8969-70A8-4682-AB85-BB80B0997915}" type="pres">
      <dgm:prSet presAssocID="{A81B522A-EB74-4DB1-B664-C610F5CE6E40}" presName="desTx" presStyleLbl="revTx" presStyleIdx="5" presStyleCnt="9">
        <dgm:presLayoutVars>
          <dgm:bulletEnabled val="1"/>
        </dgm:presLayoutVars>
      </dgm:prSet>
      <dgm:spPr/>
    </dgm:pt>
    <dgm:pt modelId="{B0AA32B6-D745-4945-A47B-4ABF61E96EED}" type="pres">
      <dgm:prSet presAssocID="{A81B522A-EB74-4DB1-B664-C610F5CE6E40}" presName="desBackupRightNorm" presStyleCnt="0"/>
      <dgm:spPr/>
    </dgm:pt>
    <dgm:pt modelId="{04A768C9-874F-4CB9-95D2-1B0A639AD643}" type="pres">
      <dgm:prSet presAssocID="{28E443E0-07C6-4C52-94D2-37880B6355B0}" presName="desSpace" presStyleCnt="0"/>
      <dgm:spPr/>
    </dgm:pt>
    <dgm:pt modelId="{FE02A4A2-FBA4-4C55-98B6-7B665B838D88}" type="pres">
      <dgm:prSet presAssocID="{78480F73-74C6-485D-9E42-38EBF759A19A}" presName="parComposite" presStyleCnt="0"/>
      <dgm:spPr/>
    </dgm:pt>
    <dgm:pt modelId="{6FEAF0B2-96B7-463D-90BF-EA2A7DD29F53}" type="pres">
      <dgm:prSet presAssocID="{78480F73-74C6-485D-9E42-38EBF759A19A}" presName="parBigCircle" presStyleLbl="node0" presStyleIdx="2" presStyleCnt="3"/>
      <dgm:spPr/>
    </dgm:pt>
    <dgm:pt modelId="{3A0AA1C3-F2A8-4284-8FA3-9AE28659A0D8}" type="pres">
      <dgm:prSet presAssocID="{78480F73-74C6-485D-9E42-38EBF759A19A}" presName="parTx" presStyleLbl="revTx" presStyleIdx="6" presStyleCnt="9"/>
      <dgm:spPr/>
    </dgm:pt>
    <dgm:pt modelId="{24879EF7-8875-4999-B23B-F9D876C738FD}" type="pres">
      <dgm:prSet presAssocID="{78480F73-74C6-485D-9E42-38EBF759A19A}" presName="bSpace" presStyleCnt="0"/>
      <dgm:spPr/>
    </dgm:pt>
    <dgm:pt modelId="{56775C54-4315-4473-BC35-63B5E919F703}" type="pres">
      <dgm:prSet presAssocID="{78480F73-74C6-485D-9E42-38EBF759A19A}" presName="parBackupNorm" presStyleCnt="0"/>
      <dgm:spPr/>
    </dgm:pt>
    <dgm:pt modelId="{5A01D67C-4131-4B07-B244-9AA5FD5B3BDD}" type="pres">
      <dgm:prSet presAssocID="{F492E291-5F83-4A56-87E4-0B4B0698A110}" presName="parSpace" presStyleCnt="0"/>
      <dgm:spPr/>
    </dgm:pt>
    <dgm:pt modelId="{0A5A2447-17AC-4299-9436-4B78281B293A}" type="pres">
      <dgm:prSet presAssocID="{82C2DA45-20FE-4B1D-A91B-EA2BB418BA88}" presName="desBackupLeftNorm" presStyleCnt="0"/>
      <dgm:spPr/>
    </dgm:pt>
    <dgm:pt modelId="{16779EC4-4CB6-4E61-8938-131B1EA41BDE}" type="pres">
      <dgm:prSet presAssocID="{82C2DA45-20FE-4B1D-A91B-EA2BB418BA88}" presName="desComposite" presStyleCnt="0"/>
      <dgm:spPr/>
    </dgm:pt>
    <dgm:pt modelId="{7DE6E32E-E66F-40AC-BE31-513C5400993E}" type="pres">
      <dgm:prSet presAssocID="{82C2DA45-20FE-4B1D-A91B-EA2BB418BA88}" presName="desCircle" presStyleLbl="node1" presStyleIdx="2" presStyleCnt="3"/>
      <dgm:spPr/>
    </dgm:pt>
    <dgm:pt modelId="{DF512F9C-0C47-4EB1-AD9E-1ADD17067A40}" type="pres">
      <dgm:prSet presAssocID="{82C2DA45-20FE-4B1D-A91B-EA2BB418BA88}" presName="chTx" presStyleLbl="revTx" presStyleIdx="7" presStyleCnt="9"/>
      <dgm:spPr/>
    </dgm:pt>
    <dgm:pt modelId="{68D51692-4DBD-44E2-948A-921548411D73}" type="pres">
      <dgm:prSet presAssocID="{82C2DA45-20FE-4B1D-A91B-EA2BB418BA88}" presName="desTx" presStyleLbl="revTx" presStyleIdx="8" presStyleCnt="9">
        <dgm:presLayoutVars>
          <dgm:bulletEnabled val="1"/>
        </dgm:presLayoutVars>
      </dgm:prSet>
      <dgm:spPr/>
    </dgm:pt>
    <dgm:pt modelId="{CE9E7032-D1FE-49A9-A295-13A7F8F8C8EA}" type="pres">
      <dgm:prSet presAssocID="{82C2DA45-20FE-4B1D-A91B-EA2BB418BA88}" presName="desBackupRightNorm" presStyleCnt="0"/>
      <dgm:spPr/>
    </dgm:pt>
    <dgm:pt modelId="{49D479C6-72B5-4EBF-BC4B-EF5BE092D907}" type="pres">
      <dgm:prSet presAssocID="{0A25D8A4-A2C7-4732-841D-DFB8978D4481}" presName="desSpace" presStyleCnt="0"/>
      <dgm:spPr/>
    </dgm:pt>
  </dgm:ptLst>
  <dgm:cxnLst>
    <dgm:cxn modelId="{E8C43F08-BCC8-49C9-AAF7-D2D56095AD2C}" type="presOf" srcId="{CAE3B275-ED17-449D-969C-B184408E3A27}" destId="{38400B14-9B32-4ED9-A85A-D15DDCCB04BC}" srcOrd="0" destOrd="0" presId="urn:microsoft.com/office/officeart/2008/layout/CircleAccentTimeline"/>
    <dgm:cxn modelId="{E90C7528-7CD2-4341-A2B8-53BBF435439A}" type="presOf" srcId="{0A198846-B281-425F-8A54-8FF7382083A3}" destId="{AB3C9CD8-0324-4674-A480-53C7E5EE0F09}" srcOrd="0" destOrd="0" presId="urn:microsoft.com/office/officeart/2008/layout/CircleAccentTimeline"/>
    <dgm:cxn modelId="{F2591B2A-7FE4-4117-AA97-C5E116A820D2}" type="presOf" srcId="{D2521A17-8A21-44E6-9326-8C19CD7908CB}" destId="{DE2B8219-CA47-4FE4-A921-B156E5A208FF}" srcOrd="0" destOrd="0" presId="urn:microsoft.com/office/officeart/2008/layout/CircleAccentTimeline"/>
    <dgm:cxn modelId="{E86AC631-7AAF-4243-85DD-01411897BDB5}" type="presOf" srcId="{82C2DA45-20FE-4B1D-A91B-EA2BB418BA88}" destId="{DF512F9C-0C47-4EB1-AD9E-1ADD17067A40}" srcOrd="0" destOrd="0" presId="urn:microsoft.com/office/officeart/2008/layout/CircleAccentTimeline"/>
    <dgm:cxn modelId="{31ADEE36-6805-4F52-B78C-278A0951DDCE}" srcId="{78480F73-74C6-485D-9E42-38EBF759A19A}" destId="{82C2DA45-20FE-4B1D-A91B-EA2BB418BA88}" srcOrd="0" destOrd="0" parTransId="{1C321A3E-DF6C-49E0-89FB-BA6ABAFB1538}" sibTransId="{0A25D8A4-A2C7-4732-841D-DFB8978D4481}"/>
    <dgm:cxn modelId="{3DBD8B3B-1254-45AD-A5FF-7CE88E839A2C}" srcId="{D2521A17-8A21-44E6-9326-8C19CD7908CB}" destId="{CAE3B275-ED17-449D-969C-B184408E3A27}" srcOrd="0" destOrd="0" parTransId="{48EE78EE-5CC3-481C-B7E4-E78544E7648C}" sibTransId="{8C175BD3-0A91-4647-8344-7EF94E42ACBC}"/>
    <dgm:cxn modelId="{277D6369-4A7D-4B77-998E-08349B60DE8E}" type="presOf" srcId="{A81B522A-EB74-4DB1-B664-C610F5CE6E40}" destId="{1BD6C996-26BB-4CD1-83E7-824E0A72C183}" srcOrd="0" destOrd="0" presId="urn:microsoft.com/office/officeart/2008/layout/CircleAccentTimeline"/>
    <dgm:cxn modelId="{1BBCBA49-0A30-4B3C-8C9D-2251CF852DD9}" srcId="{CAE3B275-ED17-449D-969C-B184408E3A27}" destId="{0A198846-B281-425F-8A54-8FF7382083A3}" srcOrd="0" destOrd="0" parTransId="{B33B45CB-D02D-467F-ACA1-EAB2BF5A35FB}" sibTransId="{30FD1827-4382-4B47-824C-AE03FD684316}"/>
    <dgm:cxn modelId="{B266AE4F-916B-46FF-BF8C-C830C8C8D5A2}" srcId="{D2521A17-8A21-44E6-9326-8C19CD7908CB}" destId="{EF24A5E0-4912-4F74-A74D-20CD511E8BEE}" srcOrd="1" destOrd="0" parTransId="{9D196C9D-4223-456B-A3F6-76E9DD36EBA4}" sibTransId="{2D7002C2-F2ED-49BE-9B78-F48A0B7265A2}"/>
    <dgm:cxn modelId="{8D2AC151-8EB0-4730-B674-C09B91BEFF28}" srcId="{EF24A5E0-4912-4F74-A74D-20CD511E8BEE}" destId="{A81B522A-EB74-4DB1-B664-C610F5CE6E40}" srcOrd="0" destOrd="0" parTransId="{6A2CCAB7-CE7F-405D-BDE8-083942ABA3D6}" sibTransId="{28E443E0-07C6-4C52-94D2-37880B6355B0}"/>
    <dgm:cxn modelId="{9144B373-37A5-4ACA-B87E-042EEB914346}" type="presOf" srcId="{78480F73-74C6-485D-9E42-38EBF759A19A}" destId="{3A0AA1C3-F2A8-4284-8FA3-9AE28659A0D8}" srcOrd="0" destOrd="0" presId="urn:microsoft.com/office/officeart/2008/layout/CircleAccentTimeline"/>
    <dgm:cxn modelId="{E9060EDC-2CB5-4862-A6BF-F9A30958555B}" type="presOf" srcId="{EF24A5E0-4912-4F74-A74D-20CD511E8BEE}" destId="{17429038-3413-450D-BC01-CA88E0B9A7F8}" srcOrd="0" destOrd="0" presId="urn:microsoft.com/office/officeart/2008/layout/CircleAccentTimeline"/>
    <dgm:cxn modelId="{AA150EE9-02A6-411C-B68F-0BFB4EE7B598}" srcId="{D2521A17-8A21-44E6-9326-8C19CD7908CB}" destId="{78480F73-74C6-485D-9E42-38EBF759A19A}" srcOrd="2" destOrd="0" parTransId="{7CB88771-7037-47AE-A711-886FC2060612}" sibTransId="{F492E291-5F83-4A56-87E4-0B4B0698A110}"/>
    <dgm:cxn modelId="{992C078C-F0EF-4C92-9773-85794FEBEAEC}" type="presParOf" srcId="{DE2B8219-CA47-4FE4-A921-B156E5A208FF}" destId="{04E37F9D-8AD2-4BC6-8733-E62FD009AC1B}" srcOrd="0" destOrd="0" presId="urn:microsoft.com/office/officeart/2008/layout/CircleAccentTimeline"/>
    <dgm:cxn modelId="{CDD66674-1F82-4350-ABFB-400D7BD53FF8}" type="presParOf" srcId="{04E37F9D-8AD2-4BC6-8733-E62FD009AC1B}" destId="{33AAE2CE-4950-4C04-B2C4-DB5976CAD76C}" srcOrd="0" destOrd="0" presId="urn:microsoft.com/office/officeart/2008/layout/CircleAccentTimeline"/>
    <dgm:cxn modelId="{F30CFAFE-3E41-4970-8D6E-D2B3972FFF45}" type="presParOf" srcId="{04E37F9D-8AD2-4BC6-8733-E62FD009AC1B}" destId="{38400B14-9B32-4ED9-A85A-D15DDCCB04BC}" srcOrd="1" destOrd="0" presId="urn:microsoft.com/office/officeart/2008/layout/CircleAccentTimeline"/>
    <dgm:cxn modelId="{F85172EE-FBCD-4DB0-9D94-3A3605A3CA50}" type="presParOf" srcId="{04E37F9D-8AD2-4BC6-8733-E62FD009AC1B}" destId="{0842E5CB-6D4D-4B41-9EB6-0D96A1046AE3}" srcOrd="2" destOrd="0" presId="urn:microsoft.com/office/officeart/2008/layout/CircleAccentTimeline"/>
    <dgm:cxn modelId="{51A66894-D127-4ED8-B868-96B0EFBA57F8}" type="presParOf" srcId="{DE2B8219-CA47-4FE4-A921-B156E5A208FF}" destId="{94CDD1D0-2F7E-49B1-996A-F93E459AFFB8}" srcOrd="1" destOrd="0" presId="urn:microsoft.com/office/officeart/2008/layout/CircleAccentTimeline"/>
    <dgm:cxn modelId="{527C3668-182B-43B9-BDA2-3F39CA127E1D}" type="presParOf" srcId="{DE2B8219-CA47-4FE4-A921-B156E5A208FF}" destId="{7387701B-2958-402C-BB1F-4CF3451A0D5C}" srcOrd="2" destOrd="0" presId="urn:microsoft.com/office/officeart/2008/layout/CircleAccentTimeline"/>
    <dgm:cxn modelId="{EE2E7738-F374-498B-BE24-06BE8153D881}" type="presParOf" srcId="{DE2B8219-CA47-4FE4-A921-B156E5A208FF}" destId="{0B9BCA31-61A6-4249-B1A7-28ADD2E7CF66}" srcOrd="3" destOrd="0" presId="urn:microsoft.com/office/officeart/2008/layout/CircleAccentTimeline"/>
    <dgm:cxn modelId="{AD951F53-E83E-420D-A16B-BEEF4460B262}" type="presParOf" srcId="{DE2B8219-CA47-4FE4-A921-B156E5A208FF}" destId="{86B0CCE0-4140-4067-BFFC-8010A944B307}" srcOrd="4" destOrd="0" presId="urn:microsoft.com/office/officeart/2008/layout/CircleAccentTimeline"/>
    <dgm:cxn modelId="{5BEFBCF2-329E-43FF-9EEA-F64A4E95846E}" type="presParOf" srcId="{86B0CCE0-4140-4067-BFFC-8010A944B307}" destId="{B6E648DF-3878-40C6-BC2E-4572339A3B47}" srcOrd="0" destOrd="0" presId="urn:microsoft.com/office/officeart/2008/layout/CircleAccentTimeline"/>
    <dgm:cxn modelId="{8486DF23-1431-4386-BBBD-AFC72586D596}" type="presParOf" srcId="{86B0CCE0-4140-4067-BFFC-8010A944B307}" destId="{AB3C9CD8-0324-4674-A480-53C7E5EE0F09}" srcOrd="1" destOrd="0" presId="urn:microsoft.com/office/officeart/2008/layout/CircleAccentTimeline"/>
    <dgm:cxn modelId="{240FD36C-042F-4B44-A742-4B7A1573BA5F}" type="presParOf" srcId="{86B0CCE0-4140-4067-BFFC-8010A944B307}" destId="{1DB8628F-113C-4C39-9447-CFF35241CD0F}" srcOrd="2" destOrd="0" presId="urn:microsoft.com/office/officeart/2008/layout/CircleAccentTimeline"/>
    <dgm:cxn modelId="{B11D2241-E318-4368-B9D2-665BB613A24E}" type="presParOf" srcId="{DE2B8219-CA47-4FE4-A921-B156E5A208FF}" destId="{157F72A0-D7BF-497A-A635-651734A77829}" srcOrd="5" destOrd="0" presId="urn:microsoft.com/office/officeart/2008/layout/CircleAccentTimeline"/>
    <dgm:cxn modelId="{19DD5693-BEA1-48CE-B856-0D885F8C481C}" type="presParOf" srcId="{DE2B8219-CA47-4FE4-A921-B156E5A208FF}" destId="{13F112E7-0F5E-49C6-BA6A-F704C8A72804}" srcOrd="6" destOrd="0" presId="urn:microsoft.com/office/officeart/2008/layout/CircleAccentTimeline"/>
    <dgm:cxn modelId="{52964D52-3E38-4F98-8BCA-E05C6542E87D}" type="presParOf" srcId="{DE2B8219-CA47-4FE4-A921-B156E5A208FF}" destId="{A31A14FC-6614-4659-9AE0-9AFCBDDDB8CF}" srcOrd="7" destOrd="0" presId="urn:microsoft.com/office/officeart/2008/layout/CircleAccentTimeline"/>
    <dgm:cxn modelId="{07F70848-4110-48F3-A6BE-7C474B5F7970}" type="presParOf" srcId="{A31A14FC-6614-4659-9AE0-9AFCBDDDB8CF}" destId="{7F1C76DF-789C-4E69-AFD2-E142DB0DE2B1}" srcOrd="0" destOrd="0" presId="urn:microsoft.com/office/officeart/2008/layout/CircleAccentTimeline"/>
    <dgm:cxn modelId="{D5C9A351-8974-4CB0-BF79-1CDDACFF1A06}" type="presParOf" srcId="{A31A14FC-6614-4659-9AE0-9AFCBDDDB8CF}" destId="{17429038-3413-450D-BC01-CA88E0B9A7F8}" srcOrd="1" destOrd="0" presId="urn:microsoft.com/office/officeart/2008/layout/CircleAccentTimeline"/>
    <dgm:cxn modelId="{FF8205FE-B730-4523-9882-501350A474AE}" type="presParOf" srcId="{A31A14FC-6614-4659-9AE0-9AFCBDDDB8CF}" destId="{648E87D1-5D5C-46F3-9F8B-C14CEA79A337}" srcOrd="2" destOrd="0" presId="urn:microsoft.com/office/officeart/2008/layout/CircleAccentTimeline"/>
    <dgm:cxn modelId="{67AA96BF-D487-4BB3-9B26-30A534FCA68E}" type="presParOf" srcId="{DE2B8219-CA47-4FE4-A921-B156E5A208FF}" destId="{1A0FF47B-FF29-4911-9177-7EDE73D1B11B}" srcOrd="8" destOrd="0" presId="urn:microsoft.com/office/officeart/2008/layout/CircleAccentTimeline"/>
    <dgm:cxn modelId="{E4DDB897-1321-495D-AA64-7BD5B2BDACF7}" type="presParOf" srcId="{DE2B8219-CA47-4FE4-A921-B156E5A208FF}" destId="{047003FE-D9AA-4731-B7F2-9726ECF03324}" srcOrd="9" destOrd="0" presId="urn:microsoft.com/office/officeart/2008/layout/CircleAccentTimeline"/>
    <dgm:cxn modelId="{AB55F348-AC1D-4391-926D-6B47A5943F02}" type="presParOf" srcId="{DE2B8219-CA47-4FE4-A921-B156E5A208FF}" destId="{3F2FFE5E-5CF7-4C70-BF29-4FA35E2DD6AC}" srcOrd="10" destOrd="0" presId="urn:microsoft.com/office/officeart/2008/layout/CircleAccentTimeline"/>
    <dgm:cxn modelId="{6BBF797C-CBDF-4783-8944-A7E0B5785B2D}" type="presParOf" srcId="{DE2B8219-CA47-4FE4-A921-B156E5A208FF}" destId="{47AA28F2-D998-4A7D-95AB-B8736B6D800E}" srcOrd="11" destOrd="0" presId="urn:microsoft.com/office/officeart/2008/layout/CircleAccentTimeline"/>
    <dgm:cxn modelId="{5329A0CF-135A-4DCF-8918-392FDDF28484}" type="presParOf" srcId="{47AA28F2-D998-4A7D-95AB-B8736B6D800E}" destId="{5027C6C0-3432-4EAF-ACE2-6A71E5A9CAD1}" srcOrd="0" destOrd="0" presId="urn:microsoft.com/office/officeart/2008/layout/CircleAccentTimeline"/>
    <dgm:cxn modelId="{18AD05E3-7F75-42D2-8EA1-856FE7767688}" type="presParOf" srcId="{47AA28F2-D998-4A7D-95AB-B8736B6D800E}" destId="{1BD6C996-26BB-4CD1-83E7-824E0A72C183}" srcOrd="1" destOrd="0" presId="urn:microsoft.com/office/officeart/2008/layout/CircleAccentTimeline"/>
    <dgm:cxn modelId="{E9EE82A6-0DE8-427B-B14B-1BE905E403F6}" type="presParOf" srcId="{47AA28F2-D998-4A7D-95AB-B8736B6D800E}" destId="{6B7B8969-70A8-4682-AB85-BB80B0997915}" srcOrd="2" destOrd="0" presId="urn:microsoft.com/office/officeart/2008/layout/CircleAccentTimeline"/>
    <dgm:cxn modelId="{93EA28FD-A821-427E-91F5-696575063A69}" type="presParOf" srcId="{DE2B8219-CA47-4FE4-A921-B156E5A208FF}" destId="{B0AA32B6-D745-4945-A47B-4ABF61E96EED}" srcOrd="12" destOrd="0" presId="urn:microsoft.com/office/officeart/2008/layout/CircleAccentTimeline"/>
    <dgm:cxn modelId="{9FBC07FF-E1E6-4604-8D2A-E98E7664FDB3}" type="presParOf" srcId="{DE2B8219-CA47-4FE4-A921-B156E5A208FF}" destId="{04A768C9-874F-4CB9-95D2-1B0A639AD643}" srcOrd="13" destOrd="0" presId="urn:microsoft.com/office/officeart/2008/layout/CircleAccentTimeline"/>
    <dgm:cxn modelId="{638179D3-1F85-44A7-9AED-05702FB2BE7B}" type="presParOf" srcId="{DE2B8219-CA47-4FE4-A921-B156E5A208FF}" destId="{FE02A4A2-FBA4-4C55-98B6-7B665B838D88}" srcOrd="14" destOrd="0" presId="urn:microsoft.com/office/officeart/2008/layout/CircleAccentTimeline"/>
    <dgm:cxn modelId="{682B5010-922A-4145-9C4F-AA91D8BDF2DE}" type="presParOf" srcId="{FE02A4A2-FBA4-4C55-98B6-7B665B838D88}" destId="{6FEAF0B2-96B7-463D-90BF-EA2A7DD29F53}" srcOrd="0" destOrd="0" presId="urn:microsoft.com/office/officeart/2008/layout/CircleAccentTimeline"/>
    <dgm:cxn modelId="{62F91914-33DA-493F-9C94-E74AB2C44D9C}" type="presParOf" srcId="{FE02A4A2-FBA4-4C55-98B6-7B665B838D88}" destId="{3A0AA1C3-F2A8-4284-8FA3-9AE28659A0D8}" srcOrd="1" destOrd="0" presId="urn:microsoft.com/office/officeart/2008/layout/CircleAccentTimeline"/>
    <dgm:cxn modelId="{3971F8AB-94B1-45E0-BA22-6C703397A66D}" type="presParOf" srcId="{FE02A4A2-FBA4-4C55-98B6-7B665B838D88}" destId="{24879EF7-8875-4999-B23B-F9D876C738FD}" srcOrd="2" destOrd="0" presId="urn:microsoft.com/office/officeart/2008/layout/CircleAccentTimeline"/>
    <dgm:cxn modelId="{1830CFAF-6BD8-46F2-9529-3C4FF1FEBE0F}" type="presParOf" srcId="{DE2B8219-CA47-4FE4-A921-B156E5A208FF}" destId="{56775C54-4315-4473-BC35-63B5E919F703}" srcOrd="15" destOrd="0" presId="urn:microsoft.com/office/officeart/2008/layout/CircleAccentTimeline"/>
    <dgm:cxn modelId="{FEE93E4C-2CC1-4E9A-BB13-5B0629A25B55}" type="presParOf" srcId="{DE2B8219-CA47-4FE4-A921-B156E5A208FF}" destId="{5A01D67C-4131-4B07-B244-9AA5FD5B3BDD}" srcOrd="16" destOrd="0" presId="urn:microsoft.com/office/officeart/2008/layout/CircleAccentTimeline"/>
    <dgm:cxn modelId="{B9B2D309-EAFF-4868-B6FF-D7B19E1CB2F5}" type="presParOf" srcId="{DE2B8219-CA47-4FE4-A921-B156E5A208FF}" destId="{0A5A2447-17AC-4299-9436-4B78281B293A}" srcOrd="17" destOrd="0" presId="urn:microsoft.com/office/officeart/2008/layout/CircleAccentTimeline"/>
    <dgm:cxn modelId="{F3B6A593-AE4A-43C0-B6D7-42981C2B23EF}" type="presParOf" srcId="{DE2B8219-CA47-4FE4-A921-B156E5A208FF}" destId="{16779EC4-4CB6-4E61-8938-131B1EA41BDE}" srcOrd="18" destOrd="0" presId="urn:microsoft.com/office/officeart/2008/layout/CircleAccentTimeline"/>
    <dgm:cxn modelId="{F072F09B-3EEC-412E-A15D-42A8B7752E47}" type="presParOf" srcId="{16779EC4-4CB6-4E61-8938-131B1EA41BDE}" destId="{7DE6E32E-E66F-40AC-BE31-513C5400993E}" srcOrd="0" destOrd="0" presId="urn:microsoft.com/office/officeart/2008/layout/CircleAccentTimeline"/>
    <dgm:cxn modelId="{7A9324C2-A4BD-4483-9A40-4140D1DE5B5C}" type="presParOf" srcId="{16779EC4-4CB6-4E61-8938-131B1EA41BDE}" destId="{DF512F9C-0C47-4EB1-AD9E-1ADD17067A40}" srcOrd="1" destOrd="0" presId="urn:microsoft.com/office/officeart/2008/layout/CircleAccentTimeline"/>
    <dgm:cxn modelId="{39E3F50A-1404-48FF-9834-270F025A000A}" type="presParOf" srcId="{16779EC4-4CB6-4E61-8938-131B1EA41BDE}" destId="{68D51692-4DBD-44E2-948A-921548411D73}" srcOrd="2" destOrd="0" presId="urn:microsoft.com/office/officeart/2008/layout/CircleAccentTimeline"/>
    <dgm:cxn modelId="{249C6D7F-361A-42CF-8A24-9A4157F4E0C1}" type="presParOf" srcId="{DE2B8219-CA47-4FE4-A921-B156E5A208FF}" destId="{CE9E7032-D1FE-49A9-A295-13A7F8F8C8EA}" srcOrd="19" destOrd="0" presId="urn:microsoft.com/office/officeart/2008/layout/CircleAccentTimeline"/>
    <dgm:cxn modelId="{BE26A018-88DE-4B28-82FB-3CF80640A01E}" type="presParOf" srcId="{DE2B8219-CA47-4FE4-A921-B156E5A208FF}" destId="{49D479C6-72B5-4EBF-BC4B-EF5BE092D907}" srcOrd="20" destOrd="0" presId="urn:microsoft.com/office/officeart/2008/layout/CircleAccent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E536EC7-1B67-41CF-8024-1599ED4B5CF0}" type="doc">
      <dgm:prSet loTypeId="urn:microsoft.com/office/officeart/2005/8/layout/radial2" loCatId="relationship" qsTypeId="urn:microsoft.com/office/officeart/2005/8/quickstyle/simple5" qsCatId="simple" csTypeId="urn:microsoft.com/office/officeart/2005/8/colors/accent0_3" csCatId="mainScheme" phldr="1"/>
      <dgm:spPr/>
      <dgm:t>
        <a:bodyPr/>
        <a:lstStyle/>
        <a:p>
          <a:endParaRPr lang="en-US"/>
        </a:p>
      </dgm:t>
    </dgm:pt>
    <dgm:pt modelId="{EFB8FD6F-ECF5-4DC1-8CAB-A4BA95EF769A}">
      <dgm:prSet phldrT="[Text]"/>
      <dgm:spPr>
        <a:effectLst/>
      </dgm:spPr>
      <dgm:t>
        <a:bodyPr/>
        <a:lstStyle/>
        <a:p>
          <a:r>
            <a:rPr lang="en-US" dirty="0"/>
            <a:t>Industry &amp; Market Update</a:t>
          </a:r>
        </a:p>
      </dgm:t>
    </dgm:pt>
    <dgm:pt modelId="{E59B0222-F195-4EC6-9AEF-C12AA6A2302A}" type="parTrans" cxnId="{12832E28-6E9A-4E85-BD30-4ED6E41CABAB}">
      <dgm:prSet/>
      <dgm:spPr/>
      <dgm:t>
        <a:bodyPr/>
        <a:lstStyle/>
        <a:p>
          <a:endParaRPr lang="en-US"/>
        </a:p>
      </dgm:t>
    </dgm:pt>
    <dgm:pt modelId="{F7B28F8D-DB53-4CEF-AB45-120F8173F113}" type="sibTrans" cxnId="{12832E28-6E9A-4E85-BD30-4ED6E41CABAB}">
      <dgm:prSet/>
      <dgm:spPr/>
      <dgm:t>
        <a:bodyPr/>
        <a:lstStyle/>
        <a:p>
          <a:endParaRPr lang="en-US"/>
        </a:p>
      </dgm:t>
    </dgm:pt>
    <dgm:pt modelId="{7CD6E4DF-6FDF-4D59-BE2D-50DB399D4B5A}">
      <dgm:prSet phldrT="[Text]"/>
      <dgm:spPr>
        <a:effectLst>
          <a:glow rad="228600">
            <a:srgbClr val="4CD3FF">
              <a:alpha val="40000"/>
            </a:srgbClr>
          </a:glow>
        </a:effectLst>
      </dgm:spPr>
      <dgm:t>
        <a:bodyPr/>
        <a:lstStyle/>
        <a:p>
          <a:r>
            <a:rPr lang="en-US" dirty="0"/>
            <a:t>Heat Pumps</a:t>
          </a:r>
        </a:p>
      </dgm:t>
    </dgm:pt>
    <dgm:pt modelId="{C3C8B712-9946-4055-A4CB-E31577104FCB}" type="parTrans" cxnId="{6366F545-0CB5-4260-8E5E-26B1B094A3DF}">
      <dgm:prSet/>
      <dgm:spPr/>
      <dgm:t>
        <a:bodyPr/>
        <a:lstStyle/>
        <a:p>
          <a:endParaRPr lang="en-US"/>
        </a:p>
      </dgm:t>
    </dgm:pt>
    <dgm:pt modelId="{248925CC-AE30-4990-84E9-9E4B668AE0C2}" type="sibTrans" cxnId="{6366F545-0CB5-4260-8E5E-26B1B094A3DF}">
      <dgm:prSet/>
      <dgm:spPr/>
      <dgm:t>
        <a:bodyPr/>
        <a:lstStyle/>
        <a:p>
          <a:endParaRPr lang="en-US"/>
        </a:p>
      </dgm:t>
    </dgm:pt>
    <dgm:pt modelId="{D00B198E-CBB1-4695-B69F-62F7094132DF}">
      <dgm:prSet phldrT="[Text]"/>
      <dgm:spPr/>
      <dgm:t>
        <a:bodyPr/>
        <a:lstStyle/>
        <a:p>
          <a:r>
            <a:rPr lang="en-US" dirty="0"/>
            <a:t>Systems &amp; Solutions</a:t>
          </a:r>
        </a:p>
      </dgm:t>
    </dgm:pt>
    <dgm:pt modelId="{75DFE2F9-F786-445F-8B50-9D779EBBA517}" type="parTrans" cxnId="{48BDF084-8E83-4477-B630-1FC8CAE718E9}">
      <dgm:prSet/>
      <dgm:spPr/>
      <dgm:t>
        <a:bodyPr/>
        <a:lstStyle/>
        <a:p>
          <a:endParaRPr lang="en-US"/>
        </a:p>
      </dgm:t>
    </dgm:pt>
    <dgm:pt modelId="{E280B3B5-5E0E-460D-877A-58077D5991DE}" type="sibTrans" cxnId="{48BDF084-8E83-4477-B630-1FC8CAE718E9}">
      <dgm:prSet/>
      <dgm:spPr/>
      <dgm:t>
        <a:bodyPr/>
        <a:lstStyle/>
        <a:p>
          <a:endParaRPr lang="en-US"/>
        </a:p>
      </dgm:t>
    </dgm:pt>
    <dgm:pt modelId="{448D7482-5F3B-431D-BEBA-86CD8C96ED3D}" type="pres">
      <dgm:prSet presAssocID="{4E536EC7-1B67-41CF-8024-1599ED4B5CF0}" presName="composite" presStyleCnt="0">
        <dgm:presLayoutVars>
          <dgm:chMax val="5"/>
          <dgm:dir/>
          <dgm:animLvl val="ctr"/>
          <dgm:resizeHandles val="exact"/>
        </dgm:presLayoutVars>
      </dgm:prSet>
      <dgm:spPr/>
    </dgm:pt>
    <dgm:pt modelId="{9479E4F9-4CA9-4598-8A38-F9213B343B45}" type="pres">
      <dgm:prSet presAssocID="{4E536EC7-1B67-41CF-8024-1599ED4B5CF0}" presName="cycle" presStyleCnt="0"/>
      <dgm:spPr/>
    </dgm:pt>
    <dgm:pt modelId="{BB2B34A4-3E2A-4025-8FD2-DE14498D5065}" type="pres">
      <dgm:prSet presAssocID="{4E536EC7-1B67-41CF-8024-1599ED4B5CF0}" presName="centerShape" presStyleCnt="0"/>
      <dgm:spPr/>
    </dgm:pt>
    <dgm:pt modelId="{DE06B5E4-AFC7-40BA-B556-C68A5BC4382B}" type="pres">
      <dgm:prSet presAssocID="{4E536EC7-1B67-41CF-8024-1599ED4B5CF0}" presName="connSite" presStyleLbl="node1" presStyleIdx="0" presStyleCnt="4"/>
      <dgm:spPr/>
    </dgm:pt>
    <dgm:pt modelId="{38D46F43-B298-43C7-9255-E706E745C754}" type="pres">
      <dgm:prSet presAssocID="{4E536EC7-1B67-41CF-8024-1599ED4B5CF0}" presName="visible"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dgm:spPr>
    </dgm:pt>
    <dgm:pt modelId="{CE9D9BED-F3ED-425C-B811-C6CE00943D8D}" type="pres">
      <dgm:prSet presAssocID="{E59B0222-F195-4EC6-9AEF-C12AA6A2302A}" presName="Name25" presStyleLbl="parChTrans1D1" presStyleIdx="0" presStyleCnt="3"/>
      <dgm:spPr/>
    </dgm:pt>
    <dgm:pt modelId="{B17A48C2-E956-45FF-AA35-740EED0FEA95}" type="pres">
      <dgm:prSet presAssocID="{EFB8FD6F-ECF5-4DC1-8CAB-A4BA95EF769A}" presName="node" presStyleCnt="0"/>
      <dgm:spPr/>
    </dgm:pt>
    <dgm:pt modelId="{32826F8A-DC2B-4989-9B2B-E70E1D682A33}" type="pres">
      <dgm:prSet presAssocID="{EFB8FD6F-ECF5-4DC1-8CAB-A4BA95EF769A}" presName="parentNode" presStyleLbl="node1" presStyleIdx="1" presStyleCnt="4">
        <dgm:presLayoutVars>
          <dgm:chMax val="1"/>
          <dgm:bulletEnabled val="1"/>
        </dgm:presLayoutVars>
      </dgm:prSet>
      <dgm:spPr/>
    </dgm:pt>
    <dgm:pt modelId="{24470EE4-8B0D-48BE-9C1B-0E569876A1F7}" type="pres">
      <dgm:prSet presAssocID="{EFB8FD6F-ECF5-4DC1-8CAB-A4BA95EF769A}" presName="childNode" presStyleLbl="revTx" presStyleIdx="0" presStyleCnt="0">
        <dgm:presLayoutVars>
          <dgm:bulletEnabled val="1"/>
        </dgm:presLayoutVars>
      </dgm:prSet>
      <dgm:spPr/>
    </dgm:pt>
    <dgm:pt modelId="{96F24492-1036-4501-AB5D-77390995A019}" type="pres">
      <dgm:prSet presAssocID="{C3C8B712-9946-4055-A4CB-E31577104FCB}" presName="Name25" presStyleLbl="parChTrans1D1" presStyleIdx="1" presStyleCnt="3"/>
      <dgm:spPr/>
    </dgm:pt>
    <dgm:pt modelId="{039D8C35-FD65-4FF6-B544-ADD97E79D16A}" type="pres">
      <dgm:prSet presAssocID="{7CD6E4DF-6FDF-4D59-BE2D-50DB399D4B5A}" presName="node" presStyleCnt="0"/>
      <dgm:spPr/>
    </dgm:pt>
    <dgm:pt modelId="{046FDC3B-D7CD-47D1-868B-6DA8F3449CE2}" type="pres">
      <dgm:prSet presAssocID="{7CD6E4DF-6FDF-4D59-BE2D-50DB399D4B5A}" presName="parentNode" presStyleLbl="node1" presStyleIdx="2" presStyleCnt="4">
        <dgm:presLayoutVars>
          <dgm:chMax val="1"/>
          <dgm:bulletEnabled val="1"/>
        </dgm:presLayoutVars>
      </dgm:prSet>
      <dgm:spPr/>
    </dgm:pt>
    <dgm:pt modelId="{1B9CBBF9-94EC-4B12-8E2A-533DF99FF4CC}" type="pres">
      <dgm:prSet presAssocID="{7CD6E4DF-6FDF-4D59-BE2D-50DB399D4B5A}" presName="childNode" presStyleLbl="revTx" presStyleIdx="0" presStyleCnt="0">
        <dgm:presLayoutVars>
          <dgm:bulletEnabled val="1"/>
        </dgm:presLayoutVars>
      </dgm:prSet>
      <dgm:spPr/>
    </dgm:pt>
    <dgm:pt modelId="{B1308E82-31BC-455C-BE04-BB7EE6754842}" type="pres">
      <dgm:prSet presAssocID="{75DFE2F9-F786-445F-8B50-9D779EBBA517}" presName="Name25" presStyleLbl="parChTrans1D1" presStyleIdx="2" presStyleCnt="3"/>
      <dgm:spPr/>
    </dgm:pt>
    <dgm:pt modelId="{0F19801C-CA19-49E6-9016-39FF38D2A1B7}" type="pres">
      <dgm:prSet presAssocID="{D00B198E-CBB1-4695-B69F-62F7094132DF}" presName="node" presStyleCnt="0"/>
      <dgm:spPr/>
    </dgm:pt>
    <dgm:pt modelId="{14744396-621F-462F-9F38-71E26C82B132}" type="pres">
      <dgm:prSet presAssocID="{D00B198E-CBB1-4695-B69F-62F7094132DF}" presName="parentNode" presStyleLbl="node1" presStyleIdx="3" presStyleCnt="4">
        <dgm:presLayoutVars>
          <dgm:chMax val="1"/>
          <dgm:bulletEnabled val="1"/>
        </dgm:presLayoutVars>
      </dgm:prSet>
      <dgm:spPr/>
    </dgm:pt>
    <dgm:pt modelId="{D6C74FCF-33E8-4E5A-B28A-DF8538D8C8C3}" type="pres">
      <dgm:prSet presAssocID="{D00B198E-CBB1-4695-B69F-62F7094132DF}" presName="childNode" presStyleLbl="revTx" presStyleIdx="0" presStyleCnt="0">
        <dgm:presLayoutVars>
          <dgm:bulletEnabled val="1"/>
        </dgm:presLayoutVars>
      </dgm:prSet>
      <dgm:spPr/>
    </dgm:pt>
  </dgm:ptLst>
  <dgm:cxnLst>
    <dgm:cxn modelId="{887BE801-1C3C-4819-A3CA-D479BCFB0AE2}" type="presOf" srcId="{E59B0222-F195-4EC6-9AEF-C12AA6A2302A}" destId="{CE9D9BED-F3ED-425C-B811-C6CE00943D8D}" srcOrd="0" destOrd="0" presId="urn:microsoft.com/office/officeart/2005/8/layout/radial2"/>
    <dgm:cxn modelId="{C26B791A-26C8-4042-AB00-9B1DB073987E}" type="presOf" srcId="{7CD6E4DF-6FDF-4D59-BE2D-50DB399D4B5A}" destId="{046FDC3B-D7CD-47D1-868B-6DA8F3449CE2}" srcOrd="0" destOrd="0" presId="urn:microsoft.com/office/officeart/2005/8/layout/radial2"/>
    <dgm:cxn modelId="{12832E28-6E9A-4E85-BD30-4ED6E41CABAB}" srcId="{4E536EC7-1B67-41CF-8024-1599ED4B5CF0}" destId="{EFB8FD6F-ECF5-4DC1-8CAB-A4BA95EF769A}" srcOrd="0" destOrd="0" parTransId="{E59B0222-F195-4EC6-9AEF-C12AA6A2302A}" sibTransId="{F7B28F8D-DB53-4CEF-AB45-120F8173F113}"/>
    <dgm:cxn modelId="{6366F545-0CB5-4260-8E5E-26B1B094A3DF}" srcId="{4E536EC7-1B67-41CF-8024-1599ED4B5CF0}" destId="{7CD6E4DF-6FDF-4D59-BE2D-50DB399D4B5A}" srcOrd="1" destOrd="0" parTransId="{C3C8B712-9946-4055-A4CB-E31577104FCB}" sibTransId="{248925CC-AE30-4990-84E9-9E4B668AE0C2}"/>
    <dgm:cxn modelId="{480C0C4B-2E6E-4603-9DA0-08FEF3030079}" type="presOf" srcId="{C3C8B712-9946-4055-A4CB-E31577104FCB}" destId="{96F24492-1036-4501-AB5D-77390995A019}" srcOrd="0" destOrd="0" presId="urn:microsoft.com/office/officeart/2005/8/layout/radial2"/>
    <dgm:cxn modelId="{9640114E-1B37-4E71-BE5D-D08990EDB164}" type="presOf" srcId="{75DFE2F9-F786-445F-8B50-9D779EBBA517}" destId="{B1308E82-31BC-455C-BE04-BB7EE6754842}" srcOrd="0" destOrd="0" presId="urn:microsoft.com/office/officeart/2005/8/layout/radial2"/>
    <dgm:cxn modelId="{48BDF084-8E83-4477-B630-1FC8CAE718E9}" srcId="{4E536EC7-1B67-41CF-8024-1599ED4B5CF0}" destId="{D00B198E-CBB1-4695-B69F-62F7094132DF}" srcOrd="2" destOrd="0" parTransId="{75DFE2F9-F786-445F-8B50-9D779EBBA517}" sibTransId="{E280B3B5-5E0E-460D-877A-58077D5991DE}"/>
    <dgm:cxn modelId="{66D46F8B-9391-42E1-A9B5-28F76A58CDC5}" type="presOf" srcId="{D00B198E-CBB1-4695-B69F-62F7094132DF}" destId="{14744396-621F-462F-9F38-71E26C82B132}" srcOrd="0" destOrd="0" presId="urn:microsoft.com/office/officeart/2005/8/layout/radial2"/>
    <dgm:cxn modelId="{62684AC0-8A29-4DD2-A268-D120FA7C90ED}" type="presOf" srcId="{4E536EC7-1B67-41CF-8024-1599ED4B5CF0}" destId="{448D7482-5F3B-431D-BEBA-86CD8C96ED3D}" srcOrd="0" destOrd="0" presId="urn:microsoft.com/office/officeart/2005/8/layout/radial2"/>
    <dgm:cxn modelId="{B84D22E0-B044-4ACC-ABBB-0646EE8012C0}" type="presOf" srcId="{EFB8FD6F-ECF5-4DC1-8CAB-A4BA95EF769A}" destId="{32826F8A-DC2B-4989-9B2B-E70E1D682A33}" srcOrd="0" destOrd="0" presId="urn:microsoft.com/office/officeart/2005/8/layout/radial2"/>
    <dgm:cxn modelId="{B6FAF311-286E-4325-9844-9742667250A7}" type="presParOf" srcId="{448D7482-5F3B-431D-BEBA-86CD8C96ED3D}" destId="{9479E4F9-4CA9-4598-8A38-F9213B343B45}" srcOrd="0" destOrd="0" presId="urn:microsoft.com/office/officeart/2005/8/layout/radial2"/>
    <dgm:cxn modelId="{127F8DF7-3EB6-4276-8A1B-A002777BC8AA}" type="presParOf" srcId="{9479E4F9-4CA9-4598-8A38-F9213B343B45}" destId="{BB2B34A4-3E2A-4025-8FD2-DE14498D5065}" srcOrd="0" destOrd="0" presId="urn:microsoft.com/office/officeart/2005/8/layout/radial2"/>
    <dgm:cxn modelId="{8CD17FD3-460A-4316-BE6F-5E85242466C0}" type="presParOf" srcId="{BB2B34A4-3E2A-4025-8FD2-DE14498D5065}" destId="{DE06B5E4-AFC7-40BA-B556-C68A5BC4382B}" srcOrd="0" destOrd="0" presId="urn:microsoft.com/office/officeart/2005/8/layout/radial2"/>
    <dgm:cxn modelId="{CFE6F7F3-5C87-4167-8327-93EA4128D0F2}" type="presParOf" srcId="{BB2B34A4-3E2A-4025-8FD2-DE14498D5065}" destId="{38D46F43-B298-43C7-9255-E706E745C754}" srcOrd="1" destOrd="0" presId="urn:microsoft.com/office/officeart/2005/8/layout/radial2"/>
    <dgm:cxn modelId="{4D2CCCAC-68F9-46FC-9484-866FD1D999B3}" type="presParOf" srcId="{9479E4F9-4CA9-4598-8A38-F9213B343B45}" destId="{CE9D9BED-F3ED-425C-B811-C6CE00943D8D}" srcOrd="1" destOrd="0" presId="urn:microsoft.com/office/officeart/2005/8/layout/radial2"/>
    <dgm:cxn modelId="{D6EBB8E9-85DC-4811-9F5D-DDEB4182C92A}" type="presParOf" srcId="{9479E4F9-4CA9-4598-8A38-F9213B343B45}" destId="{B17A48C2-E956-45FF-AA35-740EED0FEA95}" srcOrd="2" destOrd="0" presId="urn:microsoft.com/office/officeart/2005/8/layout/radial2"/>
    <dgm:cxn modelId="{D0BEB7B3-CE9D-47D2-B7B8-EFB78428121E}" type="presParOf" srcId="{B17A48C2-E956-45FF-AA35-740EED0FEA95}" destId="{32826F8A-DC2B-4989-9B2B-E70E1D682A33}" srcOrd="0" destOrd="0" presId="urn:microsoft.com/office/officeart/2005/8/layout/radial2"/>
    <dgm:cxn modelId="{D099710F-C13B-4828-8B41-C0C4CE3C60F5}" type="presParOf" srcId="{B17A48C2-E956-45FF-AA35-740EED0FEA95}" destId="{24470EE4-8B0D-48BE-9C1B-0E569876A1F7}" srcOrd="1" destOrd="0" presId="urn:microsoft.com/office/officeart/2005/8/layout/radial2"/>
    <dgm:cxn modelId="{06BA8A59-AA95-4048-87B9-C184C52B1607}" type="presParOf" srcId="{9479E4F9-4CA9-4598-8A38-F9213B343B45}" destId="{96F24492-1036-4501-AB5D-77390995A019}" srcOrd="3" destOrd="0" presId="urn:microsoft.com/office/officeart/2005/8/layout/radial2"/>
    <dgm:cxn modelId="{F76CF2B1-AC8E-4F8E-AD1A-F6870966EB50}" type="presParOf" srcId="{9479E4F9-4CA9-4598-8A38-F9213B343B45}" destId="{039D8C35-FD65-4FF6-B544-ADD97E79D16A}" srcOrd="4" destOrd="0" presId="urn:microsoft.com/office/officeart/2005/8/layout/radial2"/>
    <dgm:cxn modelId="{3EADAF75-A4A3-4A08-9168-0934879E15FF}" type="presParOf" srcId="{039D8C35-FD65-4FF6-B544-ADD97E79D16A}" destId="{046FDC3B-D7CD-47D1-868B-6DA8F3449CE2}" srcOrd="0" destOrd="0" presId="urn:microsoft.com/office/officeart/2005/8/layout/radial2"/>
    <dgm:cxn modelId="{65DAD48E-3F32-4FA8-9D9E-ED1FEC3B49E5}" type="presParOf" srcId="{039D8C35-FD65-4FF6-B544-ADD97E79D16A}" destId="{1B9CBBF9-94EC-4B12-8E2A-533DF99FF4CC}" srcOrd="1" destOrd="0" presId="urn:microsoft.com/office/officeart/2005/8/layout/radial2"/>
    <dgm:cxn modelId="{DB907252-6949-4290-AA04-999A926A2D80}" type="presParOf" srcId="{9479E4F9-4CA9-4598-8A38-F9213B343B45}" destId="{B1308E82-31BC-455C-BE04-BB7EE6754842}" srcOrd="5" destOrd="0" presId="urn:microsoft.com/office/officeart/2005/8/layout/radial2"/>
    <dgm:cxn modelId="{FC031C87-FC79-4F42-AADA-A790603E83E9}" type="presParOf" srcId="{9479E4F9-4CA9-4598-8A38-F9213B343B45}" destId="{0F19801C-CA19-49E6-9016-39FF38D2A1B7}" srcOrd="6" destOrd="0" presId="urn:microsoft.com/office/officeart/2005/8/layout/radial2"/>
    <dgm:cxn modelId="{A71AD86B-3173-4F03-97E9-BBFADE46209F}" type="presParOf" srcId="{0F19801C-CA19-49E6-9016-39FF38D2A1B7}" destId="{14744396-621F-462F-9F38-71E26C82B132}" srcOrd="0" destOrd="0" presId="urn:microsoft.com/office/officeart/2005/8/layout/radial2"/>
    <dgm:cxn modelId="{4E19877E-9877-4D65-ACC0-6471EE8C29DB}" type="presParOf" srcId="{0F19801C-CA19-49E6-9016-39FF38D2A1B7}" destId="{D6C74FCF-33E8-4E5A-B28A-DF8538D8C8C3}"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E536EC7-1B67-41CF-8024-1599ED4B5CF0}" type="doc">
      <dgm:prSet loTypeId="urn:microsoft.com/office/officeart/2005/8/layout/radial2" loCatId="relationship" qsTypeId="urn:microsoft.com/office/officeart/2005/8/quickstyle/simple5" qsCatId="simple" csTypeId="urn:microsoft.com/office/officeart/2005/8/colors/accent0_3" csCatId="mainScheme" phldr="1"/>
      <dgm:spPr/>
      <dgm:t>
        <a:bodyPr/>
        <a:lstStyle/>
        <a:p>
          <a:endParaRPr lang="en-US"/>
        </a:p>
      </dgm:t>
    </dgm:pt>
    <dgm:pt modelId="{291CB6BE-9875-4903-8245-E47E3B005ECB}">
      <dgm:prSet phldrT="[Text]" custT="1"/>
      <dgm:spPr/>
      <dgm:t>
        <a:bodyPr/>
        <a:lstStyle/>
        <a:p>
          <a:r>
            <a:rPr lang="en-US" sz="1600" dirty="0"/>
            <a:t>Air-to-Air</a:t>
          </a:r>
        </a:p>
      </dgm:t>
    </dgm:pt>
    <dgm:pt modelId="{281A58D3-F9EB-428A-8F07-A6CAC6C9789D}" type="parTrans" cxnId="{8EFF6B5B-72C9-4B9D-92B0-0E247535A4E7}">
      <dgm:prSet/>
      <dgm:spPr/>
      <dgm:t>
        <a:bodyPr/>
        <a:lstStyle/>
        <a:p>
          <a:endParaRPr lang="en-US" sz="1200"/>
        </a:p>
      </dgm:t>
    </dgm:pt>
    <dgm:pt modelId="{0215F547-5FD3-4E8D-A108-CE9FD00FE91B}" type="sibTrans" cxnId="{8EFF6B5B-72C9-4B9D-92B0-0E247535A4E7}">
      <dgm:prSet/>
      <dgm:spPr/>
      <dgm:t>
        <a:bodyPr/>
        <a:lstStyle/>
        <a:p>
          <a:endParaRPr lang="en-US" sz="1200"/>
        </a:p>
      </dgm:t>
    </dgm:pt>
    <dgm:pt modelId="{5343BC02-253A-4F07-A81C-85CFAD8D6EC3}">
      <dgm:prSet phldrT="[Text]" custT="1"/>
      <dgm:spPr/>
      <dgm:t>
        <a:bodyPr/>
        <a:lstStyle/>
        <a:p>
          <a:r>
            <a:rPr lang="en-US" sz="1800" dirty="0"/>
            <a:t>RTU</a:t>
          </a:r>
        </a:p>
      </dgm:t>
    </dgm:pt>
    <dgm:pt modelId="{022F34E3-CB63-4606-A523-BF7F54B41F5C}" type="parTrans" cxnId="{C225668B-250F-4BD2-BB47-B1F61E70A043}">
      <dgm:prSet/>
      <dgm:spPr/>
      <dgm:t>
        <a:bodyPr/>
        <a:lstStyle/>
        <a:p>
          <a:endParaRPr lang="en-US" sz="1200"/>
        </a:p>
      </dgm:t>
    </dgm:pt>
    <dgm:pt modelId="{E749FC5C-9E09-497F-81BA-DA63CBE3E996}" type="sibTrans" cxnId="{C225668B-250F-4BD2-BB47-B1F61E70A043}">
      <dgm:prSet/>
      <dgm:spPr/>
      <dgm:t>
        <a:bodyPr/>
        <a:lstStyle/>
        <a:p>
          <a:endParaRPr lang="en-US" sz="1200"/>
        </a:p>
      </dgm:t>
    </dgm:pt>
    <dgm:pt modelId="{D00B198E-CBB1-4695-B69F-62F7094132DF}">
      <dgm:prSet phldrT="[Text]" custT="1"/>
      <dgm:spPr/>
      <dgm:t>
        <a:bodyPr/>
        <a:lstStyle/>
        <a:p>
          <a:r>
            <a:rPr lang="en-US" sz="1600" dirty="0"/>
            <a:t>Water-to-Air</a:t>
          </a:r>
        </a:p>
      </dgm:t>
    </dgm:pt>
    <dgm:pt modelId="{75DFE2F9-F786-445F-8B50-9D779EBBA517}" type="parTrans" cxnId="{48BDF084-8E83-4477-B630-1FC8CAE718E9}">
      <dgm:prSet/>
      <dgm:spPr/>
      <dgm:t>
        <a:bodyPr/>
        <a:lstStyle/>
        <a:p>
          <a:endParaRPr lang="en-US" sz="1200"/>
        </a:p>
      </dgm:t>
    </dgm:pt>
    <dgm:pt modelId="{E280B3B5-5E0E-460D-877A-58077D5991DE}" type="sibTrans" cxnId="{48BDF084-8E83-4477-B630-1FC8CAE718E9}">
      <dgm:prSet/>
      <dgm:spPr/>
      <dgm:t>
        <a:bodyPr/>
        <a:lstStyle/>
        <a:p>
          <a:endParaRPr lang="en-US" sz="1200"/>
        </a:p>
      </dgm:t>
    </dgm:pt>
    <dgm:pt modelId="{7E561F74-9E0E-442A-9674-8C0CEB7E11B1}">
      <dgm:prSet phldrT="[Text]" custT="1"/>
      <dgm:spPr/>
      <dgm:t>
        <a:bodyPr/>
        <a:lstStyle/>
        <a:p>
          <a:r>
            <a:rPr lang="en-US" sz="1800" dirty="0"/>
            <a:t>WSHP</a:t>
          </a:r>
        </a:p>
      </dgm:t>
    </dgm:pt>
    <dgm:pt modelId="{4BB7E455-74AD-478A-80C3-8B339622BD1C}" type="parTrans" cxnId="{9F35FC88-F250-4B68-9BC3-4B95CB52B482}">
      <dgm:prSet/>
      <dgm:spPr/>
      <dgm:t>
        <a:bodyPr/>
        <a:lstStyle/>
        <a:p>
          <a:endParaRPr lang="en-US" sz="1200"/>
        </a:p>
      </dgm:t>
    </dgm:pt>
    <dgm:pt modelId="{6B62E77C-45D7-4468-B896-843AED355C66}" type="sibTrans" cxnId="{9F35FC88-F250-4B68-9BC3-4B95CB52B482}">
      <dgm:prSet/>
      <dgm:spPr/>
      <dgm:t>
        <a:bodyPr/>
        <a:lstStyle/>
        <a:p>
          <a:endParaRPr lang="en-US" sz="1200"/>
        </a:p>
      </dgm:t>
    </dgm:pt>
    <dgm:pt modelId="{27C81F77-6DB4-4DB6-9C4C-206D7678D356}">
      <dgm:prSet phldrT="[Text]" custT="1"/>
      <dgm:spPr/>
      <dgm:t>
        <a:bodyPr/>
        <a:lstStyle/>
        <a:p>
          <a:r>
            <a:rPr lang="en-US" sz="1800" dirty="0"/>
            <a:t>Packaged</a:t>
          </a:r>
        </a:p>
      </dgm:t>
    </dgm:pt>
    <dgm:pt modelId="{71FB110B-31A3-440E-BF9D-20F4D48BE1A9}" type="parTrans" cxnId="{05318192-8F4E-49A3-859B-841B70BC89BE}">
      <dgm:prSet/>
      <dgm:spPr/>
      <dgm:t>
        <a:bodyPr/>
        <a:lstStyle/>
        <a:p>
          <a:endParaRPr lang="en-US" sz="1200"/>
        </a:p>
      </dgm:t>
    </dgm:pt>
    <dgm:pt modelId="{DAD1ACBE-8766-403A-8D31-7961D24A4AE6}" type="sibTrans" cxnId="{05318192-8F4E-49A3-859B-841B70BC89BE}">
      <dgm:prSet/>
      <dgm:spPr/>
      <dgm:t>
        <a:bodyPr/>
        <a:lstStyle/>
        <a:p>
          <a:endParaRPr lang="en-US" sz="1200"/>
        </a:p>
      </dgm:t>
    </dgm:pt>
    <dgm:pt modelId="{F0026BB2-AA2D-4E5A-BBC4-9A58264EB8C6}">
      <dgm:prSet phldrT="[Text]" custT="1"/>
      <dgm:spPr/>
      <dgm:t>
        <a:bodyPr/>
        <a:lstStyle/>
        <a:p>
          <a:r>
            <a:rPr lang="en-US" sz="1600" dirty="0"/>
            <a:t>Air-to-Water</a:t>
          </a:r>
        </a:p>
      </dgm:t>
    </dgm:pt>
    <dgm:pt modelId="{B6C04E89-E8BA-48A3-8D6E-F532CB430D24}" type="parTrans" cxnId="{5B825005-6EE6-422E-B658-41C30AE849D2}">
      <dgm:prSet/>
      <dgm:spPr/>
      <dgm:t>
        <a:bodyPr/>
        <a:lstStyle/>
        <a:p>
          <a:endParaRPr lang="en-US" sz="1200"/>
        </a:p>
      </dgm:t>
    </dgm:pt>
    <dgm:pt modelId="{356F9780-E8DB-47F6-A756-8519663D333A}" type="sibTrans" cxnId="{5B825005-6EE6-422E-B658-41C30AE849D2}">
      <dgm:prSet/>
      <dgm:spPr/>
      <dgm:t>
        <a:bodyPr/>
        <a:lstStyle/>
        <a:p>
          <a:endParaRPr lang="en-US" sz="1200"/>
        </a:p>
      </dgm:t>
    </dgm:pt>
    <dgm:pt modelId="{E68E8064-01F1-432F-AFA8-47FA4D1A02B4}">
      <dgm:prSet phldrT="[Text]" custT="1"/>
      <dgm:spPr/>
      <dgm:t>
        <a:bodyPr/>
        <a:lstStyle/>
        <a:p>
          <a:r>
            <a:rPr lang="en-US" sz="1600" dirty="0"/>
            <a:t>Water-to-Water</a:t>
          </a:r>
        </a:p>
      </dgm:t>
    </dgm:pt>
    <dgm:pt modelId="{B483EF8F-DBA4-416C-AD01-A348F60E70D7}" type="parTrans" cxnId="{3C23BBA4-DF21-4510-BA3F-DDAF6514C453}">
      <dgm:prSet/>
      <dgm:spPr/>
      <dgm:t>
        <a:bodyPr/>
        <a:lstStyle/>
        <a:p>
          <a:endParaRPr lang="en-US" sz="1200"/>
        </a:p>
      </dgm:t>
    </dgm:pt>
    <dgm:pt modelId="{0A9AA2E2-0B21-405C-8121-6BE292AF39E5}" type="sibTrans" cxnId="{3C23BBA4-DF21-4510-BA3F-DDAF6514C453}">
      <dgm:prSet/>
      <dgm:spPr/>
      <dgm:t>
        <a:bodyPr/>
        <a:lstStyle/>
        <a:p>
          <a:endParaRPr lang="en-US" sz="1200"/>
        </a:p>
      </dgm:t>
    </dgm:pt>
    <dgm:pt modelId="{816A47F5-509C-4CB8-A354-3DD222D91AEE}">
      <dgm:prSet phldrT="[Text]" custT="1"/>
      <dgm:spPr/>
      <dgm:t>
        <a:bodyPr/>
        <a:lstStyle/>
        <a:p>
          <a:r>
            <a:rPr lang="en-US" sz="1800" dirty="0"/>
            <a:t>Heat Recovery</a:t>
          </a:r>
        </a:p>
      </dgm:t>
    </dgm:pt>
    <dgm:pt modelId="{EF561A90-3259-4891-926F-BD99A842FB75}" type="parTrans" cxnId="{2B86DFFE-0727-4A89-BD8A-441EC3C57CD7}">
      <dgm:prSet/>
      <dgm:spPr/>
      <dgm:t>
        <a:bodyPr/>
        <a:lstStyle/>
        <a:p>
          <a:endParaRPr lang="en-US" sz="1200"/>
        </a:p>
      </dgm:t>
    </dgm:pt>
    <dgm:pt modelId="{AA97AAC4-4E2C-42BC-8CA1-F2D4095A8D94}" type="sibTrans" cxnId="{2B86DFFE-0727-4A89-BD8A-441EC3C57CD7}">
      <dgm:prSet/>
      <dgm:spPr/>
      <dgm:t>
        <a:bodyPr/>
        <a:lstStyle/>
        <a:p>
          <a:endParaRPr lang="en-US" sz="1200"/>
        </a:p>
      </dgm:t>
    </dgm:pt>
    <dgm:pt modelId="{B8C0DCB8-6FB1-47B9-8F78-77F5E4AF64F8}">
      <dgm:prSet phldrT="[Text]" custT="1"/>
      <dgm:spPr/>
      <dgm:t>
        <a:bodyPr/>
        <a:lstStyle/>
        <a:p>
          <a:r>
            <a:rPr lang="en-US" sz="1800" dirty="0"/>
            <a:t>Chiller-Heater</a:t>
          </a:r>
        </a:p>
      </dgm:t>
    </dgm:pt>
    <dgm:pt modelId="{FDDDBF32-2E42-494B-9152-0CFC81972A26}" type="parTrans" cxnId="{50017F7C-7796-4778-B602-F58EA6C76F8B}">
      <dgm:prSet/>
      <dgm:spPr/>
      <dgm:t>
        <a:bodyPr/>
        <a:lstStyle/>
        <a:p>
          <a:endParaRPr lang="en-US"/>
        </a:p>
      </dgm:t>
    </dgm:pt>
    <dgm:pt modelId="{9CEC3F9C-6002-42DA-90FB-AA578178B7CC}" type="sibTrans" cxnId="{50017F7C-7796-4778-B602-F58EA6C76F8B}">
      <dgm:prSet/>
      <dgm:spPr/>
      <dgm:t>
        <a:bodyPr/>
        <a:lstStyle/>
        <a:p>
          <a:endParaRPr lang="en-US"/>
        </a:p>
      </dgm:t>
    </dgm:pt>
    <dgm:pt modelId="{448D7482-5F3B-431D-BEBA-86CD8C96ED3D}" type="pres">
      <dgm:prSet presAssocID="{4E536EC7-1B67-41CF-8024-1599ED4B5CF0}" presName="composite" presStyleCnt="0">
        <dgm:presLayoutVars>
          <dgm:chMax val="5"/>
          <dgm:dir/>
          <dgm:animLvl val="ctr"/>
          <dgm:resizeHandles val="exact"/>
        </dgm:presLayoutVars>
      </dgm:prSet>
      <dgm:spPr/>
    </dgm:pt>
    <dgm:pt modelId="{9479E4F9-4CA9-4598-8A38-F9213B343B45}" type="pres">
      <dgm:prSet presAssocID="{4E536EC7-1B67-41CF-8024-1599ED4B5CF0}" presName="cycle" presStyleCnt="0"/>
      <dgm:spPr/>
    </dgm:pt>
    <dgm:pt modelId="{BB2B34A4-3E2A-4025-8FD2-DE14498D5065}" type="pres">
      <dgm:prSet presAssocID="{4E536EC7-1B67-41CF-8024-1599ED4B5CF0}" presName="centerShape" presStyleCnt="0"/>
      <dgm:spPr/>
    </dgm:pt>
    <dgm:pt modelId="{DE06B5E4-AFC7-40BA-B556-C68A5BC4382B}" type="pres">
      <dgm:prSet presAssocID="{4E536EC7-1B67-41CF-8024-1599ED4B5CF0}" presName="connSite" presStyleLbl="node1" presStyleIdx="0" presStyleCnt="5"/>
      <dgm:spPr/>
    </dgm:pt>
    <dgm:pt modelId="{38D46F43-B298-43C7-9255-E706E745C754}" type="pres">
      <dgm:prSet presAssocID="{4E536EC7-1B67-41CF-8024-1599ED4B5CF0}" presName="visible" presStyleLbl="node1" presStyleIdx="0" presStyleCnt="5"/>
      <dgm:spPr>
        <a:blipFill rotWithShape="1">
          <a:blip xmlns:r="http://schemas.openxmlformats.org/officeDocument/2006/relationships" r:embed="rId1"/>
          <a:srcRect/>
          <a:stretch>
            <a:fillRect/>
          </a:stretch>
        </a:blipFill>
      </dgm:spPr>
    </dgm:pt>
    <dgm:pt modelId="{7C49A449-D71B-479D-A63E-D1EDAE41FAFD}" type="pres">
      <dgm:prSet presAssocID="{281A58D3-F9EB-428A-8F07-A6CAC6C9789D}" presName="Name25" presStyleLbl="parChTrans1D1" presStyleIdx="0" presStyleCnt="4"/>
      <dgm:spPr/>
    </dgm:pt>
    <dgm:pt modelId="{F717EA71-E1A4-44B5-845E-42ED6A0CF1AF}" type="pres">
      <dgm:prSet presAssocID="{291CB6BE-9875-4903-8245-E47E3B005ECB}" presName="node" presStyleCnt="0"/>
      <dgm:spPr/>
    </dgm:pt>
    <dgm:pt modelId="{20DA1AC8-35C1-4CA8-983C-342FBC631B1E}" type="pres">
      <dgm:prSet presAssocID="{291CB6BE-9875-4903-8245-E47E3B005ECB}" presName="parentNode" presStyleLbl="node1" presStyleIdx="1" presStyleCnt="5">
        <dgm:presLayoutVars>
          <dgm:chMax val="1"/>
          <dgm:bulletEnabled val="1"/>
        </dgm:presLayoutVars>
      </dgm:prSet>
      <dgm:spPr/>
    </dgm:pt>
    <dgm:pt modelId="{344A4DF7-E55C-4B5A-BA6B-80327678BFDD}" type="pres">
      <dgm:prSet presAssocID="{291CB6BE-9875-4903-8245-E47E3B005ECB}" presName="childNode" presStyleLbl="revTx" presStyleIdx="0" presStyleCnt="4">
        <dgm:presLayoutVars>
          <dgm:bulletEnabled val="1"/>
        </dgm:presLayoutVars>
      </dgm:prSet>
      <dgm:spPr/>
    </dgm:pt>
    <dgm:pt modelId="{B1308E82-31BC-455C-BE04-BB7EE6754842}" type="pres">
      <dgm:prSet presAssocID="{75DFE2F9-F786-445F-8B50-9D779EBBA517}" presName="Name25" presStyleLbl="parChTrans1D1" presStyleIdx="1" presStyleCnt="4"/>
      <dgm:spPr/>
    </dgm:pt>
    <dgm:pt modelId="{0F19801C-CA19-49E6-9016-39FF38D2A1B7}" type="pres">
      <dgm:prSet presAssocID="{D00B198E-CBB1-4695-B69F-62F7094132DF}" presName="node" presStyleCnt="0"/>
      <dgm:spPr/>
    </dgm:pt>
    <dgm:pt modelId="{14744396-621F-462F-9F38-71E26C82B132}" type="pres">
      <dgm:prSet presAssocID="{D00B198E-CBB1-4695-B69F-62F7094132DF}" presName="parentNode" presStyleLbl="node1" presStyleIdx="2" presStyleCnt="5">
        <dgm:presLayoutVars>
          <dgm:chMax val="1"/>
          <dgm:bulletEnabled val="1"/>
        </dgm:presLayoutVars>
      </dgm:prSet>
      <dgm:spPr/>
    </dgm:pt>
    <dgm:pt modelId="{D6C74FCF-33E8-4E5A-B28A-DF8538D8C8C3}" type="pres">
      <dgm:prSet presAssocID="{D00B198E-CBB1-4695-B69F-62F7094132DF}" presName="childNode" presStyleLbl="revTx" presStyleIdx="1" presStyleCnt="4">
        <dgm:presLayoutVars>
          <dgm:bulletEnabled val="1"/>
        </dgm:presLayoutVars>
      </dgm:prSet>
      <dgm:spPr/>
    </dgm:pt>
    <dgm:pt modelId="{72320671-03D7-4FC8-8187-E1F9FF27B453}" type="pres">
      <dgm:prSet presAssocID="{B6C04E89-E8BA-48A3-8D6E-F532CB430D24}" presName="Name25" presStyleLbl="parChTrans1D1" presStyleIdx="2" presStyleCnt="4"/>
      <dgm:spPr/>
    </dgm:pt>
    <dgm:pt modelId="{9D749885-160E-4F98-AE2F-47E9094457AD}" type="pres">
      <dgm:prSet presAssocID="{F0026BB2-AA2D-4E5A-BBC4-9A58264EB8C6}" presName="node" presStyleCnt="0"/>
      <dgm:spPr/>
    </dgm:pt>
    <dgm:pt modelId="{F4FF461E-A4CB-43F6-9A0A-BC5E4446DEB7}" type="pres">
      <dgm:prSet presAssocID="{F0026BB2-AA2D-4E5A-BBC4-9A58264EB8C6}" presName="parentNode" presStyleLbl="node1" presStyleIdx="3" presStyleCnt="5">
        <dgm:presLayoutVars>
          <dgm:chMax val="1"/>
          <dgm:bulletEnabled val="1"/>
        </dgm:presLayoutVars>
      </dgm:prSet>
      <dgm:spPr/>
    </dgm:pt>
    <dgm:pt modelId="{7CB06CFA-897C-4F05-A302-D48F685DC12C}" type="pres">
      <dgm:prSet presAssocID="{F0026BB2-AA2D-4E5A-BBC4-9A58264EB8C6}" presName="childNode" presStyleLbl="revTx" presStyleIdx="2" presStyleCnt="4">
        <dgm:presLayoutVars>
          <dgm:bulletEnabled val="1"/>
        </dgm:presLayoutVars>
      </dgm:prSet>
      <dgm:spPr/>
    </dgm:pt>
    <dgm:pt modelId="{8E20090E-2FBA-412D-A8AF-A5BC5B37A7CA}" type="pres">
      <dgm:prSet presAssocID="{B483EF8F-DBA4-416C-AD01-A348F60E70D7}" presName="Name25" presStyleLbl="parChTrans1D1" presStyleIdx="3" presStyleCnt="4"/>
      <dgm:spPr/>
    </dgm:pt>
    <dgm:pt modelId="{08B2519F-9987-41DF-972F-57BA35DEB57D}" type="pres">
      <dgm:prSet presAssocID="{E68E8064-01F1-432F-AFA8-47FA4D1A02B4}" presName="node" presStyleCnt="0"/>
      <dgm:spPr/>
    </dgm:pt>
    <dgm:pt modelId="{60516A72-1DFA-4190-9290-8C32CA889BE4}" type="pres">
      <dgm:prSet presAssocID="{E68E8064-01F1-432F-AFA8-47FA4D1A02B4}" presName="parentNode" presStyleLbl="node1" presStyleIdx="4" presStyleCnt="5">
        <dgm:presLayoutVars>
          <dgm:chMax val="1"/>
          <dgm:bulletEnabled val="1"/>
        </dgm:presLayoutVars>
      </dgm:prSet>
      <dgm:spPr/>
    </dgm:pt>
    <dgm:pt modelId="{FB3992EB-8B21-43E7-AACE-3AB3435969F5}" type="pres">
      <dgm:prSet presAssocID="{E68E8064-01F1-432F-AFA8-47FA4D1A02B4}" presName="childNode" presStyleLbl="revTx" presStyleIdx="3" presStyleCnt="4">
        <dgm:presLayoutVars>
          <dgm:bulletEnabled val="1"/>
        </dgm:presLayoutVars>
      </dgm:prSet>
      <dgm:spPr/>
    </dgm:pt>
  </dgm:ptLst>
  <dgm:cxnLst>
    <dgm:cxn modelId="{5B825005-6EE6-422E-B658-41C30AE849D2}" srcId="{4E536EC7-1B67-41CF-8024-1599ED4B5CF0}" destId="{F0026BB2-AA2D-4E5A-BBC4-9A58264EB8C6}" srcOrd="2" destOrd="0" parTransId="{B6C04E89-E8BA-48A3-8D6E-F532CB430D24}" sibTransId="{356F9780-E8DB-47F6-A756-8519663D333A}"/>
    <dgm:cxn modelId="{8A88F616-26B1-4D84-816B-DBF396A5BCA4}" type="presOf" srcId="{7E561F74-9E0E-442A-9674-8C0CEB7E11B1}" destId="{D6C74FCF-33E8-4E5A-B28A-DF8538D8C8C3}" srcOrd="0" destOrd="0" presId="urn:microsoft.com/office/officeart/2005/8/layout/radial2"/>
    <dgm:cxn modelId="{35255C1E-AFE3-41C7-918C-7481B9EF37E4}" type="presOf" srcId="{281A58D3-F9EB-428A-8F07-A6CAC6C9789D}" destId="{7C49A449-D71B-479D-A63E-D1EDAE41FAFD}" srcOrd="0" destOrd="0" presId="urn:microsoft.com/office/officeart/2005/8/layout/radial2"/>
    <dgm:cxn modelId="{8FCAD524-4C09-456B-ADF5-EE80B27A432C}" type="presOf" srcId="{816A47F5-509C-4CB8-A354-3DD222D91AEE}" destId="{FB3992EB-8B21-43E7-AACE-3AB3435969F5}" srcOrd="0" destOrd="1" presId="urn:microsoft.com/office/officeart/2005/8/layout/radial2"/>
    <dgm:cxn modelId="{2AF97B26-3B93-463F-A2E9-0A85F16D0459}" type="presOf" srcId="{B8C0DCB8-6FB1-47B9-8F78-77F5E4AF64F8}" destId="{FB3992EB-8B21-43E7-AACE-3AB3435969F5}" srcOrd="0" destOrd="0" presId="urn:microsoft.com/office/officeart/2005/8/layout/radial2"/>
    <dgm:cxn modelId="{F04DD726-5218-4FB2-8DBA-E233A2849472}" type="presOf" srcId="{B6C04E89-E8BA-48A3-8D6E-F532CB430D24}" destId="{72320671-03D7-4FC8-8187-E1F9FF27B453}" srcOrd="0" destOrd="0" presId="urn:microsoft.com/office/officeart/2005/8/layout/radial2"/>
    <dgm:cxn modelId="{75FBBA39-068B-4349-BFA0-42FE42183810}" type="presOf" srcId="{5343BC02-253A-4F07-A81C-85CFAD8D6EC3}" destId="{344A4DF7-E55C-4B5A-BA6B-80327678BFDD}" srcOrd="0" destOrd="0" presId="urn:microsoft.com/office/officeart/2005/8/layout/radial2"/>
    <dgm:cxn modelId="{8EFF6B5B-72C9-4B9D-92B0-0E247535A4E7}" srcId="{4E536EC7-1B67-41CF-8024-1599ED4B5CF0}" destId="{291CB6BE-9875-4903-8245-E47E3B005ECB}" srcOrd="0" destOrd="0" parTransId="{281A58D3-F9EB-428A-8F07-A6CAC6C9789D}" sibTransId="{0215F547-5FD3-4E8D-A108-CE9FD00FE91B}"/>
    <dgm:cxn modelId="{A370A064-3158-4935-84DC-0575CB51A7F9}" type="presOf" srcId="{B483EF8F-DBA4-416C-AD01-A348F60E70D7}" destId="{8E20090E-2FBA-412D-A8AF-A5BC5B37A7CA}" srcOrd="0" destOrd="0" presId="urn:microsoft.com/office/officeart/2005/8/layout/radial2"/>
    <dgm:cxn modelId="{7D2DEA44-663E-4DF6-9F56-F7CC1D96A122}" type="presOf" srcId="{E68E8064-01F1-432F-AFA8-47FA4D1A02B4}" destId="{60516A72-1DFA-4190-9290-8C32CA889BE4}" srcOrd="0" destOrd="0" presId="urn:microsoft.com/office/officeart/2005/8/layout/radial2"/>
    <dgm:cxn modelId="{9640114E-1B37-4E71-BE5D-D08990EDB164}" type="presOf" srcId="{75DFE2F9-F786-445F-8B50-9D779EBBA517}" destId="{B1308E82-31BC-455C-BE04-BB7EE6754842}" srcOrd="0" destOrd="0" presId="urn:microsoft.com/office/officeart/2005/8/layout/radial2"/>
    <dgm:cxn modelId="{50017F7C-7796-4778-B602-F58EA6C76F8B}" srcId="{E68E8064-01F1-432F-AFA8-47FA4D1A02B4}" destId="{B8C0DCB8-6FB1-47B9-8F78-77F5E4AF64F8}" srcOrd="0" destOrd="0" parTransId="{FDDDBF32-2E42-494B-9152-0CFC81972A26}" sibTransId="{9CEC3F9C-6002-42DA-90FB-AA578178B7CC}"/>
    <dgm:cxn modelId="{48BDF084-8E83-4477-B630-1FC8CAE718E9}" srcId="{4E536EC7-1B67-41CF-8024-1599ED4B5CF0}" destId="{D00B198E-CBB1-4695-B69F-62F7094132DF}" srcOrd="1" destOrd="0" parTransId="{75DFE2F9-F786-445F-8B50-9D779EBBA517}" sibTransId="{E280B3B5-5E0E-460D-877A-58077D5991DE}"/>
    <dgm:cxn modelId="{9F35FC88-F250-4B68-9BC3-4B95CB52B482}" srcId="{D00B198E-CBB1-4695-B69F-62F7094132DF}" destId="{7E561F74-9E0E-442A-9674-8C0CEB7E11B1}" srcOrd="0" destOrd="0" parTransId="{4BB7E455-74AD-478A-80C3-8B339622BD1C}" sibTransId="{6B62E77C-45D7-4468-B896-843AED355C66}"/>
    <dgm:cxn modelId="{C225668B-250F-4BD2-BB47-B1F61E70A043}" srcId="{291CB6BE-9875-4903-8245-E47E3B005ECB}" destId="{5343BC02-253A-4F07-A81C-85CFAD8D6EC3}" srcOrd="0" destOrd="0" parTransId="{022F34E3-CB63-4606-A523-BF7F54B41F5C}" sibTransId="{E749FC5C-9E09-497F-81BA-DA63CBE3E996}"/>
    <dgm:cxn modelId="{66D46F8B-9391-42E1-A9B5-28F76A58CDC5}" type="presOf" srcId="{D00B198E-CBB1-4695-B69F-62F7094132DF}" destId="{14744396-621F-462F-9F38-71E26C82B132}" srcOrd="0" destOrd="0" presId="urn:microsoft.com/office/officeart/2005/8/layout/radial2"/>
    <dgm:cxn modelId="{AC19C291-D890-496E-80E0-4644BBD53000}" type="presOf" srcId="{27C81F77-6DB4-4DB6-9C4C-206D7678D356}" destId="{7CB06CFA-897C-4F05-A302-D48F685DC12C}" srcOrd="0" destOrd="0" presId="urn:microsoft.com/office/officeart/2005/8/layout/radial2"/>
    <dgm:cxn modelId="{05318192-8F4E-49A3-859B-841B70BC89BE}" srcId="{F0026BB2-AA2D-4E5A-BBC4-9A58264EB8C6}" destId="{27C81F77-6DB4-4DB6-9C4C-206D7678D356}" srcOrd="0" destOrd="0" parTransId="{71FB110B-31A3-440E-BF9D-20F4D48BE1A9}" sibTransId="{DAD1ACBE-8766-403A-8D31-7961D24A4AE6}"/>
    <dgm:cxn modelId="{7C6261A4-01C0-4F9D-A5E7-E2DAF2F9FAAA}" type="presOf" srcId="{F0026BB2-AA2D-4E5A-BBC4-9A58264EB8C6}" destId="{F4FF461E-A4CB-43F6-9A0A-BC5E4446DEB7}" srcOrd="0" destOrd="0" presId="urn:microsoft.com/office/officeart/2005/8/layout/radial2"/>
    <dgm:cxn modelId="{3C23BBA4-DF21-4510-BA3F-DDAF6514C453}" srcId="{4E536EC7-1B67-41CF-8024-1599ED4B5CF0}" destId="{E68E8064-01F1-432F-AFA8-47FA4D1A02B4}" srcOrd="3" destOrd="0" parTransId="{B483EF8F-DBA4-416C-AD01-A348F60E70D7}" sibTransId="{0A9AA2E2-0B21-405C-8121-6BE292AF39E5}"/>
    <dgm:cxn modelId="{62684AC0-8A29-4DD2-A268-D120FA7C90ED}" type="presOf" srcId="{4E536EC7-1B67-41CF-8024-1599ED4B5CF0}" destId="{448D7482-5F3B-431D-BEBA-86CD8C96ED3D}" srcOrd="0" destOrd="0" presId="urn:microsoft.com/office/officeart/2005/8/layout/radial2"/>
    <dgm:cxn modelId="{6D2B45F5-8754-4DAE-BE6D-1CB1CD4A3AE4}" type="presOf" srcId="{291CB6BE-9875-4903-8245-E47E3B005ECB}" destId="{20DA1AC8-35C1-4CA8-983C-342FBC631B1E}" srcOrd="0" destOrd="0" presId="urn:microsoft.com/office/officeart/2005/8/layout/radial2"/>
    <dgm:cxn modelId="{2B86DFFE-0727-4A89-BD8A-441EC3C57CD7}" srcId="{E68E8064-01F1-432F-AFA8-47FA4D1A02B4}" destId="{816A47F5-509C-4CB8-A354-3DD222D91AEE}" srcOrd="1" destOrd="0" parTransId="{EF561A90-3259-4891-926F-BD99A842FB75}" sibTransId="{AA97AAC4-4E2C-42BC-8CA1-F2D4095A8D94}"/>
    <dgm:cxn modelId="{B6FAF311-286E-4325-9844-9742667250A7}" type="presParOf" srcId="{448D7482-5F3B-431D-BEBA-86CD8C96ED3D}" destId="{9479E4F9-4CA9-4598-8A38-F9213B343B45}" srcOrd="0" destOrd="0" presId="urn:microsoft.com/office/officeart/2005/8/layout/radial2"/>
    <dgm:cxn modelId="{127F8DF7-3EB6-4276-8A1B-A002777BC8AA}" type="presParOf" srcId="{9479E4F9-4CA9-4598-8A38-F9213B343B45}" destId="{BB2B34A4-3E2A-4025-8FD2-DE14498D5065}" srcOrd="0" destOrd="0" presId="urn:microsoft.com/office/officeart/2005/8/layout/radial2"/>
    <dgm:cxn modelId="{8CD17FD3-460A-4316-BE6F-5E85242466C0}" type="presParOf" srcId="{BB2B34A4-3E2A-4025-8FD2-DE14498D5065}" destId="{DE06B5E4-AFC7-40BA-B556-C68A5BC4382B}" srcOrd="0" destOrd="0" presId="urn:microsoft.com/office/officeart/2005/8/layout/radial2"/>
    <dgm:cxn modelId="{CFE6F7F3-5C87-4167-8327-93EA4128D0F2}" type="presParOf" srcId="{BB2B34A4-3E2A-4025-8FD2-DE14498D5065}" destId="{38D46F43-B298-43C7-9255-E706E745C754}" srcOrd="1" destOrd="0" presId="urn:microsoft.com/office/officeart/2005/8/layout/radial2"/>
    <dgm:cxn modelId="{CB88E558-BF58-43E9-BC79-6FC12081BEF3}" type="presParOf" srcId="{9479E4F9-4CA9-4598-8A38-F9213B343B45}" destId="{7C49A449-D71B-479D-A63E-D1EDAE41FAFD}" srcOrd="1" destOrd="0" presId="urn:microsoft.com/office/officeart/2005/8/layout/radial2"/>
    <dgm:cxn modelId="{49AD99BA-8EF0-451B-B997-D30C44C23A7E}" type="presParOf" srcId="{9479E4F9-4CA9-4598-8A38-F9213B343B45}" destId="{F717EA71-E1A4-44B5-845E-42ED6A0CF1AF}" srcOrd="2" destOrd="0" presId="urn:microsoft.com/office/officeart/2005/8/layout/radial2"/>
    <dgm:cxn modelId="{97B1FBAA-FF39-4B7F-A1CE-8C27617C6B8F}" type="presParOf" srcId="{F717EA71-E1A4-44B5-845E-42ED6A0CF1AF}" destId="{20DA1AC8-35C1-4CA8-983C-342FBC631B1E}" srcOrd="0" destOrd="0" presId="urn:microsoft.com/office/officeart/2005/8/layout/radial2"/>
    <dgm:cxn modelId="{2391D827-172D-421F-A737-A6707655479E}" type="presParOf" srcId="{F717EA71-E1A4-44B5-845E-42ED6A0CF1AF}" destId="{344A4DF7-E55C-4B5A-BA6B-80327678BFDD}" srcOrd="1" destOrd="0" presId="urn:microsoft.com/office/officeart/2005/8/layout/radial2"/>
    <dgm:cxn modelId="{DB907252-6949-4290-AA04-999A926A2D80}" type="presParOf" srcId="{9479E4F9-4CA9-4598-8A38-F9213B343B45}" destId="{B1308E82-31BC-455C-BE04-BB7EE6754842}" srcOrd="3" destOrd="0" presId="urn:microsoft.com/office/officeart/2005/8/layout/radial2"/>
    <dgm:cxn modelId="{FC031C87-FC79-4F42-AADA-A790603E83E9}" type="presParOf" srcId="{9479E4F9-4CA9-4598-8A38-F9213B343B45}" destId="{0F19801C-CA19-49E6-9016-39FF38D2A1B7}" srcOrd="4" destOrd="0" presId="urn:microsoft.com/office/officeart/2005/8/layout/radial2"/>
    <dgm:cxn modelId="{A71AD86B-3173-4F03-97E9-BBFADE46209F}" type="presParOf" srcId="{0F19801C-CA19-49E6-9016-39FF38D2A1B7}" destId="{14744396-621F-462F-9F38-71E26C82B132}" srcOrd="0" destOrd="0" presId="urn:microsoft.com/office/officeart/2005/8/layout/radial2"/>
    <dgm:cxn modelId="{4E19877E-9877-4D65-ACC0-6471EE8C29DB}" type="presParOf" srcId="{0F19801C-CA19-49E6-9016-39FF38D2A1B7}" destId="{D6C74FCF-33E8-4E5A-B28A-DF8538D8C8C3}" srcOrd="1" destOrd="0" presId="urn:microsoft.com/office/officeart/2005/8/layout/radial2"/>
    <dgm:cxn modelId="{3DCB66A2-E0E1-4516-B1C8-9CC90937CB50}" type="presParOf" srcId="{9479E4F9-4CA9-4598-8A38-F9213B343B45}" destId="{72320671-03D7-4FC8-8187-E1F9FF27B453}" srcOrd="5" destOrd="0" presId="urn:microsoft.com/office/officeart/2005/8/layout/radial2"/>
    <dgm:cxn modelId="{E71DC390-1275-4EBE-8BCF-7B41B9C98BA3}" type="presParOf" srcId="{9479E4F9-4CA9-4598-8A38-F9213B343B45}" destId="{9D749885-160E-4F98-AE2F-47E9094457AD}" srcOrd="6" destOrd="0" presId="urn:microsoft.com/office/officeart/2005/8/layout/radial2"/>
    <dgm:cxn modelId="{527766AF-D628-4D91-9980-BB8105133022}" type="presParOf" srcId="{9D749885-160E-4F98-AE2F-47E9094457AD}" destId="{F4FF461E-A4CB-43F6-9A0A-BC5E4446DEB7}" srcOrd="0" destOrd="0" presId="urn:microsoft.com/office/officeart/2005/8/layout/radial2"/>
    <dgm:cxn modelId="{60D98CA9-A57C-4CFF-92F8-A833CE2593A1}" type="presParOf" srcId="{9D749885-160E-4F98-AE2F-47E9094457AD}" destId="{7CB06CFA-897C-4F05-A302-D48F685DC12C}" srcOrd="1" destOrd="0" presId="urn:microsoft.com/office/officeart/2005/8/layout/radial2"/>
    <dgm:cxn modelId="{348A008B-22FA-47B0-B3BA-49BC717B94DF}" type="presParOf" srcId="{9479E4F9-4CA9-4598-8A38-F9213B343B45}" destId="{8E20090E-2FBA-412D-A8AF-A5BC5B37A7CA}" srcOrd="7" destOrd="0" presId="urn:microsoft.com/office/officeart/2005/8/layout/radial2"/>
    <dgm:cxn modelId="{F0571B13-850C-4551-817B-D8F7320C2BB0}" type="presParOf" srcId="{9479E4F9-4CA9-4598-8A38-F9213B343B45}" destId="{08B2519F-9987-41DF-972F-57BA35DEB57D}" srcOrd="8" destOrd="0" presId="urn:microsoft.com/office/officeart/2005/8/layout/radial2"/>
    <dgm:cxn modelId="{91A64441-BB4E-412F-AC76-DBFC5B2611E4}" type="presParOf" srcId="{08B2519F-9987-41DF-972F-57BA35DEB57D}" destId="{60516A72-1DFA-4190-9290-8C32CA889BE4}" srcOrd="0" destOrd="0" presId="urn:microsoft.com/office/officeart/2005/8/layout/radial2"/>
    <dgm:cxn modelId="{BA726B93-568E-4755-BC4D-A846956DB702}" type="presParOf" srcId="{08B2519F-9987-41DF-972F-57BA35DEB57D}" destId="{FB3992EB-8B21-43E7-AACE-3AB3435969F5}"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D56E766-2388-4B2D-8CDC-7AD138C1248C}" type="doc">
      <dgm:prSet loTypeId="urn:microsoft.com/office/officeart/2005/8/layout/arrow4" loCatId="relationship" qsTypeId="urn:microsoft.com/office/officeart/2005/8/quickstyle/simple5" qsCatId="simple" csTypeId="urn:microsoft.com/office/officeart/2005/8/colors/accent0_3" csCatId="mainScheme" phldr="1"/>
      <dgm:spPr/>
      <dgm:t>
        <a:bodyPr/>
        <a:lstStyle/>
        <a:p>
          <a:endParaRPr lang="en-US"/>
        </a:p>
      </dgm:t>
    </dgm:pt>
    <dgm:pt modelId="{029423F3-9A3D-41E7-B054-71A8BC4E1B2E}">
      <dgm:prSet phldrT="[Text]"/>
      <dgm:spPr/>
      <dgm:t>
        <a:bodyPr/>
        <a:lstStyle/>
        <a:p>
          <a:pPr algn="r"/>
          <a:r>
            <a:rPr lang="en-US" b="1" cap="none" spc="0" dirty="0">
              <a:ln w="0"/>
              <a:effectLst>
                <a:outerShdw blurRad="38100" dist="19050" dir="2700000" algn="tl" rotWithShape="0">
                  <a:schemeClr val="dk1">
                    <a:alpha val="40000"/>
                  </a:schemeClr>
                </a:outerShdw>
              </a:effectLst>
            </a:rPr>
            <a:t>Capacity</a:t>
          </a:r>
        </a:p>
        <a:p>
          <a:pPr algn="r"/>
          <a:r>
            <a:rPr lang="en-US" b="1" cap="none" spc="0" dirty="0">
              <a:ln w="0"/>
              <a:effectLst>
                <a:outerShdw blurRad="38100" dist="19050" dir="2700000" algn="tl" rotWithShape="0">
                  <a:schemeClr val="dk1">
                    <a:alpha val="40000"/>
                  </a:schemeClr>
                </a:outerShdw>
              </a:effectLst>
            </a:rPr>
            <a:t>Efficiency</a:t>
          </a:r>
        </a:p>
        <a:p>
          <a:pPr algn="r"/>
          <a:r>
            <a:rPr lang="en-US" b="1" cap="none" spc="0" dirty="0">
              <a:ln w="0"/>
              <a:effectLst>
                <a:outerShdw blurRad="38100" dist="19050" dir="2700000" algn="tl" rotWithShape="0">
                  <a:schemeClr val="dk1">
                    <a:alpha val="40000"/>
                  </a:schemeClr>
                </a:outerShdw>
              </a:effectLst>
            </a:rPr>
            <a:t>Supply Temperature</a:t>
          </a:r>
        </a:p>
      </dgm:t>
    </dgm:pt>
    <dgm:pt modelId="{7FDD55CC-16B6-43F8-B4F9-75DD3355B1C4}" type="parTrans" cxnId="{2CB79CE5-AB0A-49AC-83DE-C0CFFD3A6FDE}">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6E9AD874-61C2-45F6-9D87-BFB0D04DD8AA}" type="sibTrans" cxnId="{2CB79CE5-AB0A-49AC-83DE-C0CFFD3A6FDE}">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C318075E-A33C-488D-BD44-580CA47190A1}">
      <dgm:prSet phldrT="[Text]"/>
      <dgm:spPr/>
      <dgm:t>
        <a:bodyPr/>
        <a:lstStyle/>
        <a:p>
          <a:r>
            <a:rPr lang="en-US" b="1" cap="none" spc="0" dirty="0">
              <a:ln w="0"/>
              <a:effectLst>
                <a:outerShdw blurRad="38100" dist="19050" dir="2700000" algn="tl" rotWithShape="0">
                  <a:schemeClr val="dk1">
                    <a:alpha val="40000"/>
                  </a:schemeClr>
                </a:outerShdw>
              </a:effectLst>
            </a:rPr>
            <a:t>Ambient Temperature</a:t>
          </a:r>
        </a:p>
      </dgm:t>
    </dgm:pt>
    <dgm:pt modelId="{12253AAA-6B39-485E-A726-7278078FEC53}" type="parTrans" cxnId="{3C86E694-8D40-4E25-BB72-E44B3FA211D1}">
      <dgm:prSet/>
      <dgm:spPr/>
      <dgm:t>
        <a:bodyPr/>
        <a:lstStyle/>
        <a:p>
          <a:endParaRPr lang="en-US"/>
        </a:p>
      </dgm:t>
    </dgm:pt>
    <dgm:pt modelId="{44362F2C-CE9E-451B-8329-6EB125676962}" type="sibTrans" cxnId="{3C86E694-8D40-4E25-BB72-E44B3FA211D1}">
      <dgm:prSet/>
      <dgm:spPr/>
      <dgm:t>
        <a:bodyPr/>
        <a:lstStyle/>
        <a:p>
          <a:endParaRPr lang="en-US"/>
        </a:p>
      </dgm:t>
    </dgm:pt>
    <dgm:pt modelId="{3BBFB167-99A4-4242-8081-6DAD8ED1A44A}" type="pres">
      <dgm:prSet presAssocID="{BD56E766-2388-4B2D-8CDC-7AD138C1248C}" presName="compositeShape" presStyleCnt="0">
        <dgm:presLayoutVars>
          <dgm:chMax val="2"/>
          <dgm:dir/>
          <dgm:resizeHandles val="exact"/>
        </dgm:presLayoutVars>
      </dgm:prSet>
      <dgm:spPr/>
    </dgm:pt>
    <dgm:pt modelId="{890C5B16-BBDB-4EFF-B1C7-3C49E562E5CE}" type="pres">
      <dgm:prSet presAssocID="{029423F3-9A3D-41E7-B054-71A8BC4E1B2E}" presName="upArrow" presStyleLbl="node1" presStyleIdx="0" presStyleCnt="2" custLinFactX="248722" custLinFactNeighborX="300000" custLinFactNeighborY="-11"/>
      <dgm:spPr/>
    </dgm:pt>
    <dgm:pt modelId="{F266070B-B0FA-4DDF-BE66-0460B308A325}" type="pres">
      <dgm:prSet presAssocID="{029423F3-9A3D-41E7-B054-71A8BC4E1B2E}" presName="upArrowText" presStyleLbl="revTx" presStyleIdx="0" presStyleCnt="2" custScaleX="130078">
        <dgm:presLayoutVars>
          <dgm:chMax val="0"/>
          <dgm:bulletEnabled val="1"/>
        </dgm:presLayoutVars>
      </dgm:prSet>
      <dgm:spPr/>
    </dgm:pt>
    <dgm:pt modelId="{B490B4D5-CF9B-4B42-AE29-28609934CC17}" type="pres">
      <dgm:prSet presAssocID="{C318075E-A33C-488D-BD44-580CA47190A1}" presName="downArrow" presStyleLbl="node1" presStyleIdx="1" presStyleCnt="2" custLinFactX="-4482" custLinFactNeighborX="-100000" custLinFactNeighborY="-1432"/>
      <dgm:spPr/>
    </dgm:pt>
    <dgm:pt modelId="{DAB207A9-0F8F-49E8-AE18-FEA613FFA67A}" type="pres">
      <dgm:prSet presAssocID="{C318075E-A33C-488D-BD44-580CA47190A1}" presName="downArrowText" presStyleLbl="revTx" presStyleIdx="1" presStyleCnt="2" custScaleX="139706">
        <dgm:presLayoutVars>
          <dgm:chMax val="0"/>
          <dgm:bulletEnabled val="1"/>
        </dgm:presLayoutVars>
      </dgm:prSet>
      <dgm:spPr/>
    </dgm:pt>
  </dgm:ptLst>
  <dgm:cxnLst>
    <dgm:cxn modelId="{4B725B01-A98D-41A6-9B23-1C4D574F8298}" type="presOf" srcId="{C318075E-A33C-488D-BD44-580CA47190A1}" destId="{DAB207A9-0F8F-49E8-AE18-FEA613FFA67A}" srcOrd="0" destOrd="0" presId="urn:microsoft.com/office/officeart/2005/8/layout/arrow4"/>
    <dgm:cxn modelId="{3C86E694-8D40-4E25-BB72-E44B3FA211D1}" srcId="{BD56E766-2388-4B2D-8CDC-7AD138C1248C}" destId="{C318075E-A33C-488D-BD44-580CA47190A1}" srcOrd="1" destOrd="0" parTransId="{12253AAA-6B39-485E-A726-7278078FEC53}" sibTransId="{44362F2C-CE9E-451B-8329-6EB125676962}"/>
    <dgm:cxn modelId="{F10D9CB1-6069-42CB-A967-00B9AD215CCF}" type="presOf" srcId="{BD56E766-2388-4B2D-8CDC-7AD138C1248C}" destId="{3BBFB167-99A4-4242-8081-6DAD8ED1A44A}" srcOrd="0" destOrd="0" presId="urn:microsoft.com/office/officeart/2005/8/layout/arrow4"/>
    <dgm:cxn modelId="{A23137DE-7C46-45BC-A2C7-A2763488EA4B}" type="presOf" srcId="{029423F3-9A3D-41E7-B054-71A8BC4E1B2E}" destId="{F266070B-B0FA-4DDF-BE66-0460B308A325}" srcOrd="0" destOrd="0" presId="urn:microsoft.com/office/officeart/2005/8/layout/arrow4"/>
    <dgm:cxn modelId="{2CB79CE5-AB0A-49AC-83DE-C0CFFD3A6FDE}" srcId="{BD56E766-2388-4B2D-8CDC-7AD138C1248C}" destId="{029423F3-9A3D-41E7-B054-71A8BC4E1B2E}" srcOrd="0" destOrd="0" parTransId="{7FDD55CC-16B6-43F8-B4F9-75DD3355B1C4}" sibTransId="{6E9AD874-61C2-45F6-9D87-BFB0D04DD8AA}"/>
    <dgm:cxn modelId="{2C68DA91-4DEE-413F-A4D8-9ECA35BFDE3F}" type="presParOf" srcId="{3BBFB167-99A4-4242-8081-6DAD8ED1A44A}" destId="{890C5B16-BBDB-4EFF-B1C7-3C49E562E5CE}" srcOrd="0" destOrd="0" presId="urn:microsoft.com/office/officeart/2005/8/layout/arrow4"/>
    <dgm:cxn modelId="{A517F83F-3B0F-4346-9B2F-649D8DF1DCB8}" type="presParOf" srcId="{3BBFB167-99A4-4242-8081-6DAD8ED1A44A}" destId="{F266070B-B0FA-4DDF-BE66-0460B308A325}" srcOrd="1" destOrd="0" presId="urn:microsoft.com/office/officeart/2005/8/layout/arrow4"/>
    <dgm:cxn modelId="{12A7CFA2-8993-4DB7-8E82-79BE2E012996}" type="presParOf" srcId="{3BBFB167-99A4-4242-8081-6DAD8ED1A44A}" destId="{B490B4D5-CF9B-4B42-AE29-28609934CC17}" srcOrd="2" destOrd="0" presId="urn:microsoft.com/office/officeart/2005/8/layout/arrow4"/>
    <dgm:cxn modelId="{E73C79CE-669B-427C-8739-DB2A5B1F295B}" type="presParOf" srcId="{3BBFB167-99A4-4242-8081-6DAD8ED1A44A}" destId="{DAB207A9-0F8F-49E8-AE18-FEA613FFA67A}" srcOrd="3" destOrd="0" presId="urn:microsoft.com/office/officeart/2005/8/layout/arrow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E89DA76-C56A-45AF-888C-8AA0776BDB46}" type="doc">
      <dgm:prSet loTypeId="urn:microsoft.com/office/officeart/2005/8/layout/hierarchy4" loCatId="hierarchy" qsTypeId="urn:microsoft.com/office/officeart/2005/8/quickstyle/simple4" qsCatId="simple" csTypeId="urn:microsoft.com/office/officeart/2005/8/colors/accent0_3" csCatId="mainScheme" phldr="1"/>
      <dgm:spPr/>
      <dgm:t>
        <a:bodyPr/>
        <a:lstStyle/>
        <a:p>
          <a:endParaRPr lang="en-US"/>
        </a:p>
      </dgm:t>
    </dgm:pt>
    <dgm:pt modelId="{5C0764FF-A6EA-4E54-B0E2-C23CC533469B}">
      <dgm:prSet phldrT="[Text]"/>
      <dgm:spPr/>
      <dgm:t>
        <a:bodyPr/>
        <a:lstStyle/>
        <a:p>
          <a:r>
            <a:rPr lang="en-US" dirty="0"/>
            <a:t>Mechanical / HVAC</a:t>
          </a:r>
        </a:p>
      </dgm:t>
    </dgm:pt>
    <dgm:pt modelId="{9DE2039C-C5EA-496B-B1B3-7CFAAFDA42CD}" type="parTrans" cxnId="{D1FF4990-17D4-416F-A9ED-38BDB73B56CA}">
      <dgm:prSet/>
      <dgm:spPr/>
      <dgm:t>
        <a:bodyPr/>
        <a:lstStyle/>
        <a:p>
          <a:endParaRPr lang="en-US"/>
        </a:p>
      </dgm:t>
    </dgm:pt>
    <dgm:pt modelId="{CE5AA126-F328-473E-A53E-92AB76DBE711}" type="sibTrans" cxnId="{D1FF4990-17D4-416F-A9ED-38BDB73B56CA}">
      <dgm:prSet/>
      <dgm:spPr/>
      <dgm:t>
        <a:bodyPr/>
        <a:lstStyle/>
        <a:p>
          <a:endParaRPr lang="en-US"/>
        </a:p>
      </dgm:t>
    </dgm:pt>
    <dgm:pt modelId="{E5169E3B-4D46-4CFB-97A0-EBAE5711F44A}">
      <dgm:prSet phldrT="[Text]"/>
      <dgm:spPr/>
      <dgm:t>
        <a:bodyPr/>
        <a:lstStyle/>
        <a:p>
          <a:r>
            <a:rPr lang="en-US" dirty="0"/>
            <a:t>Electrical</a:t>
          </a:r>
        </a:p>
      </dgm:t>
    </dgm:pt>
    <dgm:pt modelId="{6ED73AB4-5FC3-4EC7-8BD4-DBA59E669FF0}" type="parTrans" cxnId="{0E10A918-379E-41E1-8BF9-35060FE63EA4}">
      <dgm:prSet/>
      <dgm:spPr/>
      <dgm:t>
        <a:bodyPr/>
        <a:lstStyle/>
        <a:p>
          <a:endParaRPr lang="en-US"/>
        </a:p>
      </dgm:t>
    </dgm:pt>
    <dgm:pt modelId="{24928094-F285-440D-8656-F7130D347D29}" type="sibTrans" cxnId="{0E10A918-379E-41E1-8BF9-35060FE63EA4}">
      <dgm:prSet/>
      <dgm:spPr/>
      <dgm:t>
        <a:bodyPr/>
        <a:lstStyle/>
        <a:p>
          <a:endParaRPr lang="en-US"/>
        </a:p>
      </dgm:t>
    </dgm:pt>
    <dgm:pt modelId="{486881C7-041A-4EBC-BF5D-356D30A2E166}">
      <dgm:prSet phldrT="[Text]"/>
      <dgm:spPr/>
      <dgm:t>
        <a:bodyPr/>
        <a:lstStyle/>
        <a:p>
          <a:r>
            <a:rPr lang="en-US" dirty="0"/>
            <a:t>Structural</a:t>
          </a:r>
        </a:p>
      </dgm:t>
    </dgm:pt>
    <dgm:pt modelId="{27F9BE0D-BC9A-4E4B-8CB4-8990C24BB47D}" type="parTrans" cxnId="{546B97FF-2FF0-4C73-9929-1988F3F82A95}">
      <dgm:prSet/>
      <dgm:spPr/>
      <dgm:t>
        <a:bodyPr/>
        <a:lstStyle/>
        <a:p>
          <a:endParaRPr lang="en-US"/>
        </a:p>
      </dgm:t>
    </dgm:pt>
    <dgm:pt modelId="{6F4DE74B-F44B-4F45-996E-F88D4DA93585}" type="sibTrans" cxnId="{546B97FF-2FF0-4C73-9929-1988F3F82A95}">
      <dgm:prSet/>
      <dgm:spPr/>
      <dgm:t>
        <a:bodyPr/>
        <a:lstStyle/>
        <a:p>
          <a:endParaRPr lang="en-US"/>
        </a:p>
      </dgm:t>
    </dgm:pt>
    <dgm:pt modelId="{3F8B031E-23E2-47EE-8C5E-C5AE8077B2D1}" type="pres">
      <dgm:prSet presAssocID="{5E89DA76-C56A-45AF-888C-8AA0776BDB46}" presName="Name0" presStyleCnt="0">
        <dgm:presLayoutVars>
          <dgm:chPref val="1"/>
          <dgm:dir/>
          <dgm:animOne val="branch"/>
          <dgm:animLvl val="lvl"/>
          <dgm:resizeHandles/>
        </dgm:presLayoutVars>
      </dgm:prSet>
      <dgm:spPr/>
    </dgm:pt>
    <dgm:pt modelId="{86AE7459-5E52-4840-BDF3-2CDA348A99B5}" type="pres">
      <dgm:prSet presAssocID="{5C0764FF-A6EA-4E54-B0E2-C23CC533469B}" presName="vertOne" presStyleCnt="0"/>
      <dgm:spPr/>
    </dgm:pt>
    <dgm:pt modelId="{DBCD86A1-7DBC-43B2-8D7A-E21062209D66}" type="pres">
      <dgm:prSet presAssocID="{5C0764FF-A6EA-4E54-B0E2-C23CC533469B}" presName="txOne" presStyleLbl="node0" presStyleIdx="0" presStyleCnt="1">
        <dgm:presLayoutVars>
          <dgm:chPref val="3"/>
        </dgm:presLayoutVars>
      </dgm:prSet>
      <dgm:spPr/>
    </dgm:pt>
    <dgm:pt modelId="{9801C17B-3B08-439C-B0FE-170058C7116E}" type="pres">
      <dgm:prSet presAssocID="{5C0764FF-A6EA-4E54-B0E2-C23CC533469B}" presName="parTransOne" presStyleCnt="0"/>
      <dgm:spPr/>
    </dgm:pt>
    <dgm:pt modelId="{C9D5A98B-6D76-4817-BD1A-16095005DB85}" type="pres">
      <dgm:prSet presAssocID="{5C0764FF-A6EA-4E54-B0E2-C23CC533469B}" presName="horzOne" presStyleCnt="0"/>
      <dgm:spPr/>
    </dgm:pt>
    <dgm:pt modelId="{A11016EA-FE34-4A37-B652-3175E2FFD099}" type="pres">
      <dgm:prSet presAssocID="{E5169E3B-4D46-4CFB-97A0-EBAE5711F44A}" presName="vertTwo" presStyleCnt="0"/>
      <dgm:spPr/>
    </dgm:pt>
    <dgm:pt modelId="{677D02AC-8D5E-40C5-8FC5-A3BD637A5C8B}" type="pres">
      <dgm:prSet presAssocID="{E5169E3B-4D46-4CFB-97A0-EBAE5711F44A}" presName="txTwo" presStyleLbl="node2" presStyleIdx="0" presStyleCnt="2">
        <dgm:presLayoutVars>
          <dgm:chPref val="3"/>
        </dgm:presLayoutVars>
      </dgm:prSet>
      <dgm:spPr/>
    </dgm:pt>
    <dgm:pt modelId="{18D9BE82-4B7E-4B88-B6DF-A99E7E533F6C}" type="pres">
      <dgm:prSet presAssocID="{E5169E3B-4D46-4CFB-97A0-EBAE5711F44A}" presName="horzTwo" presStyleCnt="0"/>
      <dgm:spPr/>
    </dgm:pt>
    <dgm:pt modelId="{C322A3ED-31B3-49CE-BC36-45D0100F7275}" type="pres">
      <dgm:prSet presAssocID="{24928094-F285-440D-8656-F7130D347D29}" presName="sibSpaceTwo" presStyleCnt="0"/>
      <dgm:spPr/>
    </dgm:pt>
    <dgm:pt modelId="{EAA09D85-0952-4A4F-B5A1-21EB20EBEBDC}" type="pres">
      <dgm:prSet presAssocID="{486881C7-041A-4EBC-BF5D-356D30A2E166}" presName="vertTwo" presStyleCnt="0"/>
      <dgm:spPr/>
    </dgm:pt>
    <dgm:pt modelId="{BBCA4A38-7BC9-4FA1-94C9-245FE84CA190}" type="pres">
      <dgm:prSet presAssocID="{486881C7-041A-4EBC-BF5D-356D30A2E166}" presName="txTwo" presStyleLbl="node2" presStyleIdx="1" presStyleCnt="2">
        <dgm:presLayoutVars>
          <dgm:chPref val="3"/>
        </dgm:presLayoutVars>
      </dgm:prSet>
      <dgm:spPr/>
    </dgm:pt>
    <dgm:pt modelId="{7CCC1C52-2561-47AE-8148-D23E8AB345F4}" type="pres">
      <dgm:prSet presAssocID="{486881C7-041A-4EBC-BF5D-356D30A2E166}" presName="horzTwo" presStyleCnt="0"/>
      <dgm:spPr/>
    </dgm:pt>
  </dgm:ptLst>
  <dgm:cxnLst>
    <dgm:cxn modelId="{0E10A918-379E-41E1-8BF9-35060FE63EA4}" srcId="{5C0764FF-A6EA-4E54-B0E2-C23CC533469B}" destId="{E5169E3B-4D46-4CFB-97A0-EBAE5711F44A}" srcOrd="0" destOrd="0" parTransId="{6ED73AB4-5FC3-4EC7-8BD4-DBA59E669FF0}" sibTransId="{24928094-F285-440D-8656-F7130D347D29}"/>
    <dgm:cxn modelId="{D1FF4990-17D4-416F-A9ED-38BDB73B56CA}" srcId="{5E89DA76-C56A-45AF-888C-8AA0776BDB46}" destId="{5C0764FF-A6EA-4E54-B0E2-C23CC533469B}" srcOrd="0" destOrd="0" parTransId="{9DE2039C-C5EA-496B-B1B3-7CFAAFDA42CD}" sibTransId="{CE5AA126-F328-473E-A53E-92AB76DBE711}"/>
    <dgm:cxn modelId="{7238D9A9-7170-4782-9531-FEB5A2B9C69C}" type="presOf" srcId="{5E89DA76-C56A-45AF-888C-8AA0776BDB46}" destId="{3F8B031E-23E2-47EE-8C5E-C5AE8077B2D1}" srcOrd="0" destOrd="0" presId="urn:microsoft.com/office/officeart/2005/8/layout/hierarchy4"/>
    <dgm:cxn modelId="{850430B6-E46C-4DED-9033-D810F1BB209E}" type="presOf" srcId="{5C0764FF-A6EA-4E54-B0E2-C23CC533469B}" destId="{DBCD86A1-7DBC-43B2-8D7A-E21062209D66}" srcOrd="0" destOrd="0" presId="urn:microsoft.com/office/officeart/2005/8/layout/hierarchy4"/>
    <dgm:cxn modelId="{9D2A35CB-3ECE-416B-8C8F-C2F8878ED7D5}" type="presOf" srcId="{486881C7-041A-4EBC-BF5D-356D30A2E166}" destId="{BBCA4A38-7BC9-4FA1-94C9-245FE84CA190}" srcOrd="0" destOrd="0" presId="urn:microsoft.com/office/officeart/2005/8/layout/hierarchy4"/>
    <dgm:cxn modelId="{1EF6BCF2-B5FA-4A1C-9896-7CD507BBDAAD}" type="presOf" srcId="{E5169E3B-4D46-4CFB-97A0-EBAE5711F44A}" destId="{677D02AC-8D5E-40C5-8FC5-A3BD637A5C8B}" srcOrd="0" destOrd="0" presId="urn:microsoft.com/office/officeart/2005/8/layout/hierarchy4"/>
    <dgm:cxn modelId="{546B97FF-2FF0-4C73-9929-1988F3F82A95}" srcId="{5C0764FF-A6EA-4E54-B0E2-C23CC533469B}" destId="{486881C7-041A-4EBC-BF5D-356D30A2E166}" srcOrd="1" destOrd="0" parTransId="{27F9BE0D-BC9A-4E4B-8CB4-8990C24BB47D}" sibTransId="{6F4DE74B-F44B-4F45-996E-F88D4DA93585}"/>
    <dgm:cxn modelId="{EF7CBB8A-D37A-433F-91FB-6BBCF908CD00}" type="presParOf" srcId="{3F8B031E-23E2-47EE-8C5E-C5AE8077B2D1}" destId="{86AE7459-5E52-4840-BDF3-2CDA348A99B5}" srcOrd="0" destOrd="0" presId="urn:microsoft.com/office/officeart/2005/8/layout/hierarchy4"/>
    <dgm:cxn modelId="{ECC82664-2094-42D8-9CBA-7748F1D704FA}" type="presParOf" srcId="{86AE7459-5E52-4840-BDF3-2CDA348A99B5}" destId="{DBCD86A1-7DBC-43B2-8D7A-E21062209D66}" srcOrd="0" destOrd="0" presId="urn:microsoft.com/office/officeart/2005/8/layout/hierarchy4"/>
    <dgm:cxn modelId="{A69C7DF8-E953-4DBA-985A-738D151BAD38}" type="presParOf" srcId="{86AE7459-5E52-4840-BDF3-2CDA348A99B5}" destId="{9801C17B-3B08-439C-B0FE-170058C7116E}" srcOrd="1" destOrd="0" presId="urn:microsoft.com/office/officeart/2005/8/layout/hierarchy4"/>
    <dgm:cxn modelId="{F13EADA4-9DFF-4987-A24B-A6643EE786CD}" type="presParOf" srcId="{86AE7459-5E52-4840-BDF3-2CDA348A99B5}" destId="{C9D5A98B-6D76-4817-BD1A-16095005DB85}" srcOrd="2" destOrd="0" presId="urn:microsoft.com/office/officeart/2005/8/layout/hierarchy4"/>
    <dgm:cxn modelId="{F9362B31-4D2E-4F20-828E-CDD2EC2F2336}" type="presParOf" srcId="{C9D5A98B-6D76-4817-BD1A-16095005DB85}" destId="{A11016EA-FE34-4A37-B652-3175E2FFD099}" srcOrd="0" destOrd="0" presId="urn:microsoft.com/office/officeart/2005/8/layout/hierarchy4"/>
    <dgm:cxn modelId="{3FA5061F-F992-4789-AE3A-7D0C3BF6BBF9}" type="presParOf" srcId="{A11016EA-FE34-4A37-B652-3175E2FFD099}" destId="{677D02AC-8D5E-40C5-8FC5-A3BD637A5C8B}" srcOrd="0" destOrd="0" presId="urn:microsoft.com/office/officeart/2005/8/layout/hierarchy4"/>
    <dgm:cxn modelId="{E993C921-BC8E-48F2-BE2D-2DFF572E9C27}" type="presParOf" srcId="{A11016EA-FE34-4A37-B652-3175E2FFD099}" destId="{18D9BE82-4B7E-4B88-B6DF-A99E7E533F6C}" srcOrd="1" destOrd="0" presId="urn:microsoft.com/office/officeart/2005/8/layout/hierarchy4"/>
    <dgm:cxn modelId="{C160379C-1851-4095-B15A-935D204110F8}" type="presParOf" srcId="{C9D5A98B-6D76-4817-BD1A-16095005DB85}" destId="{C322A3ED-31B3-49CE-BC36-45D0100F7275}" srcOrd="1" destOrd="0" presId="urn:microsoft.com/office/officeart/2005/8/layout/hierarchy4"/>
    <dgm:cxn modelId="{C3C10728-7074-45E9-A30B-BC938866E51A}" type="presParOf" srcId="{C9D5A98B-6D76-4817-BD1A-16095005DB85}" destId="{EAA09D85-0952-4A4F-B5A1-21EB20EBEBDC}" srcOrd="2" destOrd="0" presId="urn:microsoft.com/office/officeart/2005/8/layout/hierarchy4"/>
    <dgm:cxn modelId="{E4E6DE73-EC97-4DF8-B643-06326AB6F3B5}" type="presParOf" srcId="{EAA09D85-0952-4A4F-B5A1-21EB20EBEBDC}" destId="{BBCA4A38-7BC9-4FA1-94C9-245FE84CA190}" srcOrd="0" destOrd="0" presId="urn:microsoft.com/office/officeart/2005/8/layout/hierarchy4"/>
    <dgm:cxn modelId="{E02636F0-196B-46DB-8899-C71ACDB291CE}" type="presParOf" srcId="{EAA09D85-0952-4A4F-B5A1-21EB20EBEBDC}" destId="{7CCC1C52-2561-47AE-8148-D23E8AB345F4}" srcOrd="1" destOrd="0" presId="urn:microsoft.com/office/officeart/2005/8/layout/hierarchy4"/>
  </dgm:cxnLst>
  <dgm:bg>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308E82-31BC-455C-BE04-BB7EE6754842}">
      <dsp:nvSpPr>
        <dsp:cNvPr id="0" name=""/>
        <dsp:cNvSpPr/>
      </dsp:nvSpPr>
      <dsp:spPr>
        <a:xfrm rot="2563172">
          <a:off x="2768430" y="4241242"/>
          <a:ext cx="911345" cy="59062"/>
        </a:xfrm>
        <a:custGeom>
          <a:avLst/>
          <a:gdLst/>
          <a:ahLst/>
          <a:cxnLst/>
          <a:rect l="0" t="0" r="0" b="0"/>
          <a:pathLst>
            <a:path>
              <a:moveTo>
                <a:pt x="0" y="29531"/>
              </a:moveTo>
              <a:lnTo>
                <a:pt x="911345" y="2953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F24492-1036-4501-AB5D-77390995A019}">
      <dsp:nvSpPr>
        <dsp:cNvPr id="0" name=""/>
        <dsp:cNvSpPr/>
      </dsp:nvSpPr>
      <dsp:spPr>
        <a:xfrm>
          <a:off x="2889328" y="2992974"/>
          <a:ext cx="1014031" cy="59062"/>
        </a:xfrm>
        <a:custGeom>
          <a:avLst/>
          <a:gdLst/>
          <a:ahLst/>
          <a:cxnLst/>
          <a:rect l="0" t="0" r="0" b="0"/>
          <a:pathLst>
            <a:path>
              <a:moveTo>
                <a:pt x="0" y="29531"/>
              </a:moveTo>
              <a:lnTo>
                <a:pt x="1014031" y="2953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9D9BED-F3ED-425C-B811-C6CE00943D8D}">
      <dsp:nvSpPr>
        <dsp:cNvPr id="0" name=""/>
        <dsp:cNvSpPr/>
      </dsp:nvSpPr>
      <dsp:spPr>
        <a:xfrm rot="19036828">
          <a:off x="2768430" y="1744706"/>
          <a:ext cx="911345" cy="59062"/>
        </a:xfrm>
        <a:custGeom>
          <a:avLst/>
          <a:gdLst/>
          <a:ahLst/>
          <a:cxnLst/>
          <a:rect l="0" t="0" r="0" b="0"/>
          <a:pathLst>
            <a:path>
              <a:moveTo>
                <a:pt x="0" y="29531"/>
              </a:moveTo>
              <a:lnTo>
                <a:pt x="911345" y="2953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D46F43-B298-43C7-9255-E706E745C754}">
      <dsp:nvSpPr>
        <dsp:cNvPr id="0" name=""/>
        <dsp:cNvSpPr/>
      </dsp:nvSpPr>
      <dsp:spPr>
        <a:xfrm>
          <a:off x="419385" y="1569598"/>
          <a:ext cx="2905814" cy="2905814"/>
        </a:xfrm>
        <a:prstGeom prst="ellipse">
          <a:avLst/>
        </a:prstGeom>
        <a:blipFill rotWithShape="1">
          <a:blip xmlns:r="http://schemas.openxmlformats.org/officeDocument/2006/relationships" r:embed="rId1"/>
          <a:srcRect/>
          <a:stretch>
            <a:fillRect t="-2000" b="-2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2826F8A-DC2B-4989-9B2B-E70E1D682A33}">
      <dsp:nvSpPr>
        <dsp:cNvPr id="0" name=""/>
        <dsp:cNvSpPr/>
      </dsp:nvSpPr>
      <dsp:spPr>
        <a:xfrm>
          <a:off x="3327589" y="1960"/>
          <a:ext cx="1743488" cy="1743488"/>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Refrigerants</a:t>
          </a:r>
        </a:p>
      </dsp:txBody>
      <dsp:txXfrm>
        <a:off x="3582917" y="257288"/>
        <a:ext cx="1232832" cy="1232832"/>
      </dsp:txXfrm>
    </dsp:sp>
    <dsp:sp modelId="{24470EE4-8B0D-48BE-9C1B-0E569876A1F7}">
      <dsp:nvSpPr>
        <dsp:cNvPr id="0" name=""/>
        <dsp:cNvSpPr/>
      </dsp:nvSpPr>
      <dsp:spPr>
        <a:xfrm>
          <a:off x="5245427" y="1960"/>
          <a:ext cx="2615233" cy="1743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466850">
            <a:lnSpc>
              <a:spcPct val="90000"/>
            </a:lnSpc>
            <a:spcBef>
              <a:spcPct val="0"/>
            </a:spcBef>
            <a:spcAft>
              <a:spcPct val="15000"/>
            </a:spcAft>
            <a:buChar char="•"/>
          </a:pPr>
          <a:r>
            <a:rPr lang="en-US" sz="3300" kern="1200" dirty="0"/>
            <a:t>Low GWP</a:t>
          </a:r>
        </a:p>
      </dsp:txBody>
      <dsp:txXfrm>
        <a:off x="5245427" y="1960"/>
        <a:ext cx="2615233" cy="1743488"/>
      </dsp:txXfrm>
    </dsp:sp>
    <dsp:sp modelId="{046FDC3B-D7CD-47D1-868B-6DA8F3449CE2}">
      <dsp:nvSpPr>
        <dsp:cNvPr id="0" name=""/>
        <dsp:cNvSpPr/>
      </dsp:nvSpPr>
      <dsp:spPr>
        <a:xfrm>
          <a:off x="3903359" y="2150761"/>
          <a:ext cx="1743488" cy="1743488"/>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Electrification</a:t>
          </a:r>
        </a:p>
      </dsp:txBody>
      <dsp:txXfrm>
        <a:off x="4158687" y="2406089"/>
        <a:ext cx="1232832" cy="1232832"/>
      </dsp:txXfrm>
    </dsp:sp>
    <dsp:sp modelId="{1B9CBBF9-94EC-4B12-8E2A-533DF99FF4CC}">
      <dsp:nvSpPr>
        <dsp:cNvPr id="0" name=""/>
        <dsp:cNvSpPr/>
      </dsp:nvSpPr>
      <dsp:spPr>
        <a:xfrm>
          <a:off x="5821197" y="2150761"/>
          <a:ext cx="2615233" cy="1743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466850">
            <a:lnSpc>
              <a:spcPct val="90000"/>
            </a:lnSpc>
            <a:spcBef>
              <a:spcPct val="0"/>
            </a:spcBef>
            <a:spcAft>
              <a:spcPct val="15000"/>
            </a:spcAft>
            <a:buChar char="•"/>
          </a:pPr>
          <a:r>
            <a:rPr lang="en-US" sz="3300" kern="1200" dirty="0"/>
            <a:t>Heat pumps</a:t>
          </a:r>
        </a:p>
      </dsp:txBody>
      <dsp:txXfrm>
        <a:off x="5821197" y="2150761"/>
        <a:ext cx="2615233" cy="1743488"/>
      </dsp:txXfrm>
    </dsp:sp>
    <dsp:sp modelId="{14744396-621F-462F-9F38-71E26C82B132}">
      <dsp:nvSpPr>
        <dsp:cNvPr id="0" name=""/>
        <dsp:cNvSpPr/>
      </dsp:nvSpPr>
      <dsp:spPr>
        <a:xfrm>
          <a:off x="3327589" y="4299562"/>
          <a:ext cx="1743488" cy="1743488"/>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Efficiency</a:t>
          </a:r>
        </a:p>
      </dsp:txBody>
      <dsp:txXfrm>
        <a:off x="3582917" y="4554890"/>
        <a:ext cx="1232832" cy="1232832"/>
      </dsp:txXfrm>
    </dsp:sp>
    <dsp:sp modelId="{D6C74FCF-33E8-4E5A-B28A-DF8538D8C8C3}">
      <dsp:nvSpPr>
        <dsp:cNvPr id="0" name=""/>
        <dsp:cNvSpPr/>
      </dsp:nvSpPr>
      <dsp:spPr>
        <a:xfrm>
          <a:off x="5245427" y="4299562"/>
          <a:ext cx="2615233" cy="1743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466850">
            <a:lnSpc>
              <a:spcPct val="90000"/>
            </a:lnSpc>
            <a:spcBef>
              <a:spcPct val="0"/>
            </a:spcBef>
            <a:spcAft>
              <a:spcPct val="15000"/>
            </a:spcAft>
            <a:buChar char="•"/>
          </a:pPr>
          <a:r>
            <a:rPr lang="en-US" sz="3300" kern="1200" dirty="0"/>
            <a:t>Optimization</a:t>
          </a:r>
        </a:p>
      </dsp:txBody>
      <dsp:txXfrm>
        <a:off x="5245427" y="4299562"/>
        <a:ext cx="2615233" cy="174348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BCD254-D402-409F-9AFB-85464C92E9C6}">
      <dsp:nvSpPr>
        <dsp:cNvPr id="0" name=""/>
        <dsp:cNvSpPr/>
      </dsp:nvSpPr>
      <dsp:spPr>
        <a:xfrm>
          <a:off x="2825" y="0"/>
          <a:ext cx="2514959" cy="598898"/>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US" sz="3200" kern="1200" dirty="0"/>
            <a:t>Assess</a:t>
          </a:r>
        </a:p>
      </dsp:txBody>
      <dsp:txXfrm>
        <a:off x="302274" y="0"/>
        <a:ext cx="1916061" cy="598898"/>
      </dsp:txXfrm>
    </dsp:sp>
    <dsp:sp modelId="{CF1FB68D-4315-40BF-858D-787916A1F315}">
      <dsp:nvSpPr>
        <dsp:cNvPr id="0" name=""/>
        <dsp:cNvSpPr/>
      </dsp:nvSpPr>
      <dsp:spPr>
        <a:xfrm>
          <a:off x="2266288" y="0"/>
          <a:ext cx="2514959" cy="598898"/>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US" sz="3200" kern="1200" dirty="0"/>
            <a:t>Plan</a:t>
          </a:r>
        </a:p>
      </dsp:txBody>
      <dsp:txXfrm>
        <a:off x="2565737" y="0"/>
        <a:ext cx="1916061" cy="598898"/>
      </dsp:txXfrm>
    </dsp:sp>
    <dsp:sp modelId="{65CE0184-69F4-4B2E-978B-25E326A58332}">
      <dsp:nvSpPr>
        <dsp:cNvPr id="0" name=""/>
        <dsp:cNvSpPr/>
      </dsp:nvSpPr>
      <dsp:spPr>
        <a:xfrm>
          <a:off x="4529751" y="0"/>
          <a:ext cx="2514959" cy="598898"/>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US" sz="3200" kern="1200" dirty="0"/>
            <a:t>Estimate</a:t>
          </a:r>
        </a:p>
      </dsp:txBody>
      <dsp:txXfrm>
        <a:off x="4829200" y="0"/>
        <a:ext cx="1916061" cy="598898"/>
      </dsp:txXfrm>
    </dsp:sp>
    <dsp:sp modelId="{A1F88764-9C04-4C19-8AE0-8BE76370C866}">
      <dsp:nvSpPr>
        <dsp:cNvPr id="0" name=""/>
        <dsp:cNvSpPr/>
      </dsp:nvSpPr>
      <dsp:spPr>
        <a:xfrm>
          <a:off x="6793215" y="0"/>
          <a:ext cx="2514959" cy="598898"/>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US" sz="3200" kern="1200" dirty="0"/>
            <a:t>Design</a:t>
          </a:r>
        </a:p>
      </dsp:txBody>
      <dsp:txXfrm>
        <a:off x="7092664" y="0"/>
        <a:ext cx="1916061" cy="598898"/>
      </dsp:txXfrm>
    </dsp:sp>
    <dsp:sp modelId="{4DD563F2-5B17-4383-A39E-1FA1BAF7045E}">
      <dsp:nvSpPr>
        <dsp:cNvPr id="0" name=""/>
        <dsp:cNvSpPr/>
      </dsp:nvSpPr>
      <dsp:spPr>
        <a:xfrm>
          <a:off x="9056678" y="0"/>
          <a:ext cx="2514959" cy="598898"/>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US" sz="3200" kern="1200" dirty="0"/>
            <a:t>Construct</a:t>
          </a:r>
        </a:p>
      </dsp:txBody>
      <dsp:txXfrm>
        <a:off x="9356127" y="0"/>
        <a:ext cx="1916061" cy="59889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BCD254-D402-409F-9AFB-85464C92E9C6}">
      <dsp:nvSpPr>
        <dsp:cNvPr id="0" name=""/>
        <dsp:cNvSpPr/>
      </dsp:nvSpPr>
      <dsp:spPr>
        <a:xfrm>
          <a:off x="2825" y="0"/>
          <a:ext cx="2514959" cy="598898"/>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US" sz="3200" kern="1200" dirty="0"/>
            <a:t>Assess</a:t>
          </a:r>
        </a:p>
      </dsp:txBody>
      <dsp:txXfrm>
        <a:off x="302274" y="0"/>
        <a:ext cx="1916061" cy="598898"/>
      </dsp:txXfrm>
    </dsp:sp>
    <dsp:sp modelId="{CF1FB68D-4315-40BF-858D-787916A1F315}">
      <dsp:nvSpPr>
        <dsp:cNvPr id="0" name=""/>
        <dsp:cNvSpPr/>
      </dsp:nvSpPr>
      <dsp:spPr>
        <a:xfrm>
          <a:off x="2266288" y="0"/>
          <a:ext cx="2514959" cy="598898"/>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US" sz="3200" kern="1200" dirty="0"/>
            <a:t>Plan</a:t>
          </a:r>
        </a:p>
      </dsp:txBody>
      <dsp:txXfrm>
        <a:off x="2565737" y="0"/>
        <a:ext cx="1916061" cy="598898"/>
      </dsp:txXfrm>
    </dsp:sp>
    <dsp:sp modelId="{65CE0184-69F4-4B2E-978B-25E326A58332}">
      <dsp:nvSpPr>
        <dsp:cNvPr id="0" name=""/>
        <dsp:cNvSpPr/>
      </dsp:nvSpPr>
      <dsp:spPr>
        <a:xfrm>
          <a:off x="4529751" y="0"/>
          <a:ext cx="2514959" cy="598898"/>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US" sz="3200" kern="1200" dirty="0"/>
            <a:t>Estimate</a:t>
          </a:r>
        </a:p>
      </dsp:txBody>
      <dsp:txXfrm>
        <a:off x="4829200" y="0"/>
        <a:ext cx="1916061" cy="598898"/>
      </dsp:txXfrm>
    </dsp:sp>
    <dsp:sp modelId="{A1F88764-9C04-4C19-8AE0-8BE76370C866}">
      <dsp:nvSpPr>
        <dsp:cNvPr id="0" name=""/>
        <dsp:cNvSpPr/>
      </dsp:nvSpPr>
      <dsp:spPr>
        <a:xfrm>
          <a:off x="6793215" y="0"/>
          <a:ext cx="2514959" cy="598898"/>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US" sz="3200" kern="1200" dirty="0"/>
            <a:t>Design</a:t>
          </a:r>
        </a:p>
      </dsp:txBody>
      <dsp:txXfrm>
        <a:off x="7092664" y="0"/>
        <a:ext cx="1916061" cy="598898"/>
      </dsp:txXfrm>
    </dsp:sp>
    <dsp:sp modelId="{4DD563F2-5B17-4383-A39E-1FA1BAF7045E}">
      <dsp:nvSpPr>
        <dsp:cNvPr id="0" name=""/>
        <dsp:cNvSpPr/>
      </dsp:nvSpPr>
      <dsp:spPr>
        <a:xfrm>
          <a:off x="9056678" y="0"/>
          <a:ext cx="2514959" cy="598898"/>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US" sz="3200" kern="1200" dirty="0"/>
            <a:t>Construct</a:t>
          </a:r>
        </a:p>
      </dsp:txBody>
      <dsp:txXfrm>
        <a:off x="9356127" y="0"/>
        <a:ext cx="1916061" cy="59889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BCD254-D402-409F-9AFB-85464C92E9C6}">
      <dsp:nvSpPr>
        <dsp:cNvPr id="0" name=""/>
        <dsp:cNvSpPr/>
      </dsp:nvSpPr>
      <dsp:spPr>
        <a:xfrm>
          <a:off x="2825" y="0"/>
          <a:ext cx="2514959" cy="598898"/>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US" sz="3200" kern="1200" dirty="0"/>
            <a:t>Assess</a:t>
          </a:r>
        </a:p>
      </dsp:txBody>
      <dsp:txXfrm>
        <a:off x="302274" y="0"/>
        <a:ext cx="1916061" cy="598898"/>
      </dsp:txXfrm>
    </dsp:sp>
    <dsp:sp modelId="{CF1FB68D-4315-40BF-858D-787916A1F315}">
      <dsp:nvSpPr>
        <dsp:cNvPr id="0" name=""/>
        <dsp:cNvSpPr/>
      </dsp:nvSpPr>
      <dsp:spPr>
        <a:xfrm>
          <a:off x="2266288" y="0"/>
          <a:ext cx="2514959" cy="598898"/>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US" sz="3200" kern="1200" dirty="0"/>
            <a:t>Plan</a:t>
          </a:r>
        </a:p>
      </dsp:txBody>
      <dsp:txXfrm>
        <a:off x="2565737" y="0"/>
        <a:ext cx="1916061" cy="598898"/>
      </dsp:txXfrm>
    </dsp:sp>
    <dsp:sp modelId="{65CE0184-69F4-4B2E-978B-25E326A58332}">
      <dsp:nvSpPr>
        <dsp:cNvPr id="0" name=""/>
        <dsp:cNvSpPr/>
      </dsp:nvSpPr>
      <dsp:spPr>
        <a:xfrm>
          <a:off x="4529751" y="0"/>
          <a:ext cx="2514959" cy="598898"/>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US" sz="3200" kern="1200" dirty="0"/>
            <a:t>Estimate</a:t>
          </a:r>
        </a:p>
      </dsp:txBody>
      <dsp:txXfrm>
        <a:off x="4829200" y="0"/>
        <a:ext cx="1916061" cy="598898"/>
      </dsp:txXfrm>
    </dsp:sp>
    <dsp:sp modelId="{A1F88764-9C04-4C19-8AE0-8BE76370C866}">
      <dsp:nvSpPr>
        <dsp:cNvPr id="0" name=""/>
        <dsp:cNvSpPr/>
      </dsp:nvSpPr>
      <dsp:spPr>
        <a:xfrm>
          <a:off x="6793215" y="0"/>
          <a:ext cx="2514959" cy="598898"/>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US" sz="3200" kern="1200" dirty="0"/>
            <a:t>Design</a:t>
          </a:r>
        </a:p>
      </dsp:txBody>
      <dsp:txXfrm>
        <a:off x="7092664" y="0"/>
        <a:ext cx="1916061" cy="598898"/>
      </dsp:txXfrm>
    </dsp:sp>
    <dsp:sp modelId="{4DD563F2-5B17-4383-A39E-1FA1BAF7045E}">
      <dsp:nvSpPr>
        <dsp:cNvPr id="0" name=""/>
        <dsp:cNvSpPr/>
      </dsp:nvSpPr>
      <dsp:spPr>
        <a:xfrm>
          <a:off x="9056678" y="0"/>
          <a:ext cx="2514959" cy="598898"/>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marL="0" lvl="0" indent="0" algn="ctr" defTabSz="1422400">
            <a:lnSpc>
              <a:spcPct val="90000"/>
            </a:lnSpc>
            <a:spcBef>
              <a:spcPct val="0"/>
            </a:spcBef>
            <a:spcAft>
              <a:spcPct val="35000"/>
            </a:spcAft>
            <a:buNone/>
          </a:pPr>
          <a:r>
            <a:rPr lang="en-US" sz="3200" kern="1200" dirty="0"/>
            <a:t>Construct</a:t>
          </a:r>
        </a:p>
      </dsp:txBody>
      <dsp:txXfrm>
        <a:off x="9356127" y="0"/>
        <a:ext cx="1916061" cy="59889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308E82-31BC-455C-BE04-BB7EE6754842}">
      <dsp:nvSpPr>
        <dsp:cNvPr id="0" name=""/>
        <dsp:cNvSpPr/>
      </dsp:nvSpPr>
      <dsp:spPr>
        <a:xfrm rot="2533963">
          <a:off x="1285663" y="3370218"/>
          <a:ext cx="482261" cy="67939"/>
        </a:xfrm>
        <a:custGeom>
          <a:avLst/>
          <a:gdLst/>
          <a:ahLst/>
          <a:cxnLst/>
          <a:rect l="0" t="0" r="0" b="0"/>
          <a:pathLst>
            <a:path>
              <a:moveTo>
                <a:pt x="0" y="33969"/>
              </a:moveTo>
              <a:lnTo>
                <a:pt x="482261" y="3396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F24492-1036-4501-AB5D-77390995A019}">
      <dsp:nvSpPr>
        <dsp:cNvPr id="0" name=""/>
        <dsp:cNvSpPr/>
      </dsp:nvSpPr>
      <dsp:spPr>
        <a:xfrm>
          <a:off x="1348255" y="2704468"/>
          <a:ext cx="543625" cy="67939"/>
        </a:xfrm>
        <a:custGeom>
          <a:avLst/>
          <a:gdLst/>
          <a:ahLst/>
          <a:cxnLst/>
          <a:rect l="0" t="0" r="0" b="0"/>
          <a:pathLst>
            <a:path>
              <a:moveTo>
                <a:pt x="0" y="33969"/>
              </a:moveTo>
              <a:lnTo>
                <a:pt x="543625" y="3396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9D9BED-F3ED-425C-B811-C6CE00943D8D}">
      <dsp:nvSpPr>
        <dsp:cNvPr id="0" name=""/>
        <dsp:cNvSpPr/>
      </dsp:nvSpPr>
      <dsp:spPr>
        <a:xfrm rot="19066037">
          <a:off x="1285663" y="2038717"/>
          <a:ext cx="482261" cy="67939"/>
        </a:xfrm>
        <a:custGeom>
          <a:avLst/>
          <a:gdLst/>
          <a:ahLst/>
          <a:cxnLst/>
          <a:rect l="0" t="0" r="0" b="0"/>
          <a:pathLst>
            <a:path>
              <a:moveTo>
                <a:pt x="0" y="33969"/>
              </a:moveTo>
              <a:lnTo>
                <a:pt x="482261" y="3396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D46F43-B298-43C7-9255-E706E745C754}">
      <dsp:nvSpPr>
        <dsp:cNvPr id="0" name=""/>
        <dsp:cNvSpPr/>
      </dsp:nvSpPr>
      <dsp:spPr>
        <a:xfrm>
          <a:off x="786" y="1945809"/>
          <a:ext cx="1585257" cy="1585257"/>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2826F8A-DC2B-4989-9B2B-E70E1D682A33}">
      <dsp:nvSpPr>
        <dsp:cNvPr id="0" name=""/>
        <dsp:cNvSpPr/>
      </dsp:nvSpPr>
      <dsp:spPr>
        <a:xfrm>
          <a:off x="1590151" y="1168650"/>
          <a:ext cx="887439" cy="887439"/>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Industry &amp; Market Update</a:t>
          </a:r>
        </a:p>
      </dsp:txBody>
      <dsp:txXfrm>
        <a:off x="1720113" y="1298612"/>
        <a:ext cx="627515" cy="627515"/>
      </dsp:txXfrm>
    </dsp:sp>
    <dsp:sp modelId="{046FDC3B-D7CD-47D1-868B-6DA8F3449CE2}">
      <dsp:nvSpPr>
        <dsp:cNvPr id="0" name=""/>
        <dsp:cNvSpPr/>
      </dsp:nvSpPr>
      <dsp:spPr>
        <a:xfrm>
          <a:off x="1891880" y="2294718"/>
          <a:ext cx="887439" cy="887439"/>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Heat Pumps</a:t>
          </a:r>
        </a:p>
      </dsp:txBody>
      <dsp:txXfrm>
        <a:off x="2021842" y="2424680"/>
        <a:ext cx="627515" cy="627515"/>
      </dsp:txXfrm>
    </dsp:sp>
    <dsp:sp modelId="{14744396-621F-462F-9F38-71E26C82B132}">
      <dsp:nvSpPr>
        <dsp:cNvPr id="0" name=""/>
        <dsp:cNvSpPr/>
      </dsp:nvSpPr>
      <dsp:spPr>
        <a:xfrm>
          <a:off x="1590151" y="3420786"/>
          <a:ext cx="887439" cy="887439"/>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glow rad="139700">
            <a:srgbClr val="4CD3FF">
              <a:alpha val="40000"/>
            </a:srgbClr>
          </a:glo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Systems &amp; Solutions</a:t>
          </a:r>
        </a:p>
      </dsp:txBody>
      <dsp:txXfrm>
        <a:off x="1720113" y="3550748"/>
        <a:ext cx="627515" cy="6275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308E82-31BC-455C-BE04-BB7EE6754842}">
      <dsp:nvSpPr>
        <dsp:cNvPr id="0" name=""/>
        <dsp:cNvSpPr/>
      </dsp:nvSpPr>
      <dsp:spPr>
        <a:xfrm rot="2563172">
          <a:off x="2768430" y="4241242"/>
          <a:ext cx="911345" cy="59062"/>
        </a:xfrm>
        <a:custGeom>
          <a:avLst/>
          <a:gdLst/>
          <a:ahLst/>
          <a:cxnLst/>
          <a:rect l="0" t="0" r="0" b="0"/>
          <a:pathLst>
            <a:path>
              <a:moveTo>
                <a:pt x="0" y="29531"/>
              </a:moveTo>
              <a:lnTo>
                <a:pt x="911345" y="2953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F24492-1036-4501-AB5D-77390995A019}">
      <dsp:nvSpPr>
        <dsp:cNvPr id="0" name=""/>
        <dsp:cNvSpPr/>
      </dsp:nvSpPr>
      <dsp:spPr>
        <a:xfrm>
          <a:off x="2889328" y="2992974"/>
          <a:ext cx="1014031" cy="59062"/>
        </a:xfrm>
        <a:custGeom>
          <a:avLst/>
          <a:gdLst/>
          <a:ahLst/>
          <a:cxnLst/>
          <a:rect l="0" t="0" r="0" b="0"/>
          <a:pathLst>
            <a:path>
              <a:moveTo>
                <a:pt x="0" y="29531"/>
              </a:moveTo>
              <a:lnTo>
                <a:pt x="1014031" y="2953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9D9BED-F3ED-425C-B811-C6CE00943D8D}">
      <dsp:nvSpPr>
        <dsp:cNvPr id="0" name=""/>
        <dsp:cNvSpPr/>
      </dsp:nvSpPr>
      <dsp:spPr>
        <a:xfrm rot="19036828">
          <a:off x="2768430" y="1744706"/>
          <a:ext cx="911345" cy="59062"/>
        </a:xfrm>
        <a:custGeom>
          <a:avLst/>
          <a:gdLst/>
          <a:ahLst/>
          <a:cxnLst/>
          <a:rect l="0" t="0" r="0" b="0"/>
          <a:pathLst>
            <a:path>
              <a:moveTo>
                <a:pt x="0" y="29531"/>
              </a:moveTo>
              <a:lnTo>
                <a:pt x="911345" y="2953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D46F43-B298-43C7-9255-E706E745C754}">
      <dsp:nvSpPr>
        <dsp:cNvPr id="0" name=""/>
        <dsp:cNvSpPr/>
      </dsp:nvSpPr>
      <dsp:spPr>
        <a:xfrm>
          <a:off x="419385" y="1569598"/>
          <a:ext cx="2905814" cy="2905814"/>
        </a:xfrm>
        <a:prstGeom prst="ellipse">
          <a:avLst/>
        </a:prstGeom>
        <a:blipFill rotWithShape="1">
          <a:blip xmlns:r="http://schemas.openxmlformats.org/officeDocument/2006/relationships" r:embed="rId1"/>
          <a:srcRect/>
          <a:stretch>
            <a:fillRect t="-2000" b="-2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2826F8A-DC2B-4989-9B2B-E70E1D682A33}">
      <dsp:nvSpPr>
        <dsp:cNvPr id="0" name=""/>
        <dsp:cNvSpPr/>
      </dsp:nvSpPr>
      <dsp:spPr>
        <a:xfrm>
          <a:off x="3327589" y="1960"/>
          <a:ext cx="1743488" cy="1743488"/>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Refrigerants</a:t>
          </a:r>
        </a:p>
      </dsp:txBody>
      <dsp:txXfrm>
        <a:off x="3582917" y="257288"/>
        <a:ext cx="1232832" cy="1232832"/>
      </dsp:txXfrm>
    </dsp:sp>
    <dsp:sp modelId="{24470EE4-8B0D-48BE-9C1B-0E569876A1F7}">
      <dsp:nvSpPr>
        <dsp:cNvPr id="0" name=""/>
        <dsp:cNvSpPr/>
      </dsp:nvSpPr>
      <dsp:spPr>
        <a:xfrm>
          <a:off x="5245427" y="1960"/>
          <a:ext cx="2615233" cy="1743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466850">
            <a:lnSpc>
              <a:spcPct val="90000"/>
            </a:lnSpc>
            <a:spcBef>
              <a:spcPct val="0"/>
            </a:spcBef>
            <a:spcAft>
              <a:spcPct val="15000"/>
            </a:spcAft>
            <a:buChar char="•"/>
          </a:pPr>
          <a:r>
            <a:rPr lang="en-US" sz="3300" kern="1200" dirty="0"/>
            <a:t>Low GWP</a:t>
          </a:r>
        </a:p>
      </dsp:txBody>
      <dsp:txXfrm>
        <a:off x="5245427" y="1960"/>
        <a:ext cx="2615233" cy="1743488"/>
      </dsp:txXfrm>
    </dsp:sp>
    <dsp:sp modelId="{046FDC3B-D7CD-47D1-868B-6DA8F3449CE2}">
      <dsp:nvSpPr>
        <dsp:cNvPr id="0" name=""/>
        <dsp:cNvSpPr/>
      </dsp:nvSpPr>
      <dsp:spPr>
        <a:xfrm>
          <a:off x="3903359" y="2150761"/>
          <a:ext cx="1743488" cy="1743488"/>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Electrification</a:t>
          </a:r>
        </a:p>
      </dsp:txBody>
      <dsp:txXfrm>
        <a:off x="4158687" y="2406089"/>
        <a:ext cx="1232832" cy="1232832"/>
      </dsp:txXfrm>
    </dsp:sp>
    <dsp:sp modelId="{1B9CBBF9-94EC-4B12-8E2A-533DF99FF4CC}">
      <dsp:nvSpPr>
        <dsp:cNvPr id="0" name=""/>
        <dsp:cNvSpPr/>
      </dsp:nvSpPr>
      <dsp:spPr>
        <a:xfrm>
          <a:off x="5821197" y="2150761"/>
          <a:ext cx="2615233" cy="1743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466850">
            <a:lnSpc>
              <a:spcPct val="90000"/>
            </a:lnSpc>
            <a:spcBef>
              <a:spcPct val="0"/>
            </a:spcBef>
            <a:spcAft>
              <a:spcPct val="15000"/>
            </a:spcAft>
            <a:buChar char="•"/>
          </a:pPr>
          <a:r>
            <a:rPr lang="en-US" sz="3300" kern="1200" dirty="0"/>
            <a:t>Heat pumps</a:t>
          </a:r>
        </a:p>
      </dsp:txBody>
      <dsp:txXfrm>
        <a:off x="5821197" y="2150761"/>
        <a:ext cx="2615233" cy="1743488"/>
      </dsp:txXfrm>
    </dsp:sp>
    <dsp:sp modelId="{14744396-621F-462F-9F38-71E26C82B132}">
      <dsp:nvSpPr>
        <dsp:cNvPr id="0" name=""/>
        <dsp:cNvSpPr/>
      </dsp:nvSpPr>
      <dsp:spPr>
        <a:xfrm>
          <a:off x="3327589" y="4299562"/>
          <a:ext cx="1743488" cy="1743488"/>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Efficiency</a:t>
          </a:r>
        </a:p>
      </dsp:txBody>
      <dsp:txXfrm>
        <a:off x="3582917" y="4554890"/>
        <a:ext cx="1232832" cy="1232832"/>
      </dsp:txXfrm>
    </dsp:sp>
    <dsp:sp modelId="{D6C74FCF-33E8-4E5A-B28A-DF8538D8C8C3}">
      <dsp:nvSpPr>
        <dsp:cNvPr id="0" name=""/>
        <dsp:cNvSpPr/>
      </dsp:nvSpPr>
      <dsp:spPr>
        <a:xfrm>
          <a:off x="5245427" y="4299562"/>
          <a:ext cx="2615233" cy="1743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466850">
            <a:lnSpc>
              <a:spcPct val="90000"/>
            </a:lnSpc>
            <a:spcBef>
              <a:spcPct val="0"/>
            </a:spcBef>
            <a:spcAft>
              <a:spcPct val="15000"/>
            </a:spcAft>
            <a:buChar char="•"/>
          </a:pPr>
          <a:r>
            <a:rPr lang="en-US" sz="3300" kern="1200" dirty="0"/>
            <a:t>Optimization</a:t>
          </a:r>
        </a:p>
      </dsp:txBody>
      <dsp:txXfrm>
        <a:off x="5245427" y="4299562"/>
        <a:ext cx="2615233" cy="17434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308E82-31BC-455C-BE04-BB7EE6754842}">
      <dsp:nvSpPr>
        <dsp:cNvPr id="0" name=""/>
        <dsp:cNvSpPr/>
      </dsp:nvSpPr>
      <dsp:spPr>
        <a:xfrm rot="2561787">
          <a:off x="2905748" y="4251959"/>
          <a:ext cx="919133" cy="57304"/>
        </a:xfrm>
        <a:custGeom>
          <a:avLst/>
          <a:gdLst/>
          <a:ahLst/>
          <a:cxnLst/>
          <a:rect l="0" t="0" r="0" b="0"/>
          <a:pathLst>
            <a:path>
              <a:moveTo>
                <a:pt x="0" y="28652"/>
              </a:moveTo>
              <a:lnTo>
                <a:pt x="919133" y="2865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F24492-1036-4501-AB5D-77390995A019}">
      <dsp:nvSpPr>
        <dsp:cNvPr id="0" name=""/>
        <dsp:cNvSpPr/>
      </dsp:nvSpPr>
      <dsp:spPr>
        <a:xfrm>
          <a:off x="3027554" y="3000297"/>
          <a:ext cx="1021627" cy="57304"/>
        </a:xfrm>
        <a:custGeom>
          <a:avLst/>
          <a:gdLst/>
          <a:ahLst/>
          <a:cxnLst/>
          <a:rect l="0" t="0" r="0" b="0"/>
          <a:pathLst>
            <a:path>
              <a:moveTo>
                <a:pt x="0" y="28652"/>
              </a:moveTo>
              <a:lnTo>
                <a:pt x="1021627" y="2865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9D9BED-F3ED-425C-B811-C6CE00943D8D}">
      <dsp:nvSpPr>
        <dsp:cNvPr id="0" name=""/>
        <dsp:cNvSpPr/>
      </dsp:nvSpPr>
      <dsp:spPr>
        <a:xfrm rot="19038213">
          <a:off x="2905748" y="1748636"/>
          <a:ext cx="919133" cy="57304"/>
        </a:xfrm>
        <a:custGeom>
          <a:avLst/>
          <a:gdLst/>
          <a:ahLst/>
          <a:cxnLst/>
          <a:rect l="0" t="0" r="0" b="0"/>
          <a:pathLst>
            <a:path>
              <a:moveTo>
                <a:pt x="0" y="28652"/>
              </a:moveTo>
              <a:lnTo>
                <a:pt x="919133" y="2865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D46F43-B298-43C7-9255-E706E745C754}">
      <dsp:nvSpPr>
        <dsp:cNvPr id="0" name=""/>
        <dsp:cNvSpPr/>
      </dsp:nvSpPr>
      <dsp:spPr>
        <a:xfrm>
          <a:off x="553277" y="1573493"/>
          <a:ext cx="2910913" cy="2910913"/>
        </a:xfrm>
        <a:prstGeom prst="ellipse">
          <a:avLst/>
        </a:prstGeom>
        <a:blipFill rotWithShape="1">
          <a:blip xmlns:r="http://schemas.openxmlformats.org/officeDocument/2006/relationships" r:embed="rId1"/>
          <a:srcRect/>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2826F8A-DC2B-4989-9B2B-E70E1D682A33}">
      <dsp:nvSpPr>
        <dsp:cNvPr id="0" name=""/>
        <dsp:cNvSpPr/>
      </dsp:nvSpPr>
      <dsp:spPr>
        <a:xfrm>
          <a:off x="3471622" y="196"/>
          <a:ext cx="1746548" cy="1746548"/>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Industry &amp; Market Update</a:t>
          </a:r>
        </a:p>
      </dsp:txBody>
      <dsp:txXfrm>
        <a:off x="3727398" y="255972"/>
        <a:ext cx="1234996" cy="1234996"/>
      </dsp:txXfrm>
    </dsp:sp>
    <dsp:sp modelId="{24470EE4-8B0D-48BE-9C1B-0E569876A1F7}">
      <dsp:nvSpPr>
        <dsp:cNvPr id="0" name=""/>
        <dsp:cNvSpPr/>
      </dsp:nvSpPr>
      <dsp:spPr>
        <a:xfrm>
          <a:off x="5392825" y="196"/>
          <a:ext cx="2619822" cy="1746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Government/Policy</a:t>
          </a:r>
        </a:p>
        <a:p>
          <a:pPr marL="228600" lvl="1" indent="-228600" algn="l" defTabSz="889000" rtl="0">
            <a:lnSpc>
              <a:spcPct val="90000"/>
            </a:lnSpc>
            <a:spcBef>
              <a:spcPct val="0"/>
            </a:spcBef>
            <a:spcAft>
              <a:spcPct val="15000"/>
            </a:spcAft>
            <a:buChar char="•"/>
          </a:pPr>
          <a:r>
            <a:rPr lang="en-US" sz="2000" kern="1200" dirty="0"/>
            <a:t>Industry &amp; NGOs</a:t>
          </a:r>
        </a:p>
        <a:p>
          <a:pPr marL="228600" lvl="1" indent="-228600" algn="l" defTabSz="889000">
            <a:lnSpc>
              <a:spcPct val="90000"/>
            </a:lnSpc>
            <a:spcBef>
              <a:spcPct val="0"/>
            </a:spcBef>
            <a:spcAft>
              <a:spcPct val="15000"/>
            </a:spcAft>
            <a:buChar char="•"/>
          </a:pPr>
          <a:r>
            <a:rPr lang="en-US" sz="2000" kern="1200" dirty="0"/>
            <a:t>Utilities</a:t>
          </a:r>
        </a:p>
      </dsp:txBody>
      <dsp:txXfrm>
        <a:off x="5392825" y="196"/>
        <a:ext cx="2619822" cy="1746548"/>
      </dsp:txXfrm>
    </dsp:sp>
    <dsp:sp modelId="{046FDC3B-D7CD-47D1-868B-6DA8F3449CE2}">
      <dsp:nvSpPr>
        <dsp:cNvPr id="0" name=""/>
        <dsp:cNvSpPr/>
      </dsp:nvSpPr>
      <dsp:spPr>
        <a:xfrm>
          <a:off x="4049181" y="2155675"/>
          <a:ext cx="1746548" cy="1746548"/>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Heat Pumps</a:t>
          </a:r>
        </a:p>
      </dsp:txBody>
      <dsp:txXfrm>
        <a:off x="4304957" y="2411451"/>
        <a:ext cx="1234996" cy="1234996"/>
      </dsp:txXfrm>
    </dsp:sp>
    <dsp:sp modelId="{1B9CBBF9-94EC-4B12-8E2A-533DF99FF4CC}">
      <dsp:nvSpPr>
        <dsp:cNvPr id="0" name=""/>
        <dsp:cNvSpPr/>
      </dsp:nvSpPr>
      <dsp:spPr>
        <a:xfrm>
          <a:off x="5970384" y="2155675"/>
          <a:ext cx="2619822" cy="1746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Building</a:t>
          </a:r>
        </a:p>
        <a:p>
          <a:pPr marL="228600" lvl="1" indent="-228600" algn="l" defTabSz="889000">
            <a:lnSpc>
              <a:spcPct val="90000"/>
            </a:lnSpc>
            <a:spcBef>
              <a:spcPct val="0"/>
            </a:spcBef>
            <a:spcAft>
              <a:spcPct val="15000"/>
            </a:spcAft>
            <a:buChar char="•"/>
          </a:pPr>
          <a:r>
            <a:rPr lang="en-US" sz="2000" kern="1200" dirty="0"/>
            <a:t>Climate</a:t>
          </a:r>
        </a:p>
        <a:p>
          <a:pPr marL="228600" lvl="1" indent="-228600" algn="l" defTabSz="889000">
            <a:lnSpc>
              <a:spcPct val="90000"/>
            </a:lnSpc>
            <a:spcBef>
              <a:spcPct val="0"/>
            </a:spcBef>
            <a:spcAft>
              <a:spcPct val="15000"/>
            </a:spcAft>
            <a:buChar char="•"/>
          </a:pPr>
          <a:r>
            <a:rPr lang="en-US" sz="2000" kern="1200" dirty="0"/>
            <a:t>Emissions</a:t>
          </a:r>
        </a:p>
        <a:p>
          <a:pPr marL="228600" lvl="1" indent="-228600" algn="l" defTabSz="889000">
            <a:lnSpc>
              <a:spcPct val="90000"/>
            </a:lnSpc>
            <a:spcBef>
              <a:spcPct val="0"/>
            </a:spcBef>
            <a:spcAft>
              <a:spcPct val="15000"/>
            </a:spcAft>
            <a:buChar char="•"/>
          </a:pPr>
          <a:r>
            <a:rPr lang="en-US" sz="2000" kern="1200" dirty="0"/>
            <a:t>Utilities</a:t>
          </a:r>
        </a:p>
      </dsp:txBody>
      <dsp:txXfrm>
        <a:off x="5970384" y="2155675"/>
        <a:ext cx="2619822" cy="1746548"/>
      </dsp:txXfrm>
    </dsp:sp>
    <dsp:sp modelId="{14744396-621F-462F-9F38-71E26C82B132}">
      <dsp:nvSpPr>
        <dsp:cNvPr id="0" name=""/>
        <dsp:cNvSpPr/>
      </dsp:nvSpPr>
      <dsp:spPr>
        <a:xfrm>
          <a:off x="3471622" y="4311155"/>
          <a:ext cx="1746548" cy="1746548"/>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Systems &amp; Solutions</a:t>
          </a:r>
        </a:p>
      </dsp:txBody>
      <dsp:txXfrm>
        <a:off x="3727398" y="4566931"/>
        <a:ext cx="1234996" cy="1234996"/>
      </dsp:txXfrm>
    </dsp:sp>
    <dsp:sp modelId="{D6C74FCF-33E8-4E5A-B28A-DF8538D8C8C3}">
      <dsp:nvSpPr>
        <dsp:cNvPr id="0" name=""/>
        <dsp:cNvSpPr/>
      </dsp:nvSpPr>
      <dsp:spPr>
        <a:xfrm>
          <a:off x="5392825" y="4311155"/>
          <a:ext cx="2619822" cy="1746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System scenarios</a:t>
          </a:r>
        </a:p>
        <a:p>
          <a:pPr marL="228600" lvl="1" indent="-228600" algn="l" defTabSz="889000">
            <a:lnSpc>
              <a:spcPct val="90000"/>
            </a:lnSpc>
            <a:spcBef>
              <a:spcPct val="0"/>
            </a:spcBef>
            <a:spcAft>
              <a:spcPct val="15000"/>
            </a:spcAft>
            <a:buChar char="•"/>
          </a:pPr>
          <a:r>
            <a:rPr lang="en-US" sz="2000" kern="1200" dirty="0"/>
            <a:t>Case studies</a:t>
          </a:r>
        </a:p>
        <a:p>
          <a:pPr marL="228600" lvl="1" indent="-228600" algn="l" defTabSz="889000">
            <a:lnSpc>
              <a:spcPct val="90000"/>
            </a:lnSpc>
            <a:spcBef>
              <a:spcPct val="0"/>
            </a:spcBef>
            <a:spcAft>
              <a:spcPct val="15000"/>
            </a:spcAft>
            <a:buChar char="•"/>
          </a:pPr>
          <a:r>
            <a:rPr lang="en-US" sz="2000" kern="1200" dirty="0"/>
            <a:t>Inspiring projects</a:t>
          </a:r>
        </a:p>
      </dsp:txBody>
      <dsp:txXfrm>
        <a:off x="5392825" y="4311155"/>
        <a:ext cx="2619822" cy="17465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308E82-31BC-455C-BE04-BB7EE6754842}">
      <dsp:nvSpPr>
        <dsp:cNvPr id="0" name=""/>
        <dsp:cNvSpPr/>
      </dsp:nvSpPr>
      <dsp:spPr>
        <a:xfrm rot="2533963">
          <a:off x="1285663" y="3370218"/>
          <a:ext cx="482261" cy="67939"/>
        </a:xfrm>
        <a:custGeom>
          <a:avLst/>
          <a:gdLst/>
          <a:ahLst/>
          <a:cxnLst/>
          <a:rect l="0" t="0" r="0" b="0"/>
          <a:pathLst>
            <a:path>
              <a:moveTo>
                <a:pt x="0" y="33969"/>
              </a:moveTo>
              <a:lnTo>
                <a:pt x="482261" y="3396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F24492-1036-4501-AB5D-77390995A019}">
      <dsp:nvSpPr>
        <dsp:cNvPr id="0" name=""/>
        <dsp:cNvSpPr/>
      </dsp:nvSpPr>
      <dsp:spPr>
        <a:xfrm>
          <a:off x="1348255" y="2704468"/>
          <a:ext cx="543625" cy="67939"/>
        </a:xfrm>
        <a:custGeom>
          <a:avLst/>
          <a:gdLst/>
          <a:ahLst/>
          <a:cxnLst/>
          <a:rect l="0" t="0" r="0" b="0"/>
          <a:pathLst>
            <a:path>
              <a:moveTo>
                <a:pt x="0" y="33969"/>
              </a:moveTo>
              <a:lnTo>
                <a:pt x="543625" y="3396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9D9BED-F3ED-425C-B811-C6CE00943D8D}">
      <dsp:nvSpPr>
        <dsp:cNvPr id="0" name=""/>
        <dsp:cNvSpPr/>
      </dsp:nvSpPr>
      <dsp:spPr>
        <a:xfrm rot="19066037">
          <a:off x="1285663" y="2038717"/>
          <a:ext cx="482261" cy="67939"/>
        </a:xfrm>
        <a:custGeom>
          <a:avLst/>
          <a:gdLst/>
          <a:ahLst/>
          <a:cxnLst/>
          <a:rect l="0" t="0" r="0" b="0"/>
          <a:pathLst>
            <a:path>
              <a:moveTo>
                <a:pt x="0" y="33969"/>
              </a:moveTo>
              <a:lnTo>
                <a:pt x="482261" y="3396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D46F43-B298-43C7-9255-E706E745C754}">
      <dsp:nvSpPr>
        <dsp:cNvPr id="0" name=""/>
        <dsp:cNvSpPr/>
      </dsp:nvSpPr>
      <dsp:spPr>
        <a:xfrm>
          <a:off x="786" y="1945809"/>
          <a:ext cx="1585257" cy="1585257"/>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2826F8A-DC2B-4989-9B2B-E70E1D682A33}">
      <dsp:nvSpPr>
        <dsp:cNvPr id="0" name=""/>
        <dsp:cNvSpPr/>
      </dsp:nvSpPr>
      <dsp:spPr>
        <a:xfrm>
          <a:off x="1590151" y="1168650"/>
          <a:ext cx="887439" cy="887439"/>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glow rad="228600">
            <a:srgbClr val="4CD3FF">
              <a:alpha val="40000"/>
            </a:srgbClr>
          </a:glo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Industry &amp; Market Update</a:t>
          </a:r>
        </a:p>
      </dsp:txBody>
      <dsp:txXfrm>
        <a:off x="1720113" y="1298612"/>
        <a:ext cx="627515" cy="627515"/>
      </dsp:txXfrm>
    </dsp:sp>
    <dsp:sp modelId="{046FDC3B-D7CD-47D1-868B-6DA8F3449CE2}">
      <dsp:nvSpPr>
        <dsp:cNvPr id="0" name=""/>
        <dsp:cNvSpPr/>
      </dsp:nvSpPr>
      <dsp:spPr>
        <a:xfrm>
          <a:off x="1891880" y="2294718"/>
          <a:ext cx="887439" cy="887439"/>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Heat Pumps</a:t>
          </a:r>
        </a:p>
      </dsp:txBody>
      <dsp:txXfrm>
        <a:off x="2021842" y="2424680"/>
        <a:ext cx="627515" cy="627515"/>
      </dsp:txXfrm>
    </dsp:sp>
    <dsp:sp modelId="{14744396-621F-462F-9F38-71E26C82B132}">
      <dsp:nvSpPr>
        <dsp:cNvPr id="0" name=""/>
        <dsp:cNvSpPr/>
      </dsp:nvSpPr>
      <dsp:spPr>
        <a:xfrm>
          <a:off x="1590151" y="3420786"/>
          <a:ext cx="887439" cy="887439"/>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Systems &amp; Solutions</a:t>
          </a:r>
        </a:p>
      </dsp:txBody>
      <dsp:txXfrm>
        <a:off x="1720113" y="3550748"/>
        <a:ext cx="627515" cy="62751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AAE2CE-4950-4C04-B2C4-DB5976CAD76C}">
      <dsp:nvSpPr>
        <dsp:cNvPr id="0" name=""/>
        <dsp:cNvSpPr/>
      </dsp:nvSpPr>
      <dsp:spPr>
        <a:xfrm>
          <a:off x="4517" y="2211360"/>
          <a:ext cx="1170115" cy="1170115"/>
        </a:xfrm>
        <a:prstGeom prst="donut">
          <a:avLst>
            <a:gd name="adj" fmla="val 2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400B14-9B32-4ED9-A85A-D15DDCCB04BC}">
      <dsp:nvSpPr>
        <dsp:cNvPr id="0" name=""/>
        <dsp:cNvSpPr/>
      </dsp:nvSpPr>
      <dsp:spPr>
        <a:xfrm rot="17700000">
          <a:off x="416813" y="1257477"/>
          <a:ext cx="1454583" cy="700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380" tIns="0" rIns="0" bIns="0" numCol="1" spcCol="1270" anchor="ctr" anchorCtr="0">
          <a:noAutofit/>
        </a:bodyPr>
        <a:lstStyle/>
        <a:p>
          <a:pPr marL="0" lvl="0" indent="0" algn="l" defTabSz="2089150">
            <a:lnSpc>
              <a:spcPct val="90000"/>
            </a:lnSpc>
            <a:spcBef>
              <a:spcPct val="0"/>
            </a:spcBef>
            <a:spcAft>
              <a:spcPct val="35000"/>
            </a:spcAft>
            <a:buNone/>
          </a:pPr>
          <a:r>
            <a:rPr lang="en-US" sz="4700" kern="1200" dirty="0"/>
            <a:t>2000</a:t>
          </a:r>
        </a:p>
      </dsp:txBody>
      <dsp:txXfrm>
        <a:off x="416813" y="1257477"/>
        <a:ext cx="1454583" cy="700996"/>
      </dsp:txXfrm>
    </dsp:sp>
    <dsp:sp modelId="{B6E648DF-3878-40C6-BC2E-4572339A3B47}">
      <dsp:nvSpPr>
        <dsp:cNvPr id="0" name=""/>
        <dsp:cNvSpPr/>
      </dsp:nvSpPr>
      <dsp:spPr>
        <a:xfrm>
          <a:off x="1262770" y="2492735"/>
          <a:ext cx="607364" cy="607364"/>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3C9CD8-0324-4674-A480-53C7E5EE0F09}">
      <dsp:nvSpPr>
        <dsp:cNvPr id="0" name=""/>
        <dsp:cNvSpPr/>
      </dsp:nvSpPr>
      <dsp:spPr>
        <a:xfrm rot="17700000">
          <a:off x="543431" y="3338090"/>
          <a:ext cx="1258283" cy="606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7940" bIns="0" numCol="1" spcCol="1270" anchor="ctr" anchorCtr="0">
          <a:noAutofit/>
        </a:bodyPr>
        <a:lstStyle/>
        <a:p>
          <a:pPr marL="0" lvl="0" indent="0" algn="r" defTabSz="488950">
            <a:lnSpc>
              <a:spcPct val="90000"/>
            </a:lnSpc>
            <a:spcBef>
              <a:spcPct val="0"/>
            </a:spcBef>
            <a:spcAft>
              <a:spcPct val="35000"/>
            </a:spcAft>
            <a:buNone/>
          </a:pPr>
          <a:r>
            <a:rPr lang="en-US" sz="1100" kern="1200" dirty="0"/>
            <a:t>City of Seattle sets net-zero GHG target</a:t>
          </a:r>
        </a:p>
      </dsp:txBody>
      <dsp:txXfrm>
        <a:off x="543431" y="3338090"/>
        <a:ext cx="1258283" cy="606696"/>
      </dsp:txXfrm>
    </dsp:sp>
    <dsp:sp modelId="{1DB8628F-113C-4C39-9447-CFF35241CD0F}">
      <dsp:nvSpPr>
        <dsp:cNvPr id="0" name=""/>
        <dsp:cNvSpPr/>
      </dsp:nvSpPr>
      <dsp:spPr>
        <a:xfrm rot="17700000">
          <a:off x="1331190" y="1648048"/>
          <a:ext cx="1258283" cy="606696"/>
        </a:xfrm>
        <a:prstGeom prst="rect">
          <a:avLst/>
        </a:prstGeom>
        <a:noFill/>
        <a:ln>
          <a:noFill/>
        </a:ln>
        <a:effectLst/>
      </dsp:spPr>
      <dsp:style>
        <a:lnRef idx="0">
          <a:scrgbClr r="0" g="0" b="0"/>
        </a:lnRef>
        <a:fillRef idx="0">
          <a:scrgbClr r="0" g="0" b="0"/>
        </a:fillRef>
        <a:effectRef idx="0">
          <a:scrgbClr r="0" g="0" b="0"/>
        </a:effectRef>
        <a:fontRef idx="minor"/>
      </dsp:style>
    </dsp:sp>
    <dsp:sp modelId="{7F1C76DF-789C-4E69-AFD2-E142DB0DE2B1}">
      <dsp:nvSpPr>
        <dsp:cNvPr id="0" name=""/>
        <dsp:cNvSpPr/>
      </dsp:nvSpPr>
      <dsp:spPr>
        <a:xfrm>
          <a:off x="1958271" y="2211360"/>
          <a:ext cx="1170115" cy="1170115"/>
        </a:xfrm>
        <a:prstGeom prst="donut">
          <a:avLst>
            <a:gd name="adj" fmla="val 2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429038-3413-450D-BC01-CA88E0B9A7F8}">
      <dsp:nvSpPr>
        <dsp:cNvPr id="0" name=""/>
        <dsp:cNvSpPr/>
      </dsp:nvSpPr>
      <dsp:spPr>
        <a:xfrm rot="17700000">
          <a:off x="2370567" y="1257477"/>
          <a:ext cx="1454583" cy="700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380" tIns="0" rIns="0" bIns="0" numCol="1" spcCol="1270" anchor="ctr" anchorCtr="0">
          <a:noAutofit/>
        </a:bodyPr>
        <a:lstStyle/>
        <a:p>
          <a:pPr marL="0" lvl="0" indent="0" algn="l" defTabSz="2089150">
            <a:lnSpc>
              <a:spcPct val="90000"/>
            </a:lnSpc>
            <a:spcBef>
              <a:spcPct val="0"/>
            </a:spcBef>
            <a:spcAft>
              <a:spcPct val="35000"/>
            </a:spcAft>
            <a:buNone/>
          </a:pPr>
          <a:r>
            <a:rPr lang="en-US" sz="4700" kern="1200" dirty="0"/>
            <a:t>2005</a:t>
          </a:r>
        </a:p>
      </dsp:txBody>
      <dsp:txXfrm>
        <a:off x="2370567" y="1257477"/>
        <a:ext cx="1454583" cy="700996"/>
      </dsp:txXfrm>
    </dsp:sp>
    <dsp:sp modelId="{5027C6C0-3432-4EAF-ACE2-6A71E5A9CAD1}">
      <dsp:nvSpPr>
        <dsp:cNvPr id="0" name=""/>
        <dsp:cNvSpPr/>
      </dsp:nvSpPr>
      <dsp:spPr>
        <a:xfrm>
          <a:off x="3216524" y="2492735"/>
          <a:ext cx="607364" cy="607364"/>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D6C996-26BB-4CD1-83E7-824E0A72C183}">
      <dsp:nvSpPr>
        <dsp:cNvPr id="0" name=""/>
        <dsp:cNvSpPr/>
      </dsp:nvSpPr>
      <dsp:spPr>
        <a:xfrm rot="17700000">
          <a:off x="2497184" y="3338090"/>
          <a:ext cx="1258283" cy="606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7940" bIns="0" numCol="1" spcCol="1270" anchor="ctr" anchorCtr="0">
          <a:noAutofit/>
        </a:bodyPr>
        <a:lstStyle/>
        <a:p>
          <a:pPr marL="0" lvl="0" indent="0" algn="r" defTabSz="488950">
            <a:lnSpc>
              <a:spcPct val="90000"/>
            </a:lnSpc>
            <a:spcBef>
              <a:spcPct val="0"/>
            </a:spcBef>
            <a:spcAft>
              <a:spcPct val="35000"/>
            </a:spcAft>
            <a:buNone/>
          </a:pPr>
          <a:r>
            <a:rPr lang="en-US" sz="1100" kern="1200" dirty="0"/>
            <a:t>Seattle City Light Achieves Net-Zero GHG emissions target</a:t>
          </a:r>
        </a:p>
      </dsp:txBody>
      <dsp:txXfrm>
        <a:off x="2497184" y="3338090"/>
        <a:ext cx="1258283" cy="606696"/>
      </dsp:txXfrm>
    </dsp:sp>
    <dsp:sp modelId="{6B7B8969-70A8-4682-AB85-BB80B0997915}">
      <dsp:nvSpPr>
        <dsp:cNvPr id="0" name=""/>
        <dsp:cNvSpPr/>
      </dsp:nvSpPr>
      <dsp:spPr>
        <a:xfrm rot="17700000">
          <a:off x="3284944" y="1648048"/>
          <a:ext cx="1258283" cy="606696"/>
        </a:xfrm>
        <a:prstGeom prst="rect">
          <a:avLst/>
        </a:prstGeom>
        <a:noFill/>
        <a:ln>
          <a:noFill/>
        </a:ln>
        <a:effectLst/>
      </dsp:spPr>
      <dsp:style>
        <a:lnRef idx="0">
          <a:scrgbClr r="0" g="0" b="0"/>
        </a:lnRef>
        <a:fillRef idx="0">
          <a:scrgbClr r="0" g="0" b="0"/>
        </a:fillRef>
        <a:effectRef idx="0">
          <a:scrgbClr r="0" g="0" b="0"/>
        </a:effectRef>
        <a:fontRef idx="minor"/>
      </dsp:style>
    </dsp:sp>
    <dsp:sp modelId="{6FEAF0B2-96B7-463D-90BF-EA2A7DD29F53}">
      <dsp:nvSpPr>
        <dsp:cNvPr id="0" name=""/>
        <dsp:cNvSpPr/>
      </dsp:nvSpPr>
      <dsp:spPr>
        <a:xfrm>
          <a:off x="3912025" y="2211360"/>
          <a:ext cx="1170115" cy="1170115"/>
        </a:xfrm>
        <a:prstGeom prst="donut">
          <a:avLst>
            <a:gd name="adj" fmla="val 2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0AA1C3-F2A8-4284-8FA3-9AE28659A0D8}">
      <dsp:nvSpPr>
        <dsp:cNvPr id="0" name=""/>
        <dsp:cNvSpPr/>
      </dsp:nvSpPr>
      <dsp:spPr>
        <a:xfrm rot="17700000">
          <a:off x="4324321" y="1257477"/>
          <a:ext cx="1454583" cy="700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380" tIns="0" rIns="0" bIns="0" numCol="1" spcCol="1270" anchor="ctr" anchorCtr="0">
          <a:noAutofit/>
        </a:bodyPr>
        <a:lstStyle/>
        <a:p>
          <a:pPr marL="0" lvl="0" indent="0" algn="l" defTabSz="2089150">
            <a:lnSpc>
              <a:spcPct val="90000"/>
            </a:lnSpc>
            <a:spcBef>
              <a:spcPct val="0"/>
            </a:spcBef>
            <a:spcAft>
              <a:spcPct val="35000"/>
            </a:spcAft>
            <a:buNone/>
          </a:pPr>
          <a:r>
            <a:rPr lang="en-US" sz="4700" kern="1200" dirty="0"/>
            <a:t>2018</a:t>
          </a:r>
        </a:p>
      </dsp:txBody>
      <dsp:txXfrm>
        <a:off x="4324321" y="1257477"/>
        <a:ext cx="1454583" cy="700996"/>
      </dsp:txXfrm>
    </dsp:sp>
    <dsp:sp modelId="{7DE6E32E-E66F-40AC-BE31-513C5400993E}">
      <dsp:nvSpPr>
        <dsp:cNvPr id="0" name=""/>
        <dsp:cNvSpPr/>
      </dsp:nvSpPr>
      <dsp:spPr>
        <a:xfrm>
          <a:off x="5170278" y="2492735"/>
          <a:ext cx="607364" cy="607364"/>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512F9C-0C47-4EB1-AD9E-1ADD17067A40}">
      <dsp:nvSpPr>
        <dsp:cNvPr id="0" name=""/>
        <dsp:cNvSpPr/>
      </dsp:nvSpPr>
      <dsp:spPr>
        <a:xfrm rot="17700000">
          <a:off x="4450938" y="3338090"/>
          <a:ext cx="1258283" cy="606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7940" bIns="0" numCol="1" spcCol="1270" anchor="ctr" anchorCtr="0">
          <a:noAutofit/>
        </a:bodyPr>
        <a:lstStyle/>
        <a:p>
          <a:pPr marL="0" lvl="0" indent="0" algn="r" defTabSz="488950">
            <a:lnSpc>
              <a:spcPct val="90000"/>
            </a:lnSpc>
            <a:spcBef>
              <a:spcPct val="0"/>
            </a:spcBef>
            <a:spcAft>
              <a:spcPct val="35000"/>
            </a:spcAft>
            <a:buNone/>
          </a:pPr>
          <a:r>
            <a:rPr lang="en-US" sz="1100" kern="1200" dirty="0"/>
            <a:t>Xcel Energy adopts 100% carbon-free target by 2050</a:t>
          </a:r>
        </a:p>
      </dsp:txBody>
      <dsp:txXfrm>
        <a:off x="4450938" y="3338090"/>
        <a:ext cx="1258283" cy="606696"/>
      </dsp:txXfrm>
    </dsp:sp>
    <dsp:sp modelId="{68D51692-4DBD-44E2-948A-921548411D73}">
      <dsp:nvSpPr>
        <dsp:cNvPr id="0" name=""/>
        <dsp:cNvSpPr/>
      </dsp:nvSpPr>
      <dsp:spPr>
        <a:xfrm rot="17700000">
          <a:off x="5238698" y="1648048"/>
          <a:ext cx="1258283" cy="606696"/>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308E82-31BC-455C-BE04-BB7EE6754842}">
      <dsp:nvSpPr>
        <dsp:cNvPr id="0" name=""/>
        <dsp:cNvSpPr/>
      </dsp:nvSpPr>
      <dsp:spPr>
        <a:xfrm rot="2533963">
          <a:off x="1285663" y="3370218"/>
          <a:ext cx="482261" cy="67939"/>
        </a:xfrm>
        <a:custGeom>
          <a:avLst/>
          <a:gdLst/>
          <a:ahLst/>
          <a:cxnLst/>
          <a:rect l="0" t="0" r="0" b="0"/>
          <a:pathLst>
            <a:path>
              <a:moveTo>
                <a:pt x="0" y="33969"/>
              </a:moveTo>
              <a:lnTo>
                <a:pt x="482261" y="3396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F24492-1036-4501-AB5D-77390995A019}">
      <dsp:nvSpPr>
        <dsp:cNvPr id="0" name=""/>
        <dsp:cNvSpPr/>
      </dsp:nvSpPr>
      <dsp:spPr>
        <a:xfrm>
          <a:off x="1348255" y="2704468"/>
          <a:ext cx="543625" cy="67939"/>
        </a:xfrm>
        <a:custGeom>
          <a:avLst/>
          <a:gdLst/>
          <a:ahLst/>
          <a:cxnLst/>
          <a:rect l="0" t="0" r="0" b="0"/>
          <a:pathLst>
            <a:path>
              <a:moveTo>
                <a:pt x="0" y="33969"/>
              </a:moveTo>
              <a:lnTo>
                <a:pt x="543625" y="3396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9D9BED-F3ED-425C-B811-C6CE00943D8D}">
      <dsp:nvSpPr>
        <dsp:cNvPr id="0" name=""/>
        <dsp:cNvSpPr/>
      </dsp:nvSpPr>
      <dsp:spPr>
        <a:xfrm rot="19066037">
          <a:off x="1285663" y="2038717"/>
          <a:ext cx="482261" cy="67939"/>
        </a:xfrm>
        <a:custGeom>
          <a:avLst/>
          <a:gdLst/>
          <a:ahLst/>
          <a:cxnLst/>
          <a:rect l="0" t="0" r="0" b="0"/>
          <a:pathLst>
            <a:path>
              <a:moveTo>
                <a:pt x="0" y="33969"/>
              </a:moveTo>
              <a:lnTo>
                <a:pt x="482261" y="3396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D46F43-B298-43C7-9255-E706E745C754}">
      <dsp:nvSpPr>
        <dsp:cNvPr id="0" name=""/>
        <dsp:cNvSpPr/>
      </dsp:nvSpPr>
      <dsp:spPr>
        <a:xfrm>
          <a:off x="786" y="1945809"/>
          <a:ext cx="1585257" cy="1585257"/>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2826F8A-DC2B-4989-9B2B-E70E1D682A33}">
      <dsp:nvSpPr>
        <dsp:cNvPr id="0" name=""/>
        <dsp:cNvSpPr/>
      </dsp:nvSpPr>
      <dsp:spPr>
        <a:xfrm>
          <a:off x="1590151" y="1168650"/>
          <a:ext cx="887439" cy="887439"/>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Industry &amp; Market Update</a:t>
          </a:r>
        </a:p>
      </dsp:txBody>
      <dsp:txXfrm>
        <a:off x="1720113" y="1298612"/>
        <a:ext cx="627515" cy="627515"/>
      </dsp:txXfrm>
    </dsp:sp>
    <dsp:sp modelId="{046FDC3B-D7CD-47D1-868B-6DA8F3449CE2}">
      <dsp:nvSpPr>
        <dsp:cNvPr id="0" name=""/>
        <dsp:cNvSpPr/>
      </dsp:nvSpPr>
      <dsp:spPr>
        <a:xfrm>
          <a:off x="1891880" y="2294718"/>
          <a:ext cx="887439" cy="887439"/>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glow rad="228600">
            <a:srgbClr val="4CD3FF">
              <a:alpha val="40000"/>
            </a:srgbClr>
          </a:glo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Heat Pumps</a:t>
          </a:r>
        </a:p>
      </dsp:txBody>
      <dsp:txXfrm>
        <a:off x="2021842" y="2424680"/>
        <a:ext cx="627515" cy="627515"/>
      </dsp:txXfrm>
    </dsp:sp>
    <dsp:sp modelId="{14744396-621F-462F-9F38-71E26C82B132}">
      <dsp:nvSpPr>
        <dsp:cNvPr id="0" name=""/>
        <dsp:cNvSpPr/>
      </dsp:nvSpPr>
      <dsp:spPr>
        <a:xfrm>
          <a:off x="1590151" y="3420786"/>
          <a:ext cx="887439" cy="887439"/>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Systems &amp; Solutions</a:t>
          </a:r>
        </a:p>
      </dsp:txBody>
      <dsp:txXfrm>
        <a:off x="1720113" y="3550748"/>
        <a:ext cx="627515" cy="62751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20090E-2FBA-412D-A8AF-A5BC5B37A7CA}">
      <dsp:nvSpPr>
        <dsp:cNvPr id="0" name=""/>
        <dsp:cNvSpPr/>
      </dsp:nvSpPr>
      <dsp:spPr>
        <a:xfrm rot="3681177">
          <a:off x="1869182" y="4094778"/>
          <a:ext cx="1081837" cy="53613"/>
        </a:xfrm>
        <a:custGeom>
          <a:avLst/>
          <a:gdLst/>
          <a:ahLst/>
          <a:cxnLst/>
          <a:rect l="0" t="0" r="0" b="0"/>
          <a:pathLst>
            <a:path>
              <a:moveTo>
                <a:pt x="0" y="26806"/>
              </a:moveTo>
              <a:lnTo>
                <a:pt x="1081837" y="26806"/>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320671-03D7-4FC8-8187-E1F9FF27B453}">
      <dsp:nvSpPr>
        <dsp:cNvPr id="0" name=""/>
        <dsp:cNvSpPr/>
      </dsp:nvSpPr>
      <dsp:spPr>
        <a:xfrm rot="1311662">
          <a:off x="2461991" y="3316819"/>
          <a:ext cx="774687" cy="53613"/>
        </a:xfrm>
        <a:custGeom>
          <a:avLst/>
          <a:gdLst/>
          <a:ahLst/>
          <a:cxnLst/>
          <a:rect l="0" t="0" r="0" b="0"/>
          <a:pathLst>
            <a:path>
              <a:moveTo>
                <a:pt x="0" y="26806"/>
              </a:moveTo>
              <a:lnTo>
                <a:pt x="774687" y="26806"/>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308E82-31BC-455C-BE04-BB7EE6754842}">
      <dsp:nvSpPr>
        <dsp:cNvPr id="0" name=""/>
        <dsp:cNvSpPr/>
      </dsp:nvSpPr>
      <dsp:spPr>
        <a:xfrm rot="20288338">
          <a:off x="2461991" y="2428706"/>
          <a:ext cx="774687" cy="53613"/>
        </a:xfrm>
        <a:custGeom>
          <a:avLst/>
          <a:gdLst/>
          <a:ahLst/>
          <a:cxnLst/>
          <a:rect l="0" t="0" r="0" b="0"/>
          <a:pathLst>
            <a:path>
              <a:moveTo>
                <a:pt x="0" y="26806"/>
              </a:moveTo>
              <a:lnTo>
                <a:pt x="774687" y="26806"/>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49A449-D71B-479D-A63E-D1EDAE41FAFD}">
      <dsp:nvSpPr>
        <dsp:cNvPr id="0" name=""/>
        <dsp:cNvSpPr/>
      </dsp:nvSpPr>
      <dsp:spPr>
        <a:xfrm rot="17918823">
          <a:off x="1869182" y="1650747"/>
          <a:ext cx="1081837" cy="53613"/>
        </a:xfrm>
        <a:custGeom>
          <a:avLst/>
          <a:gdLst/>
          <a:ahLst/>
          <a:cxnLst/>
          <a:rect l="0" t="0" r="0" b="0"/>
          <a:pathLst>
            <a:path>
              <a:moveTo>
                <a:pt x="0" y="26806"/>
              </a:moveTo>
              <a:lnTo>
                <a:pt x="1081837" y="26806"/>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D46F43-B298-43C7-9255-E706E745C754}">
      <dsp:nvSpPr>
        <dsp:cNvPr id="0" name=""/>
        <dsp:cNvSpPr/>
      </dsp:nvSpPr>
      <dsp:spPr>
        <a:xfrm>
          <a:off x="674948" y="1831982"/>
          <a:ext cx="2135173" cy="2135173"/>
        </a:xfrm>
        <a:prstGeom prst="ellipse">
          <a:avLst/>
        </a:prstGeom>
        <a:blipFill rotWithShape="1">
          <a:blip xmlns:r="http://schemas.openxmlformats.org/officeDocument/2006/relationships" r:embed="rId1"/>
          <a:srcRect/>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20DA1AC8-35C1-4CA8-983C-342FBC631B1E}">
      <dsp:nvSpPr>
        <dsp:cNvPr id="0" name=""/>
        <dsp:cNvSpPr/>
      </dsp:nvSpPr>
      <dsp:spPr>
        <a:xfrm>
          <a:off x="2335961" y="155"/>
          <a:ext cx="1281103" cy="1281103"/>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Air-to-Air</a:t>
          </a:r>
        </a:p>
      </dsp:txBody>
      <dsp:txXfrm>
        <a:off x="2523574" y="187768"/>
        <a:ext cx="905877" cy="905877"/>
      </dsp:txXfrm>
    </dsp:sp>
    <dsp:sp modelId="{344A4DF7-E55C-4B5A-BA6B-80327678BFDD}">
      <dsp:nvSpPr>
        <dsp:cNvPr id="0" name=""/>
        <dsp:cNvSpPr/>
      </dsp:nvSpPr>
      <dsp:spPr>
        <a:xfrm>
          <a:off x="3745175" y="155"/>
          <a:ext cx="1921655" cy="1281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RTU</a:t>
          </a:r>
        </a:p>
      </dsp:txBody>
      <dsp:txXfrm>
        <a:off x="3745175" y="155"/>
        <a:ext cx="1921655" cy="1281103"/>
      </dsp:txXfrm>
    </dsp:sp>
    <dsp:sp modelId="{14744396-621F-462F-9F38-71E26C82B132}">
      <dsp:nvSpPr>
        <dsp:cNvPr id="0" name=""/>
        <dsp:cNvSpPr/>
      </dsp:nvSpPr>
      <dsp:spPr>
        <a:xfrm>
          <a:off x="3162762" y="1432216"/>
          <a:ext cx="1281103" cy="1281103"/>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Water-to-Air</a:t>
          </a:r>
        </a:p>
      </dsp:txBody>
      <dsp:txXfrm>
        <a:off x="3350375" y="1619829"/>
        <a:ext cx="905877" cy="905877"/>
      </dsp:txXfrm>
    </dsp:sp>
    <dsp:sp modelId="{D6C74FCF-33E8-4E5A-B28A-DF8538D8C8C3}">
      <dsp:nvSpPr>
        <dsp:cNvPr id="0" name=""/>
        <dsp:cNvSpPr/>
      </dsp:nvSpPr>
      <dsp:spPr>
        <a:xfrm>
          <a:off x="4571976" y="1432216"/>
          <a:ext cx="1921655" cy="1281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WSHP</a:t>
          </a:r>
        </a:p>
      </dsp:txBody>
      <dsp:txXfrm>
        <a:off x="4571976" y="1432216"/>
        <a:ext cx="1921655" cy="1281103"/>
      </dsp:txXfrm>
    </dsp:sp>
    <dsp:sp modelId="{F4FF461E-A4CB-43F6-9A0A-BC5E4446DEB7}">
      <dsp:nvSpPr>
        <dsp:cNvPr id="0" name=""/>
        <dsp:cNvSpPr/>
      </dsp:nvSpPr>
      <dsp:spPr>
        <a:xfrm>
          <a:off x="3162762" y="3085818"/>
          <a:ext cx="1281103" cy="1281103"/>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Air-to-Water</a:t>
          </a:r>
        </a:p>
      </dsp:txBody>
      <dsp:txXfrm>
        <a:off x="3350375" y="3273431"/>
        <a:ext cx="905877" cy="905877"/>
      </dsp:txXfrm>
    </dsp:sp>
    <dsp:sp modelId="{7CB06CFA-897C-4F05-A302-D48F685DC12C}">
      <dsp:nvSpPr>
        <dsp:cNvPr id="0" name=""/>
        <dsp:cNvSpPr/>
      </dsp:nvSpPr>
      <dsp:spPr>
        <a:xfrm>
          <a:off x="4571976" y="3085818"/>
          <a:ext cx="1921655" cy="1281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Packaged</a:t>
          </a:r>
        </a:p>
      </dsp:txBody>
      <dsp:txXfrm>
        <a:off x="4571976" y="3085818"/>
        <a:ext cx="1921655" cy="1281103"/>
      </dsp:txXfrm>
    </dsp:sp>
    <dsp:sp modelId="{60516A72-1DFA-4190-9290-8C32CA889BE4}">
      <dsp:nvSpPr>
        <dsp:cNvPr id="0" name=""/>
        <dsp:cNvSpPr/>
      </dsp:nvSpPr>
      <dsp:spPr>
        <a:xfrm>
          <a:off x="2335961" y="4517879"/>
          <a:ext cx="1281103" cy="1281103"/>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Water-to-Water</a:t>
          </a:r>
        </a:p>
      </dsp:txBody>
      <dsp:txXfrm>
        <a:off x="2523574" y="4705492"/>
        <a:ext cx="905877" cy="905877"/>
      </dsp:txXfrm>
    </dsp:sp>
    <dsp:sp modelId="{FB3992EB-8B21-43E7-AACE-3AB3435969F5}">
      <dsp:nvSpPr>
        <dsp:cNvPr id="0" name=""/>
        <dsp:cNvSpPr/>
      </dsp:nvSpPr>
      <dsp:spPr>
        <a:xfrm>
          <a:off x="3745175" y="4517879"/>
          <a:ext cx="1921655" cy="1281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Chiller-Heater</a:t>
          </a:r>
        </a:p>
        <a:p>
          <a:pPr marL="171450" lvl="1" indent="-171450" algn="l" defTabSz="800100">
            <a:lnSpc>
              <a:spcPct val="90000"/>
            </a:lnSpc>
            <a:spcBef>
              <a:spcPct val="0"/>
            </a:spcBef>
            <a:spcAft>
              <a:spcPct val="15000"/>
            </a:spcAft>
            <a:buChar char="•"/>
          </a:pPr>
          <a:r>
            <a:rPr lang="en-US" sz="1800" kern="1200" dirty="0"/>
            <a:t>Heat Recovery</a:t>
          </a:r>
        </a:p>
      </dsp:txBody>
      <dsp:txXfrm>
        <a:off x="3745175" y="4517879"/>
        <a:ext cx="1921655" cy="128110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0C5B16-BBDB-4EFF-B1C7-3C49E562E5CE}">
      <dsp:nvSpPr>
        <dsp:cNvPr id="0" name=""/>
        <dsp:cNvSpPr/>
      </dsp:nvSpPr>
      <dsp:spPr>
        <a:xfrm>
          <a:off x="9441024" y="0"/>
          <a:ext cx="1578983" cy="1184237"/>
        </a:xfrm>
        <a:prstGeom prst="upArrow">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F266070B-B0FA-4DDF-BE66-0460B308A325}">
      <dsp:nvSpPr>
        <dsp:cNvPr id="0" name=""/>
        <dsp:cNvSpPr/>
      </dsp:nvSpPr>
      <dsp:spPr>
        <a:xfrm>
          <a:off x="1467376" y="0"/>
          <a:ext cx="8093854" cy="1184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0" rIns="142240" bIns="142240" numCol="1" spcCol="1270" anchor="ctr" anchorCtr="0">
          <a:noAutofit/>
        </a:bodyPr>
        <a:lstStyle/>
        <a:p>
          <a:pPr marL="0" lvl="0" indent="0" algn="r" defTabSz="889000">
            <a:lnSpc>
              <a:spcPct val="90000"/>
            </a:lnSpc>
            <a:spcBef>
              <a:spcPct val="0"/>
            </a:spcBef>
            <a:spcAft>
              <a:spcPct val="35000"/>
            </a:spcAft>
            <a:buNone/>
          </a:pPr>
          <a:r>
            <a:rPr lang="en-US" sz="2000" b="1" kern="1200" cap="none" spc="0" dirty="0">
              <a:ln w="0"/>
              <a:effectLst>
                <a:outerShdw blurRad="38100" dist="19050" dir="2700000" algn="tl" rotWithShape="0">
                  <a:schemeClr val="dk1">
                    <a:alpha val="40000"/>
                  </a:schemeClr>
                </a:outerShdw>
              </a:effectLst>
            </a:rPr>
            <a:t>Capacity</a:t>
          </a:r>
        </a:p>
        <a:p>
          <a:pPr marL="0" lvl="0" indent="0" algn="r" defTabSz="889000">
            <a:lnSpc>
              <a:spcPct val="90000"/>
            </a:lnSpc>
            <a:spcBef>
              <a:spcPct val="0"/>
            </a:spcBef>
            <a:spcAft>
              <a:spcPct val="35000"/>
            </a:spcAft>
            <a:buNone/>
          </a:pPr>
          <a:r>
            <a:rPr lang="en-US" sz="2000" b="1" kern="1200" cap="none" spc="0" dirty="0">
              <a:ln w="0"/>
              <a:effectLst>
                <a:outerShdw blurRad="38100" dist="19050" dir="2700000" algn="tl" rotWithShape="0">
                  <a:schemeClr val="dk1">
                    <a:alpha val="40000"/>
                  </a:schemeClr>
                </a:outerShdw>
              </a:effectLst>
            </a:rPr>
            <a:t>Efficiency</a:t>
          </a:r>
        </a:p>
        <a:p>
          <a:pPr marL="0" lvl="0" indent="0" algn="r" defTabSz="889000">
            <a:lnSpc>
              <a:spcPct val="90000"/>
            </a:lnSpc>
            <a:spcBef>
              <a:spcPct val="0"/>
            </a:spcBef>
            <a:spcAft>
              <a:spcPct val="35000"/>
            </a:spcAft>
            <a:buNone/>
          </a:pPr>
          <a:r>
            <a:rPr lang="en-US" sz="2000" b="1" kern="1200" cap="none" spc="0" dirty="0">
              <a:ln w="0"/>
              <a:effectLst>
                <a:outerShdw blurRad="38100" dist="19050" dir="2700000" algn="tl" rotWithShape="0">
                  <a:schemeClr val="dk1">
                    <a:alpha val="40000"/>
                  </a:schemeClr>
                </a:outerShdw>
              </a:effectLst>
            </a:rPr>
            <a:t>Supply Temperature</a:t>
          </a:r>
        </a:p>
      </dsp:txBody>
      <dsp:txXfrm>
        <a:off x="1467376" y="0"/>
        <a:ext cx="8093854" cy="1184237"/>
      </dsp:txXfrm>
    </dsp:sp>
    <dsp:sp modelId="{B490B4D5-CF9B-4B42-AE29-28609934CC17}">
      <dsp:nvSpPr>
        <dsp:cNvPr id="0" name=""/>
        <dsp:cNvSpPr/>
      </dsp:nvSpPr>
      <dsp:spPr>
        <a:xfrm>
          <a:off x="0" y="1265965"/>
          <a:ext cx="1578983" cy="1184237"/>
        </a:xfrm>
        <a:prstGeom prst="downArrow">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DAB207A9-0F8F-49E8-AE18-FEA613FFA67A}">
      <dsp:nvSpPr>
        <dsp:cNvPr id="0" name=""/>
        <dsp:cNvSpPr/>
      </dsp:nvSpPr>
      <dsp:spPr>
        <a:xfrm>
          <a:off x="1641529" y="1282923"/>
          <a:ext cx="8692938" cy="1184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0" rIns="142240" bIns="142240" numCol="1" spcCol="1270" anchor="ctr" anchorCtr="0">
          <a:noAutofit/>
        </a:bodyPr>
        <a:lstStyle/>
        <a:p>
          <a:pPr marL="0" lvl="0" indent="0" algn="l" defTabSz="889000">
            <a:lnSpc>
              <a:spcPct val="90000"/>
            </a:lnSpc>
            <a:spcBef>
              <a:spcPct val="0"/>
            </a:spcBef>
            <a:spcAft>
              <a:spcPct val="35000"/>
            </a:spcAft>
            <a:buNone/>
          </a:pPr>
          <a:r>
            <a:rPr lang="en-US" sz="2000" b="1" kern="1200" cap="none" spc="0" dirty="0">
              <a:ln w="0"/>
              <a:effectLst>
                <a:outerShdw blurRad="38100" dist="19050" dir="2700000" algn="tl" rotWithShape="0">
                  <a:schemeClr val="dk1">
                    <a:alpha val="40000"/>
                  </a:schemeClr>
                </a:outerShdw>
              </a:effectLst>
            </a:rPr>
            <a:t>Ambient Temperature</a:t>
          </a:r>
        </a:p>
      </dsp:txBody>
      <dsp:txXfrm>
        <a:off x="1641529" y="1282923"/>
        <a:ext cx="8692938" cy="118423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CD86A1-7DBC-43B2-8D7A-E21062209D66}">
      <dsp:nvSpPr>
        <dsp:cNvPr id="0" name=""/>
        <dsp:cNvSpPr/>
      </dsp:nvSpPr>
      <dsp:spPr>
        <a:xfrm>
          <a:off x="1983" y="563"/>
          <a:ext cx="5369877" cy="2438385"/>
        </a:xfrm>
        <a:prstGeom prst="roundRect">
          <a:avLst>
            <a:gd name="adj" fmla="val 1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Mechanical / HVAC</a:t>
          </a:r>
        </a:p>
      </dsp:txBody>
      <dsp:txXfrm>
        <a:off x="73401" y="71981"/>
        <a:ext cx="5227041" cy="2295549"/>
      </dsp:txXfrm>
    </dsp:sp>
    <dsp:sp modelId="{677D02AC-8D5E-40C5-8FC5-A3BD637A5C8B}">
      <dsp:nvSpPr>
        <dsp:cNvPr id="0" name=""/>
        <dsp:cNvSpPr/>
      </dsp:nvSpPr>
      <dsp:spPr>
        <a:xfrm>
          <a:off x="1983" y="2585008"/>
          <a:ext cx="2576716" cy="2438385"/>
        </a:xfrm>
        <a:prstGeom prst="roundRect">
          <a:avLst>
            <a:gd name="adj" fmla="val 1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Electrical</a:t>
          </a:r>
        </a:p>
      </dsp:txBody>
      <dsp:txXfrm>
        <a:off x="73401" y="2656426"/>
        <a:ext cx="2433880" cy="2295549"/>
      </dsp:txXfrm>
    </dsp:sp>
    <dsp:sp modelId="{BBCA4A38-7BC9-4FA1-94C9-245FE84CA190}">
      <dsp:nvSpPr>
        <dsp:cNvPr id="0" name=""/>
        <dsp:cNvSpPr/>
      </dsp:nvSpPr>
      <dsp:spPr>
        <a:xfrm>
          <a:off x="2795144" y="2585008"/>
          <a:ext cx="2576716" cy="2438385"/>
        </a:xfrm>
        <a:prstGeom prst="roundRect">
          <a:avLst>
            <a:gd name="adj" fmla="val 1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Structural</a:t>
          </a:r>
        </a:p>
      </dsp:txBody>
      <dsp:txXfrm>
        <a:off x="2866562" y="2656426"/>
        <a:ext cx="2433880" cy="2295549"/>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562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9" y="1"/>
            <a:ext cx="3038475" cy="465621"/>
          </a:xfrm>
          <a:prstGeom prst="rect">
            <a:avLst/>
          </a:prstGeom>
        </p:spPr>
        <p:txBody>
          <a:bodyPr vert="horz" lIns="91440" tIns="45720" rIns="91440" bIns="45720" rtlCol="0"/>
          <a:lstStyle>
            <a:lvl1pPr algn="r">
              <a:defRPr sz="1200"/>
            </a:lvl1pPr>
          </a:lstStyle>
          <a:p>
            <a:fld id="{4B730E4D-47C9-4BB8-A292-09C4E88A5E09}" type="datetimeFigureOut">
              <a:rPr lang="en-US" smtClean="0"/>
              <a:t>6/3/2025</a:t>
            </a:fld>
            <a:endParaRPr lang="en-US" dirty="0"/>
          </a:p>
        </p:txBody>
      </p:sp>
      <p:sp>
        <p:nvSpPr>
          <p:cNvPr id="4" name="Footer Placeholder 3"/>
          <p:cNvSpPr>
            <a:spLocks noGrp="1"/>
          </p:cNvSpPr>
          <p:nvPr>
            <p:ph type="ftr" sz="quarter" idx="2"/>
          </p:nvPr>
        </p:nvSpPr>
        <p:spPr>
          <a:xfrm>
            <a:off x="1" y="8829181"/>
            <a:ext cx="3038475" cy="465621"/>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9" y="8829181"/>
            <a:ext cx="3038475" cy="465621"/>
          </a:xfrm>
          <a:prstGeom prst="rect">
            <a:avLst/>
          </a:prstGeom>
        </p:spPr>
        <p:txBody>
          <a:bodyPr vert="horz" lIns="91440" tIns="45720" rIns="91440" bIns="45720" rtlCol="0" anchor="b"/>
          <a:lstStyle>
            <a:lvl1pPr algn="r">
              <a:defRPr sz="1200"/>
            </a:lvl1pPr>
          </a:lstStyle>
          <a:p>
            <a:fld id="{39D3730B-DA74-49AB-82D5-B55510774A28}" type="slidenum">
              <a:rPr lang="en-US" smtClean="0"/>
              <a:t>‹#›</a:t>
            </a:fld>
            <a:endParaRPr lang="en-US" dirty="0"/>
          </a:p>
        </p:txBody>
      </p:sp>
    </p:spTree>
    <p:extLst>
      <p:ext uri="{BB962C8B-B14F-4D97-AF65-F5344CB8AC3E}">
        <p14:creationId xmlns:p14="http://schemas.microsoft.com/office/powerpoint/2010/main" val="32264659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4820"/>
          </a:xfrm>
          <a:prstGeom prst="rect">
            <a:avLst/>
          </a:prstGeom>
        </p:spPr>
        <p:txBody>
          <a:bodyPr vert="horz" lIns="92757" tIns="46378" rIns="92757" bIns="46378" rtlCol="0"/>
          <a:lstStyle>
            <a:lvl1pPr algn="l">
              <a:defRPr sz="1200"/>
            </a:lvl1pPr>
          </a:lstStyle>
          <a:p>
            <a:endParaRPr lang="en-US" dirty="0"/>
          </a:p>
        </p:txBody>
      </p:sp>
      <p:sp>
        <p:nvSpPr>
          <p:cNvPr id="3" name="Date Placeholder 2"/>
          <p:cNvSpPr>
            <a:spLocks noGrp="1"/>
          </p:cNvSpPr>
          <p:nvPr>
            <p:ph type="dt" idx="1"/>
          </p:nvPr>
        </p:nvSpPr>
        <p:spPr>
          <a:xfrm>
            <a:off x="3970938" y="2"/>
            <a:ext cx="3037840" cy="464820"/>
          </a:xfrm>
          <a:prstGeom prst="rect">
            <a:avLst/>
          </a:prstGeom>
        </p:spPr>
        <p:txBody>
          <a:bodyPr vert="horz" lIns="92757" tIns="46378" rIns="92757" bIns="46378" rtlCol="0"/>
          <a:lstStyle>
            <a:lvl1pPr algn="r">
              <a:defRPr sz="1200"/>
            </a:lvl1pPr>
          </a:lstStyle>
          <a:p>
            <a:fld id="{A5286B6B-6B37-4F57-8571-C360BE5A3233}" type="datetimeFigureOut">
              <a:rPr lang="en-US" smtClean="0"/>
              <a:t>6/3/2025</a:t>
            </a:fld>
            <a:endParaRPr lang="en-US" dirty="0"/>
          </a:p>
        </p:txBody>
      </p:sp>
      <p:sp>
        <p:nvSpPr>
          <p:cNvPr id="4" name="Slide Image Placeholder 3"/>
          <p:cNvSpPr>
            <a:spLocks noGrp="1" noRot="1" noChangeAspect="1"/>
          </p:cNvSpPr>
          <p:nvPr>
            <p:ph type="sldImg" idx="2"/>
          </p:nvPr>
        </p:nvSpPr>
        <p:spPr>
          <a:xfrm>
            <a:off x="406400" y="696913"/>
            <a:ext cx="6197600" cy="3487737"/>
          </a:xfrm>
          <a:prstGeom prst="rect">
            <a:avLst/>
          </a:prstGeom>
          <a:noFill/>
          <a:ln w="12700">
            <a:solidFill>
              <a:prstClr val="black"/>
            </a:solidFill>
          </a:ln>
        </p:spPr>
        <p:txBody>
          <a:bodyPr vert="horz" lIns="92757" tIns="46378" rIns="92757" bIns="46378" rtlCol="0" anchor="ctr"/>
          <a:lstStyle/>
          <a:p>
            <a:endParaRPr lang="en-US" dirty="0"/>
          </a:p>
        </p:txBody>
      </p:sp>
      <p:sp>
        <p:nvSpPr>
          <p:cNvPr id="5" name="Notes Placeholder 4"/>
          <p:cNvSpPr>
            <a:spLocks noGrp="1"/>
          </p:cNvSpPr>
          <p:nvPr>
            <p:ph type="body" sz="quarter" idx="3"/>
          </p:nvPr>
        </p:nvSpPr>
        <p:spPr>
          <a:xfrm>
            <a:off x="701040" y="4415792"/>
            <a:ext cx="5608320" cy="4183380"/>
          </a:xfrm>
          <a:prstGeom prst="rect">
            <a:avLst/>
          </a:prstGeom>
        </p:spPr>
        <p:txBody>
          <a:bodyPr vert="horz" lIns="92757" tIns="46378" rIns="92757" bIns="4637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2757" tIns="46378" rIns="92757" bIns="463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4820"/>
          </a:xfrm>
          <a:prstGeom prst="rect">
            <a:avLst/>
          </a:prstGeom>
        </p:spPr>
        <p:txBody>
          <a:bodyPr vert="horz" lIns="92757" tIns="46378" rIns="92757" bIns="46378" rtlCol="0" anchor="b"/>
          <a:lstStyle>
            <a:lvl1pPr algn="r">
              <a:defRPr sz="1200"/>
            </a:lvl1pPr>
          </a:lstStyle>
          <a:p>
            <a:fld id="{636DE2C2-BEB1-4C23-B7C0-709E7371AC35}" type="slidenum">
              <a:rPr lang="en-US" smtClean="0"/>
              <a:t>‹#›</a:t>
            </a:fld>
            <a:endParaRPr lang="en-US" dirty="0"/>
          </a:p>
        </p:txBody>
      </p:sp>
    </p:spTree>
    <p:extLst>
      <p:ext uri="{BB962C8B-B14F-4D97-AF65-F5344CB8AC3E}">
        <p14:creationId xmlns:p14="http://schemas.microsoft.com/office/powerpoint/2010/main" val="3588513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2"/>
                </a:solidFill>
              </a:rPr>
              <a:t>Revision A 4/16/2025</a:t>
            </a:r>
          </a:p>
        </p:txBody>
      </p:sp>
      <p:sp>
        <p:nvSpPr>
          <p:cNvPr id="4" name="Slide Number Placeholder 3"/>
          <p:cNvSpPr>
            <a:spLocks noGrp="1"/>
          </p:cNvSpPr>
          <p:nvPr>
            <p:ph type="sldNum" sz="quarter" idx="5"/>
          </p:nvPr>
        </p:nvSpPr>
        <p:spPr/>
        <p:txBody>
          <a:bodyPr/>
          <a:lstStyle/>
          <a:p>
            <a:fld id="{636DE2C2-BEB1-4C23-B7C0-709E7371AC35}" type="slidenum">
              <a:rPr lang="en-US" smtClean="0"/>
              <a:t>1</a:t>
            </a:fld>
            <a:endParaRPr lang="en-US" dirty="0"/>
          </a:p>
        </p:txBody>
      </p:sp>
    </p:spTree>
    <p:extLst>
      <p:ext uri="{BB962C8B-B14F-4D97-AF65-F5344CB8AC3E}">
        <p14:creationId xmlns:p14="http://schemas.microsoft.com/office/powerpoint/2010/main" val="809238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292902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61076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not an Ishihara color perception test</a:t>
            </a:r>
          </a:p>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26124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not an Ishihara color perception test</a:t>
            </a:r>
          </a:p>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445174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346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1548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1255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5397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Key Points:</a:t>
            </a:r>
          </a:p>
          <a:p>
            <a:pPr marL="171450" indent="-171450">
              <a:buFont typeface="Arial" panose="020B0604020202020204" pitchFamily="34" charset="0"/>
              <a:buChar char="•"/>
            </a:pPr>
            <a:r>
              <a:rPr lang="en-US" dirty="0"/>
              <a:t>For example, if we look at replacing an existing gas rooftop with a HP, we can see how the electrical feed may be impacted</a:t>
            </a:r>
          </a:p>
          <a:p>
            <a:pPr marL="171450" indent="-171450">
              <a:buFont typeface="Arial" panose="020B0604020202020204" pitchFamily="34" charset="0"/>
              <a:buChar char="•"/>
            </a:pPr>
            <a:r>
              <a:rPr lang="en-US" dirty="0"/>
              <a:t>Newer products have some technology enablers that help reduce cost.  For example, inverter units that can boost capacity and feature electrical designs that are laid out to minimize the retrofit work required</a:t>
            </a:r>
          </a:p>
          <a:p>
            <a:pPr marL="171450" indent="-171450">
              <a:buFont typeface="Arial" panose="020B0604020202020204" pitchFamily="34" charset="0"/>
              <a:buChar char="•"/>
            </a:pPr>
            <a:r>
              <a:rPr lang="en-US" dirty="0"/>
              <a:t>If we compare 3 different options, a standard HP RTU, an inverter RTU, and an inverter RTU with dual point electrical, we will see that the cost to retrofit is different</a:t>
            </a:r>
          </a:p>
          <a:p>
            <a:pPr marL="171450" indent="-171450">
              <a:buFont typeface="Arial" panose="020B0604020202020204" pitchFamily="34" charset="0"/>
              <a:buChar char="•"/>
            </a:pPr>
            <a:r>
              <a:rPr lang="en-US" dirty="0"/>
              <a:t>Scenario 1 is a standard HP RTU.  Because it has electric supplemental heat, the electrical feed must be larger, growing from 130A to 280A.  This means we have to rip out our existing electrical feed and replace with a much larger one; 6 wire sizes larger in this case</a:t>
            </a:r>
          </a:p>
          <a:p>
            <a:endParaRPr lang="en-US" dirty="0"/>
          </a:p>
        </p:txBody>
      </p:sp>
      <p:sp>
        <p:nvSpPr>
          <p:cNvPr id="4" name="Slide Number Placeholder 3"/>
          <p:cNvSpPr>
            <a:spLocks noGrp="1"/>
          </p:cNvSpPr>
          <p:nvPr>
            <p:ph type="sldNum" sz="quarter" idx="5"/>
          </p:nvPr>
        </p:nvSpPr>
        <p:spPr/>
        <p:txBody>
          <a:bodyPr/>
          <a:lstStyle/>
          <a:p>
            <a:fld id="{D2FF82A3-9089-4DC5-900D-BEDA5CE6865F}" type="slidenum">
              <a:rPr lang="en-US" smtClean="0"/>
              <a:t>34</a:t>
            </a:fld>
            <a:endParaRPr lang="en-US" dirty="0"/>
          </a:p>
        </p:txBody>
      </p:sp>
    </p:spTree>
    <p:extLst>
      <p:ext uri="{BB962C8B-B14F-4D97-AF65-F5344CB8AC3E}">
        <p14:creationId xmlns:p14="http://schemas.microsoft.com/office/powerpoint/2010/main" val="3123171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Key Points:</a:t>
            </a:r>
          </a:p>
          <a:p>
            <a:pPr marL="171450" indent="-171450">
              <a:buFont typeface="Arial" panose="020B0604020202020204" pitchFamily="34" charset="0"/>
              <a:buChar char="•"/>
            </a:pPr>
            <a:r>
              <a:rPr lang="en-US" dirty="0"/>
              <a:t>In scenario 2, our inverter unit is more efficient and can boost capacity in colder temperatures, leading to a smaller amount of backup heat required and lower electrical feed of 233A.  We still have to replace our wiring feed, but the new wire is smaller than in scenario 1</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2FF82A3-9089-4DC5-900D-BEDA5CE6865F}" type="slidenum">
              <a:rPr lang="en-US" smtClean="0"/>
              <a:t>35</a:t>
            </a:fld>
            <a:endParaRPr lang="en-US" dirty="0"/>
          </a:p>
        </p:txBody>
      </p:sp>
    </p:spTree>
    <p:extLst>
      <p:ext uri="{BB962C8B-B14F-4D97-AF65-F5344CB8AC3E}">
        <p14:creationId xmlns:p14="http://schemas.microsoft.com/office/powerpoint/2010/main" val="1888140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2</a:t>
            </a:fld>
            <a:endParaRPr lang="en-US"/>
          </a:p>
        </p:txBody>
      </p:sp>
    </p:spTree>
    <p:extLst>
      <p:ext uri="{BB962C8B-B14F-4D97-AF65-F5344CB8AC3E}">
        <p14:creationId xmlns:p14="http://schemas.microsoft.com/office/powerpoint/2010/main" val="3913018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Key Points:</a:t>
            </a:r>
          </a:p>
          <a:p>
            <a:pPr marL="171450" indent="-171450">
              <a:buFont typeface="Arial" panose="020B0604020202020204" pitchFamily="34" charset="0"/>
              <a:buChar char="•"/>
            </a:pPr>
            <a:r>
              <a:rPr lang="en-US" dirty="0"/>
              <a:t>In Scenario 3, our inverter unit has 2 electrical feeds.  1 is sized to match up with the existing unit, so we can reuse that feed, we don’t have to throw it away.  It has a 2</a:t>
            </a:r>
            <a:r>
              <a:rPr lang="en-US" baseline="30000" dirty="0"/>
              <a:t>nd</a:t>
            </a:r>
            <a:r>
              <a:rPr lang="en-US" dirty="0"/>
              <a:t> feed that covers the difference in amps between the old and new unit, so we do still have to run a new feed, but it is a small 100A feed.</a:t>
            </a:r>
          </a:p>
          <a:p>
            <a:pPr marL="171450" indent="-171450">
              <a:buFont typeface="Arial" panose="020B0604020202020204" pitchFamily="34" charset="0"/>
              <a:buChar char="•"/>
            </a:pPr>
            <a:r>
              <a:rPr lang="en-US" dirty="0"/>
              <a:t>This leads to relatively smaller retrofit costs than scenario 1 and 2</a:t>
            </a:r>
          </a:p>
        </p:txBody>
      </p:sp>
      <p:sp>
        <p:nvSpPr>
          <p:cNvPr id="4" name="Slide Number Placeholder 3"/>
          <p:cNvSpPr>
            <a:spLocks noGrp="1"/>
          </p:cNvSpPr>
          <p:nvPr>
            <p:ph type="sldNum" sz="quarter" idx="5"/>
          </p:nvPr>
        </p:nvSpPr>
        <p:spPr/>
        <p:txBody>
          <a:bodyPr/>
          <a:lstStyle/>
          <a:p>
            <a:fld id="{D2FF82A3-9089-4DC5-900D-BEDA5CE6865F}" type="slidenum">
              <a:rPr lang="en-US" smtClean="0"/>
              <a:t>36</a:t>
            </a:fld>
            <a:endParaRPr lang="en-US" dirty="0"/>
          </a:p>
        </p:txBody>
      </p:sp>
    </p:spTree>
    <p:extLst>
      <p:ext uri="{BB962C8B-B14F-4D97-AF65-F5344CB8AC3E}">
        <p14:creationId xmlns:p14="http://schemas.microsoft.com/office/powerpoint/2010/main" val="1233663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Transitional slide to shift to how regulations are driving behavior</a:t>
            </a:r>
          </a:p>
        </p:txBody>
      </p:sp>
      <p:sp>
        <p:nvSpPr>
          <p:cNvPr id="4" name="Slide Number Placeholder 3"/>
          <p:cNvSpPr>
            <a:spLocks noGrp="1"/>
          </p:cNvSpPr>
          <p:nvPr>
            <p:ph type="sldNum" sz="quarter" idx="5"/>
          </p:nvPr>
        </p:nvSpPr>
        <p:spPr/>
        <p:txBody>
          <a:bodyPr/>
          <a:lstStyle/>
          <a:p>
            <a:fld id="{636DE2C2-BEB1-4C23-B7C0-709E7371AC35}" type="slidenum">
              <a:rPr lang="en-US" smtClean="0"/>
              <a:t>42</a:t>
            </a:fld>
            <a:endParaRPr lang="en-US" dirty="0"/>
          </a:p>
        </p:txBody>
      </p:sp>
    </p:spTree>
    <p:extLst>
      <p:ext uri="{BB962C8B-B14F-4D97-AF65-F5344CB8AC3E}">
        <p14:creationId xmlns:p14="http://schemas.microsoft.com/office/powerpoint/2010/main" val="2277585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43</a:t>
            </a:fld>
            <a:endParaRPr lang="en-US" dirty="0"/>
          </a:p>
        </p:txBody>
      </p:sp>
    </p:spTree>
    <p:extLst>
      <p:ext uri="{BB962C8B-B14F-4D97-AF65-F5344CB8AC3E}">
        <p14:creationId xmlns:p14="http://schemas.microsoft.com/office/powerpoint/2010/main" val="956470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44</a:t>
            </a:fld>
            <a:endParaRPr lang="en-US" dirty="0"/>
          </a:p>
        </p:txBody>
      </p:sp>
    </p:spTree>
    <p:extLst>
      <p:ext uri="{BB962C8B-B14F-4D97-AF65-F5344CB8AC3E}">
        <p14:creationId xmlns:p14="http://schemas.microsoft.com/office/powerpoint/2010/main" val="37661865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45</a:t>
            </a:fld>
            <a:endParaRPr lang="en-US" dirty="0"/>
          </a:p>
        </p:txBody>
      </p:sp>
    </p:spTree>
    <p:extLst>
      <p:ext uri="{BB962C8B-B14F-4D97-AF65-F5344CB8AC3E}">
        <p14:creationId xmlns:p14="http://schemas.microsoft.com/office/powerpoint/2010/main" val="15783287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46</a:t>
            </a:fld>
            <a:endParaRPr lang="en-US" dirty="0"/>
          </a:p>
        </p:txBody>
      </p:sp>
    </p:spTree>
    <p:extLst>
      <p:ext uri="{BB962C8B-B14F-4D97-AF65-F5344CB8AC3E}">
        <p14:creationId xmlns:p14="http://schemas.microsoft.com/office/powerpoint/2010/main" val="6811521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47</a:t>
            </a:fld>
            <a:endParaRPr lang="en-US" dirty="0"/>
          </a:p>
        </p:txBody>
      </p:sp>
    </p:spTree>
    <p:extLst>
      <p:ext uri="{BB962C8B-B14F-4D97-AF65-F5344CB8AC3E}">
        <p14:creationId xmlns:p14="http://schemas.microsoft.com/office/powerpoint/2010/main" val="24143984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48</a:t>
            </a:fld>
            <a:endParaRPr lang="en-US" dirty="0"/>
          </a:p>
        </p:txBody>
      </p:sp>
    </p:spTree>
    <p:extLst>
      <p:ext uri="{BB962C8B-B14F-4D97-AF65-F5344CB8AC3E}">
        <p14:creationId xmlns:p14="http://schemas.microsoft.com/office/powerpoint/2010/main" val="19639932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49</a:t>
            </a:fld>
            <a:endParaRPr lang="en-US" dirty="0"/>
          </a:p>
        </p:txBody>
      </p:sp>
    </p:spTree>
    <p:extLst>
      <p:ext uri="{BB962C8B-B14F-4D97-AF65-F5344CB8AC3E}">
        <p14:creationId xmlns:p14="http://schemas.microsoft.com/office/powerpoint/2010/main" val="33657341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defTabSz="931774">
              <a:defRPr/>
            </a:pPr>
            <a:fld id="{6D1FD2B9-294C-4AA0-B5D0-3940E2DE9505}" type="slidenum">
              <a:rPr lang="en-US">
                <a:solidFill>
                  <a:prstClr val="black"/>
                </a:solidFill>
                <a:latin typeface="Calibri" panose="020F0502020204030204"/>
              </a:rPr>
              <a:pPr defTabSz="931774">
                <a:defRPr/>
              </a:pPr>
              <a:t>50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094059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3</a:t>
            </a:fld>
            <a:endParaRPr lang="en-US"/>
          </a:p>
        </p:txBody>
      </p:sp>
    </p:spTree>
    <p:extLst>
      <p:ext uri="{BB962C8B-B14F-4D97-AF65-F5344CB8AC3E}">
        <p14:creationId xmlns:p14="http://schemas.microsoft.com/office/powerpoint/2010/main" val="2604481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defTabSz="931774">
              <a:defRPr/>
            </a:pPr>
            <a:fld id="{6D1FD2B9-294C-4AA0-B5D0-3940E2DE9505}" type="slidenum">
              <a:rPr lang="en-US">
                <a:solidFill>
                  <a:prstClr val="black"/>
                </a:solidFill>
                <a:latin typeface="Calibri" panose="020F0502020204030204"/>
              </a:rPr>
              <a:pPr defTabSz="931774">
                <a:defRPr/>
              </a:pPr>
              <a:t>51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7216533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defTabSz="931774">
              <a:defRPr/>
            </a:pPr>
            <a:fld id="{6D1FD2B9-294C-4AA0-B5D0-3940E2DE9505}" type="slidenum">
              <a:rPr lang="en-US">
                <a:solidFill>
                  <a:prstClr val="black"/>
                </a:solidFill>
                <a:latin typeface="Calibri" panose="020F0502020204030204"/>
              </a:rPr>
              <a:pPr defTabSz="931774">
                <a:defRPr/>
              </a:pPr>
              <a:t>52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6681062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defTabSz="931774">
              <a:defRPr/>
            </a:pPr>
            <a:fld id="{6D1FD2B9-294C-4AA0-B5D0-3940E2DE9505}" type="slidenum">
              <a:rPr lang="en-US">
                <a:solidFill>
                  <a:prstClr val="black"/>
                </a:solidFill>
                <a:latin typeface="Calibri" panose="020F0502020204030204"/>
              </a:rPr>
              <a:pPr defTabSz="931774">
                <a:defRPr/>
              </a:pPr>
              <a:t>53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736084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2ECB2D-8F16-7443-A249-70564A6BF351}" type="slidenum">
              <a:rPr lang="en-US" smtClean="0"/>
              <a:t>54</a:t>
            </a:fld>
            <a:endParaRPr lang="en-US"/>
          </a:p>
        </p:txBody>
      </p:sp>
    </p:spTree>
    <p:extLst>
      <p:ext uri="{BB962C8B-B14F-4D97-AF65-F5344CB8AC3E}">
        <p14:creationId xmlns:p14="http://schemas.microsoft.com/office/powerpoint/2010/main" val="14149457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2ECB2D-8F16-7443-A249-70564A6BF351}" type="slidenum">
              <a:rPr lang="en-US" smtClean="0"/>
              <a:t>55</a:t>
            </a:fld>
            <a:endParaRPr lang="en-US"/>
          </a:p>
        </p:txBody>
      </p:sp>
    </p:spTree>
    <p:extLst>
      <p:ext uri="{BB962C8B-B14F-4D97-AF65-F5344CB8AC3E}">
        <p14:creationId xmlns:p14="http://schemas.microsoft.com/office/powerpoint/2010/main" val="8835846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57</a:t>
            </a:fld>
            <a:endParaRPr lang="en-US" dirty="0"/>
          </a:p>
        </p:txBody>
      </p:sp>
    </p:spTree>
    <p:extLst>
      <p:ext uri="{BB962C8B-B14F-4D97-AF65-F5344CB8AC3E}">
        <p14:creationId xmlns:p14="http://schemas.microsoft.com/office/powerpoint/2010/main" val="639188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5</a:t>
            </a:fld>
            <a:endParaRPr lang="en-US" dirty="0"/>
          </a:p>
        </p:txBody>
      </p:sp>
    </p:spTree>
    <p:extLst>
      <p:ext uri="{BB962C8B-B14F-4D97-AF65-F5344CB8AC3E}">
        <p14:creationId xmlns:p14="http://schemas.microsoft.com/office/powerpoint/2010/main" val="3523270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6</a:t>
            </a:fld>
            <a:endParaRPr lang="en-US" dirty="0"/>
          </a:p>
        </p:txBody>
      </p:sp>
    </p:spTree>
    <p:extLst>
      <p:ext uri="{BB962C8B-B14F-4D97-AF65-F5344CB8AC3E}">
        <p14:creationId xmlns:p14="http://schemas.microsoft.com/office/powerpoint/2010/main" val="963594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7</a:t>
            </a:fld>
            <a:endParaRPr lang="en-US" dirty="0"/>
          </a:p>
        </p:txBody>
      </p:sp>
    </p:spTree>
    <p:extLst>
      <p:ext uri="{BB962C8B-B14F-4D97-AF65-F5344CB8AC3E}">
        <p14:creationId xmlns:p14="http://schemas.microsoft.com/office/powerpoint/2010/main" val="2101669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Transitional slide to shift to how regulations are driving behavior</a:t>
            </a:r>
          </a:p>
        </p:txBody>
      </p:sp>
      <p:sp>
        <p:nvSpPr>
          <p:cNvPr id="4" name="Slide Number Placeholder 3"/>
          <p:cNvSpPr>
            <a:spLocks noGrp="1"/>
          </p:cNvSpPr>
          <p:nvPr>
            <p:ph type="sldNum" sz="quarter" idx="5"/>
          </p:nvPr>
        </p:nvSpPr>
        <p:spPr/>
        <p:txBody>
          <a:bodyPr/>
          <a:lstStyle/>
          <a:p>
            <a:fld id="{636DE2C2-BEB1-4C23-B7C0-709E7371AC35}" type="slidenum">
              <a:rPr lang="en-US" smtClean="0"/>
              <a:t>10</a:t>
            </a:fld>
            <a:endParaRPr lang="en-US" dirty="0"/>
          </a:p>
        </p:txBody>
      </p:sp>
    </p:spTree>
    <p:extLst>
      <p:ext uri="{BB962C8B-B14F-4D97-AF65-F5344CB8AC3E}">
        <p14:creationId xmlns:p14="http://schemas.microsoft.com/office/powerpoint/2010/main" val="1930440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Transitional slide to shift to how regulations are driving behavior</a:t>
            </a:r>
          </a:p>
        </p:txBody>
      </p:sp>
      <p:sp>
        <p:nvSpPr>
          <p:cNvPr id="4" name="Slide Number Placeholder 3"/>
          <p:cNvSpPr>
            <a:spLocks noGrp="1"/>
          </p:cNvSpPr>
          <p:nvPr>
            <p:ph type="sldNum" sz="quarter" idx="5"/>
          </p:nvPr>
        </p:nvSpPr>
        <p:spPr/>
        <p:txBody>
          <a:bodyPr/>
          <a:lstStyle/>
          <a:p>
            <a:fld id="{636DE2C2-BEB1-4C23-B7C0-709E7371AC35}" type="slidenum">
              <a:rPr lang="en-US" smtClean="0"/>
              <a:t>18</a:t>
            </a:fld>
            <a:endParaRPr lang="en-US" dirty="0"/>
          </a:p>
        </p:txBody>
      </p:sp>
    </p:spTree>
    <p:extLst>
      <p:ext uri="{BB962C8B-B14F-4D97-AF65-F5344CB8AC3E}">
        <p14:creationId xmlns:p14="http://schemas.microsoft.com/office/powerpoint/2010/main" val="3811361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19</a:t>
            </a:fld>
            <a:endParaRPr lang="en-US" dirty="0"/>
          </a:p>
        </p:txBody>
      </p:sp>
    </p:spTree>
    <p:extLst>
      <p:ext uri="{BB962C8B-B14F-4D97-AF65-F5344CB8AC3E}">
        <p14:creationId xmlns:p14="http://schemas.microsoft.com/office/powerpoint/2010/main" val="30726153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image" Target="../media/image16.emf"/></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5.png"/><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6.emf"/><Relationship Id="rId9" Type="http://schemas.openxmlformats.org/officeDocument/2006/relationships/image" Target="../media/image22.svg"/></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6.svg"/><Relationship Id="rId11" Type="http://schemas.openxmlformats.org/officeDocument/2006/relationships/image" Target="../media/image11.jpe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4.svg"/><Relationship Id="rId9" Type="http://schemas.openxmlformats.org/officeDocument/2006/relationships/image" Target="../media/image9.jpeg"/></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ading + Cont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E997EF-9A92-4C48-9A8A-F4455C164382}"/>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Right Triangle 10">
            <a:extLst>
              <a:ext uri="{FF2B5EF4-FFF2-40B4-BE49-F238E27FC236}">
                <a16:creationId xmlns:a16="http://schemas.microsoft.com/office/drawing/2014/main" id="{C29681BE-BC5E-4B11-8E29-E74D5CFA22CA}"/>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47432"/>
            <a:ext cx="11573429" cy="398880"/>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321734" y="914399"/>
            <a:ext cx="11573429" cy="5387788"/>
          </a:xfrm>
        </p:spPr>
        <p:txBody>
          <a:bodyPr/>
          <a:lstStyle>
            <a:lvl1pPr>
              <a:defRPr sz="1867"/>
            </a:lvl1pPr>
            <a:lvl2pPr>
              <a:defRPr sz="1867">
                <a:solidFill>
                  <a:schemeClr val="accent1"/>
                </a:solidFill>
              </a:defRPr>
            </a:lvl2pPr>
            <a:lvl3pPr>
              <a:defRPr sz="1867">
                <a:solidFill>
                  <a:schemeClr val="accent1"/>
                </a:solidFill>
              </a:defRPr>
            </a:lvl3pPr>
            <a:lvl4pPr>
              <a:defRPr sz="1867">
                <a:solidFill>
                  <a:schemeClr val="accent1"/>
                </a:solidFill>
              </a:defRPr>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Tree>
    <p:custDataLst>
      <p:tags r:id="rId1"/>
    </p:custDataLst>
    <p:extLst>
      <p:ext uri="{BB962C8B-B14F-4D97-AF65-F5344CB8AC3E}">
        <p14:creationId xmlns:p14="http://schemas.microsoft.com/office/powerpoint/2010/main" val="65490779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ing + Left Content image + Call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490C9A-F46A-4FA1-BA01-9D1939796E95}"/>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Right Triangle 11">
            <a:extLst>
              <a:ext uri="{FF2B5EF4-FFF2-40B4-BE49-F238E27FC236}">
                <a16:creationId xmlns:a16="http://schemas.microsoft.com/office/drawing/2014/main" id="{AD528246-8E0E-4BA1-AE61-C8BE79700588}"/>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29" y="9331"/>
            <a:ext cx="10808288" cy="4783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437422" y="914399"/>
            <a:ext cx="5455803" cy="5387788"/>
          </a:xfrm>
        </p:spPr>
        <p:txBody>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
        <p:nvSpPr>
          <p:cNvPr id="10" name="Picture Placeholder 9">
            <a:extLst>
              <a:ext uri="{FF2B5EF4-FFF2-40B4-BE49-F238E27FC236}">
                <a16:creationId xmlns:a16="http://schemas.microsoft.com/office/drawing/2014/main" id="{920FB521-9E16-4722-A60B-22B8C5B63115}"/>
              </a:ext>
            </a:extLst>
          </p:cNvPr>
          <p:cNvSpPr>
            <a:spLocks noGrp="1"/>
          </p:cNvSpPr>
          <p:nvPr>
            <p:ph type="pic" sz="quarter" idx="13" hasCustomPrompt="1"/>
          </p:nvPr>
        </p:nvSpPr>
        <p:spPr>
          <a:xfrm>
            <a:off x="6096001" y="1033062"/>
            <a:ext cx="5816796" cy="4283009"/>
          </a:xfrm>
        </p:spPr>
        <p:txBody>
          <a:bodyPr/>
          <a:lstStyle>
            <a:lvl1pPr>
              <a:defRPr/>
            </a:lvl1pPr>
          </a:lstStyle>
          <a:p>
            <a:r>
              <a:rPr lang="en-US" dirty="0"/>
              <a:t>Click icon to insert image</a:t>
            </a:r>
          </a:p>
        </p:txBody>
      </p:sp>
      <p:sp>
        <p:nvSpPr>
          <p:cNvPr id="8" name="Content Placeholder 3">
            <a:extLst>
              <a:ext uri="{FF2B5EF4-FFF2-40B4-BE49-F238E27FC236}">
                <a16:creationId xmlns:a16="http://schemas.microsoft.com/office/drawing/2014/main" id="{60150534-B2B0-4F39-A57F-4CAE6E6DBAE0}"/>
              </a:ext>
            </a:extLst>
          </p:cNvPr>
          <p:cNvSpPr>
            <a:spLocks noGrp="1"/>
          </p:cNvSpPr>
          <p:nvPr>
            <p:ph sz="quarter" idx="14"/>
          </p:nvPr>
        </p:nvSpPr>
        <p:spPr>
          <a:xfrm>
            <a:off x="6095999" y="5316071"/>
            <a:ext cx="5816796" cy="986116"/>
          </a:xfrm>
          <a:solidFill>
            <a:schemeClr val="bg2"/>
          </a:solidFill>
        </p:spPr>
        <p:txBody>
          <a:bodyPr anchor="ctr"/>
          <a:lstStyle>
            <a:lvl1pPr algn="ctr">
              <a:defRPr sz="2400">
                <a:solidFill>
                  <a:schemeClr val="bg1"/>
                </a:solidFill>
              </a:defRPr>
            </a:lvl1pPr>
            <a:lvl2pPr>
              <a:defRPr sz="1867"/>
            </a:lvl2pPr>
            <a:lvl3pPr>
              <a:defRPr sz="1867"/>
            </a:lvl3pPr>
            <a:lvl4pPr>
              <a:defRPr sz="1867"/>
            </a:lvl4pPr>
            <a:lvl5pPr>
              <a:defRPr sz="1867"/>
            </a:lvl5pPr>
          </a:lstStyle>
          <a:p>
            <a:pPr lvl="0"/>
            <a:r>
              <a:rPr lang="en-US"/>
              <a:t>Click to edit Master text styles</a:t>
            </a:r>
          </a:p>
        </p:txBody>
      </p:sp>
    </p:spTree>
    <p:custDataLst>
      <p:tags r:id="rId1"/>
    </p:custDataLst>
    <p:extLst>
      <p:ext uri="{BB962C8B-B14F-4D97-AF65-F5344CB8AC3E}">
        <p14:creationId xmlns:p14="http://schemas.microsoft.com/office/powerpoint/2010/main" val="190710031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7A1BE5-6B1F-4F2E-8E69-5B8DF3A39B54}"/>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Right Triangle 10">
            <a:extLst>
              <a:ext uri="{FF2B5EF4-FFF2-40B4-BE49-F238E27FC236}">
                <a16:creationId xmlns:a16="http://schemas.microsoft.com/office/drawing/2014/main" id="{B44D1751-D44A-4BD6-AF71-768B6BCED547}"/>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28683"/>
            <a:ext cx="9855005" cy="478333"/>
          </a:xfrm>
        </p:spPr>
        <p:txBody>
          <a:bodyPr/>
          <a:lstStyle>
            <a:lvl1pPr>
              <a:defRPr>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Tree>
    <p:custDataLst>
      <p:tags r:id="rId1"/>
    </p:custDataLst>
    <p:extLst>
      <p:ext uri="{BB962C8B-B14F-4D97-AF65-F5344CB8AC3E}">
        <p14:creationId xmlns:p14="http://schemas.microsoft.com/office/powerpoint/2010/main" val="217575201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 - 600 Grid Backgroun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FE5A00FB-3EF6-4008-8229-0048DD5A3337}"/>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0" name="Right Triangle 49">
            <a:extLst>
              <a:ext uri="{FF2B5EF4-FFF2-40B4-BE49-F238E27FC236}">
                <a16:creationId xmlns:a16="http://schemas.microsoft.com/office/drawing/2014/main" id="{3CC2EF44-EA5F-4371-9F1B-A69AF3AE7DD9}"/>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9855005" cy="478333"/>
          </a:xfrm>
        </p:spPr>
        <p:txBody>
          <a:bodyPr/>
          <a:lstStyle>
            <a:lvl1pPr>
              <a:defRPr>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graphicFrame>
        <p:nvGraphicFramePr>
          <p:cNvPr id="10" name="Table 4">
            <a:extLst>
              <a:ext uri="{FF2B5EF4-FFF2-40B4-BE49-F238E27FC236}">
                <a16:creationId xmlns:a16="http://schemas.microsoft.com/office/drawing/2014/main" id="{DE0D5D45-C2C2-4608-9892-FD442E3A8BEB}"/>
              </a:ext>
            </a:extLst>
          </p:cNvPr>
          <p:cNvGraphicFramePr>
            <a:graphicFrameLocks noGrp="1"/>
          </p:cNvGraphicFramePr>
          <p:nvPr userDrawn="1">
            <p:extLst>
              <p:ext uri="{D42A27DB-BD31-4B8C-83A1-F6EECF244321}">
                <p14:modId xmlns:p14="http://schemas.microsoft.com/office/powerpoint/2010/main" val="342836881"/>
              </p:ext>
            </p:extLst>
          </p:nvPr>
        </p:nvGraphicFramePr>
        <p:xfrm>
          <a:off x="322729" y="1008088"/>
          <a:ext cx="11431950" cy="5300789"/>
        </p:xfrm>
        <a:graphic>
          <a:graphicData uri="http://schemas.openxmlformats.org/drawingml/2006/table">
            <a:tbl>
              <a:tblPr firstRow="1" bandRow="1">
                <a:tableStyleId>{5C22544A-7EE6-4342-B048-85BDC9FD1C3A}</a:tableStyleId>
              </a:tblPr>
              <a:tblGrid>
                <a:gridCol w="1905325">
                  <a:extLst>
                    <a:ext uri="{9D8B030D-6E8A-4147-A177-3AD203B41FA5}">
                      <a16:colId xmlns:a16="http://schemas.microsoft.com/office/drawing/2014/main" val="3689375942"/>
                    </a:ext>
                  </a:extLst>
                </a:gridCol>
                <a:gridCol w="1905325">
                  <a:extLst>
                    <a:ext uri="{9D8B030D-6E8A-4147-A177-3AD203B41FA5}">
                      <a16:colId xmlns:a16="http://schemas.microsoft.com/office/drawing/2014/main" val="2329281610"/>
                    </a:ext>
                  </a:extLst>
                </a:gridCol>
                <a:gridCol w="1905325">
                  <a:extLst>
                    <a:ext uri="{9D8B030D-6E8A-4147-A177-3AD203B41FA5}">
                      <a16:colId xmlns:a16="http://schemas.microsoft.com/office/drawing/2014/main" val="2700011258"/>
                    </a:ext>
                  </a:extLst>
                </a:gridCol>
                <a:gridCol w="1905325">
                  <a:extLst>
                    <a:ext uri="{9D8B030D-6E8A-4147-A177-3AD203B41FA5}">
                      <a16:colId xmlns:a16="http://schemas.microsoft.com/office/drawing/2014/main" val="1734784094"/>
                    </a:ext>
                  </a:extLst>
                </a:gridCol>
                <a:gridCol w="1905325">
                  <a:extLst>
                    <a:ext uri="{9D8B030D-6E8A-4147-A177-3AD203B41FA5}">
                      <a16:colId xmlns:a16="http://schemas.microsoft.com/office/drawing/2014/main" val="2287366264"/>
                    </a:ext>
                  </a:extLst>
                </a:gridCol>
                <a:gridCol w="1905325">
                  <a:extLst>
                    <a:ext uri="{9D8B030D-6E8A-4147-A177-3AD203B41FA5}">
                      <a16:colId xmlns:a16="http://schemas.microsoft.com/office/drawing/2014/main" val="2915382580"/>
                    </a:ext>
                  </a:extLst>
                </a:gridCol>
              </a:tblGrid>
              <a:tr h="5300789">
                <a:tc>
                  <a:txBody>
                    <a:bodyPr/>
                    <a:lstStyle/>
                    <a:p>
                      <a:endParaRPr lang="en-US" sz="1100" dirty="0"/>
                    </a:p>
                  </a:txBody>
                  <a:tcPr marL="121920" marR="121920" marT="60960" marB="60960">
                    <a:lnL w="3175" cap="flat" cmpd="sng" algn="ctr">
                      <a:solidFill>
                        <a:schemeClr val="tx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bg1"/>
                    </a:solidFill>
                  </a:tcPr>
                </a:tc>
                <a:tc>
                  <a:txBody>
                    <a:bodyPr/>
                    <a:lstStyle/>
                    <a:p>
                      <a:endParaRPr lang="en-US" sz="1100" dirty="0"/>
                    </a:p>
                  </a:txBody>
                  <a:tcPr marL="121920" marR="121920" marT="60960" marB="60960">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bg1"/>
                    </a:solidFill>
                  </a:tcPr>
                </a:tc>
                <a:tc>
                  <a:txBody>
                    <a:bodyPr/>
                    <a:lstStyle/>
                    <a:p>
                      <a:endParaRPr lang="en-US" sz="1100" dirty="0"/>
                    </a:p>
                  </a:txBody>
                  <a:tcPr marL="121920" marR="121920" marT="60960" marB="60960">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bg1"/>
                    </a:solidFill>
                  </a:tcPr>
                </a:tc>
                <a:tc>
                  <a:txBody>
                    <a:bodyPr/>
                    <a:lstStyle/>
                    <a:p>
                      <a:endParaRPr lang="en-US" sz="1100" dirty="0"/>
                    </a:p>
                  </a:txBody>
                  <a:tcPr marL="121920" marR="121920" marT="60960" marB="60960">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bg1"/>
                    </a:solidFill>
                  </a:tcPr>
                </a:tc>
                <a:tc>
                  <a:txBody>
                    <a:bodyPr/>
                    <a:lstStyle/>
                    <a:p>
                      <a:endParaRPr lang="en-US" sz="1100" dirty="0"/>
                    </a:p>
                  </a:txBody>
                  <a:tcPr marL="121920" marR="121920" marT="60960" marB="60960">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bg1"/>
                    </a:solidFill>
                  </a:tcPr>
                </a:tc>
                <a:tc>
                  <a:txBody>
                    <a:bodyPr/>
                    <a:lstStyle/>
                    <a:p>
                      <a:endParaRPr lang="en-US" sz="1100" dirty="0"/>
                    </a:p>
                  </a:txBody>
                  <a:tcPr marL="121920" marR="121920" marT="60960" marB="60960">
                    <a:lnL w="3175" cap="flat" cmpd="sng" algn="ctr">
                      <a:solidFill>
                        <a:schemeClr val="bg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1206899154"/>
                  </a:ext>
                </a:extLst>
              </a:tr>
            </a:tbl>
          </a:graphicData>
        </a:graphic>
      </p:graphicFrame>
      <p:grpSp>
        <p:nvGrpSpPr>
          <p:cNvPr id="11" name="Group 10">
            <a:extLst>
              <a:ext uri="{FF2B5EF4-FFF2-40B4-BE49-F238E27FC236}">
                <a16:creationId xmlns:a16="http://schemas.microsoft.com/office/drawing/2014/main" id="{F057B827-968E-47F8-A9E3-81D740C53C4F}"/>
              </a:ext>
            </a:extLst>
          </p:cNvPr>
          <p:cNvGrpSpPr/>
          <p:nvPr userDrawn="1"/>
        </p:nvGrpSpPr>
        <p:grpSpPr>
          <a:xfrm>
            <a:off x="316175" y="6270168"/>
            <a:ext cx="11769388" cy="215444"/>
            <a:chOff x="237131" y="4608281"/>
            <a:chExt cx="8827041" cy="161583"/>
          </a:xfrm>
        </p:grpSpPr>
        <p:sp>
          <p:nvSpPr>
            <p:cNvPr id="12" name="TextBox 11">
              <a:extLst>
                <a:ext uri="{FF2B5EF4-FFF2-40B4-BE49-F238E27FC236}">
                  <a16:creationId xmlns:a16="http://schemas.microsoft.com/office/drawing/2014/main" id="{E42DD45E-66AE-4A74-91AC-E85BBDD98CE5}"/>
                </a:ext>
              </a:extLst>
            </p:cNvPr>
            <p:cNvSpPr txBox="1"/>
            <p:nvPr/>
          </p:nvSpPr>
          <p:spPr>
            <a:xfrm>
              <a:off x="237131" y="4608281"/>
              <a:ext cx="256355" cy="161583"/>
            </a:xfrm>
            <a:prstGeom prst="rect">
              <a:avLst/>
            </a:prstGeom>
            <a:noFill/>
          </p:spPr>
          <p:txBody>
            <a:bodyPr wrap="square" lIns="0" rtlCol="0">
              <a:spAutoFit/>
            </a:bodyPr>
            <a:lstStyle/>
            <a:p>
              <a:r>
                <a:rPr lang="en-US" sz="800" dirty="0">
                  <a:solidFill>
                    <a:schemeClr val="tx2"/>
                  </a:solidFill>
                </a:rPr>
                <a:t>0</a:t>
              </a:r>
            </a:p>
          </p:txBody>
        </p:sp>
        <p:sp>
          <p:nvSpPr>
            <p:cNvPr id="13" name="TextBox 12">
              <a:extLst>
                <a:ext uri="{FF2B5EF4-FFF2-40B4-BE49-F238E27FC236}">
                  <a16:creationId xmlns:a16="http://schemas.microsoft.com/office/drawing/2014/main" id="{76FE3E1A-6DB8-4D29-B69A-B07D6E430EFF}"/>
                </a:ext>
              </a:extLst>
            </p:cNvPr>
            <p:cNvSpPr txBox="1"/>
            <p:nvPr/>
          </p:nvSpPr>
          <p:spPr>
            <a:xfrm>
              <a:off x="3096445" y="4608281"/>
              <a:ext cx="256355" cy="161583"/>
            </a:xfrm>
            <a:prstGeom prst="rect">
              <a:avLst/>
            </a:prstGeom>
            <a:noFill/>
          </p:spPr>
          <p:txBody>
            <a:bodyPr wrap="square" lIns="0" rtlCol="0">
              <a:spAutoFit/>
            </a:bodyPr>
            <a:lstStyle/>
            <a:p>
              <a:r>
                <a:rPr lang="en-US" sz="800" dirty="0">
                  <a:solidFill>
                    <a:schemeClr val="tx2"/>
                  </a:solidFill>
                </a:rPr>
                <a:t>200</a:t>
              </a:r>
            </a:p>
          </p:txBody>
        </p:sp>
        <p:sp>
          <p:nvSpPr>
            <p:cNvPr id="14" name="TextBox 13">
              <a:extLst>
                <a:ext uri="{FF2B5EF4-FFF2-40B4-BE49-F238E27FC236}">
                  <a16:creationId xmlns:a16="http://schemas.microsoft.com/office/drawing/2014/main" id="{BB354A16-232F-403D-A3B6-1E29A87E1411}"/>
                </a:ext>
              </a:extLst>
            </p:cNvPr>
            <p:cNvSpPr txBox="1"/>
            <p:nvPr/>
          </p:nvSpPr>
          <p:spPr>
            <a:xfrm>
              <a:off x="4526103" y="4608281"/>
              <a:ext cx="256355" cy="161583"/>
            </a:xfrm>
            <a:prstGeom prst="rect">
              <a:avLst/>
            </a:prstGeom>
            <a:noFill/>
          </p:spPr>
          <p:txBody>
            <a:bodyPr wrap="square" lIns="0" rtlCol="0">
              <a:spAutoFit/>
            </a:bodyPr>
            <a:lstStyle/>
            <a:p>
              <a:r>
                <a:rPr lang="en-US" sz="800" dirty="0">
                  <a:solidFill>
                    <a:schemeClr val="tx2"/>
                  </a:solidFill>
                </a:rPr>
                <a:t>300</a:t>
              </a:r>
            </a:p>
          </p:txBody>
        </p:sp>
        <p:sp>
          <p:nvSpPr>
            <p:cNvPr id="15" name="TextBox 14">
              <a:extLst>
                <a:ext uri="{FF2B5EF4-FFF2-40B4-BE49-F238E27FC236}">
                  <a16:creationId xmlns:a16="http://schemas.microsoft.com/office/drawing/2014/main" id="{3C91E859-2E2A-414B-BA2B-786CA5B62CEA}"/>
                </a:ext>
              </a:extLst>
            </p:cNvPr>
            <p:cNvSpPr txBox="1"/>
            <p:nvPr/>
          </p:nvSpPr>
          <p:spPr>
            <a:xfrm>
              <a:off x="5963017" y="4608281"/>
              <a:ext cx="256355" cy="161583"/>
            </a:xfrm>
            <a:prstGeom prst="rect">
              <a:avLst/>
            </a:prstGeom>
            <a:noFill/>
          </p:spPr>
          <p:txBody>
            <a:bodyPr wrap="square" lIns="0" rtlCol="0">
              <a:spAutoFit/>
            </a:bodyPr>
            <a:lstStyle/>
            <a:p>
              <a:r>
                <a:rPr lang="en-US" sz="800" dirty="0">
                  <a:solidFill>
                    <a:schemeClr val="tx2"/>
                  </a:solidFill>
                </a:rPr>
                <a:t>400</a:t>
              </a:r>
            </a:p>
          </p:txBody>
        </p:sp>
        <p:sp>
          <p:nvSpPr>
            <p:cNvPr id="16" name="TextBox 15">
              <a:extLst>
                <a:ext uri="{FF2B5EF4-FFF2-40B4-BE49-F238E27FC236}">
                  <a16:creationId xmlns:a16="http://schemas.microsoft.com/office/drawing/2014/main" id="{630C763E-564A-40CB-88F6-C79DC8A7A9C6}"/>
                </a:ext>
              </a:extLst>
            </p:cNvPr>
            <p:cNvSpPr txBox="1"/>
            <p:nvPr/>
          </p:nvSpPr>
          <p:spPr>
            <a:xfrm>
              <a:off x="7385417" y="4608281"/>
              <a:ext cx="256355" cy="161583"/>
            </a:xfrm>
            <a:prstGeom prst="rect">
              <a:avLst/>
            </a:prstGeom>
            <a:noFill/>
          </p:spPr>
          <p:txBody>
            <a:bodyPr wrap="square" lIns="0" rtlCol="0">
              <a:spAutoFit/>
            </a:bodyPr>
            <a:lstStyle/>
            <a:p>
              <a:r>
                <a:rPr lang="en-US" sz="800" dirty="0">
                  <a:solidFill>
                    <a:schemeClr val="tx2"/>
                  </a:solidFill>
                </a:rPr>
                <a:t>500</a:t>
              </a:r>
            </a:p>
          </p:txBody>
        </p:sp>
        <p:sp>
          <p:nvSpPr>
            <p:cNvPr id="17" name="TextBox 16">
              <a:extLst>
                <a:ext uri="{FF2B5EF4-FFF2-40B4-BE49-F238E27FC236}">
                  <a16:creationId xmlns:a16="http://schemas.microsoft.com/office/drawing/2014/main" id="{3542304B-5021-46E1-8237-3259C81672E7}"/>
                </a:ext>
              </a:extLst>
            </p:cNvPr>
            <p:cNvSpPr txBox="1"/>
            <p:nvPr/>
          </p:nvSpPr>
          <p:spPr>
            <a:xfrm>
              <a:off x="1666788" y="4608281"/>
              <a:ext cx="256355" cy="161583"/>
            </a:xfrm>
            <a:prstGeom prst="rect">
              <a:avLst/>
            </a:prstGeom>
            <a:noFill/>
          </p:spPr>
          <p:txBody>
            <a:bodyPr wrap="square" lIns="0" rtlCol="0">
              <a:spAutoFit/>
            </a:bodyPr>
            <a:lstStyle/>
            <a:p>
              <a:r>
                <a:rPr lang="en-US" sz="800" dirty="0">
                  <a:solidFill>
                    <a:schemeClr val="tx2"/>
                  </a:solidFill>
                </a:rPr>
                <a:t>100</a:t>
              </a:r>
            </a:p>
          </p:txBody>
        </p:sp>
        <p:sp>
          <p:nvSpPr>
            <p:cNvPr id="18" name="TextBox 17">
              <a:extLst>
                <a:ext uri="{FF2B5EF4-FFF2-40B4-BE49-F238E27FC236}">
                  <a16:creationId xmlns:a16="http://schemas.microsoft.com/office/drawing/2014/main" id="{E273E840-A150-4E13-AB4D-6FF1EF39D580}"/>
                </a:ext>
              </a:extLst>
            </p:cNvPr>
            <p:cNvSpPr txBox="1"/>
            <p:nvPr/>
          </p:nvSpPr>
          <p:spPr>
            <a:xfrm>
              <a:off x="8807817" y="4608281"/>
              <a:ext cx="256355" cy="161583"/>
            </a:xfrm>
            <a:prstGeom prst="rect">
              <a:avLst/>
            </a:prstGeom>
            <a:noFill/>
          </p:spPr>
          <p:txBody>
            <a:bodyPr wrap="square" lIns="0" rtlCol="0">
              <a:spAutoFit/>
            </a:bodyPr>
            <a:lstStyle/>
            <a:p>
              <a:r>
                <a:rPr lang="en-US" sz="800" dirty="0">
                  <a:solidFill>
                    <a:schemeClr val="tx2"/>
                  </a:solidFill>
                </a:rPr>
                <a:t>600</a:t>
              </a:r>
            </a:p>
          </p:txBody>
        </p:sp>
        <p:grpSp>
          <p:nvGrpSpPr>
            <p:cNvPr id="19" name="Group 18">
              <a:extLst>
                <a:ext uri="{FF2B5EF4-FFF2-40B4-BE49-F238E27FC236}">
                  <a16:creationId xmlns:a16="http://schemas.microsoft.com/office/drawing/2014/main" id="{857AF406-426D-47B1-BFDF-063A3B708530}"/>
                </a:ext>
              </a:extLst>
            </p:cNvPr>
            <p:cNvGrpSpPr/>
            <p:nvPr/>
          </p:nvGrpSpPr>
          <p:grpSpPr>
            <a:xfrm>
              <a:off x="527417" y="4640217"/>
              <a:ext cx="849087" cy="91440"/>
              <a:chOff x="527417" y="4158343"/>
              <a:chExt cx="849087" cy="91440"/>
            </a:xfrm>
          </p:grpSpPr>
          <p:cxnSp>
            <p:nvCxnSpPr>
              <p:cNvPr id="45" name="Straight Connector 44">
                <a:extLst>
                  <a:ext uri="{FF2B5EF4-FFF2-40B4-BE49-F238E27FC236}">
                    <a16:creationId xmlns:a16="http://schemas.microsoft.com/office/drawing/2014/main" id="{85C5B9EC-8D0B-4398-9959-714C65E1ED0A}"/>
                  </a:ext>
                </a:extLst>
              </p:cNvPr>
              <p:cNvCxnSpPr>
                <a:cxnSpLocks/>
              </p:cNvCxnSpPr>
              <p:nvPr/>
            </p:nvCxnSpPr>
            <p:spPr>
              <a:xfrm>
                <a:off x="527417"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A0D5F5D-93EA-46FC-BFD5-C720251B20B9}"/>
                  </a:ext>
                </a:extLst>
              </p:cNvPr>
              <p:cNvCxnSpPr>
                <a:cxnSpLocks/>
              </p:cNvCxnSpPr>
              <p:nvPr/>
            </p:nvCxnSpPr>
            <p:spPr>
              <a:xfrm>
                <a:off x="810446"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5B265AD-FE9A-469B-A9C5-CF4B0096BA5B}"/>
                  </a:ext>
                </a:extLst>
              </p:cNvPr>
              <p:cNvCxnSpPr>
                <a:cxnSpLocks/>
              </p:cNvCxnSpPr>
              <p:nvPr/>
            </p:nvCxnSpPr>
            <p:spPr>
              <a:xfrm>
                <a:off x="1093475"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2E179FB-EEB8-4F36-A960-7E3A3EF0D5AA}"/>
                  </a:ext>
                </a:extLst>
              </p:cNvPr>
              <p:cNvCxnSpPr>
                <a:cxnSpLocks/>
              </p:cNvCxnSpPr>
              <p:nvPr/>
            </p:nvCxnSpPr>
            <p:spPr>
              <a:xfrm>
                <a:off x="1376504"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FEAC68C7-4838-4CC1-B3D1-24C546769017}"/>
                </a:ext>
              </a:extLst>
            </p:cNvPr>
            <p:cNvGrpSpPr/>
            <p:nvPr/>
          </p:nvGrpSpPr>
          <p:grpSpPr>
            <a:xfrm>
              <a:off x="1959977" y="4640217"/>
              <a:ext cx="849087" cy="91440"/>
              <a:chOff x="527417" y="4158343"/>
              <a:chExt cx="849087" cy="91440"/>
            </a:xfrm>
          </p:grpSpPr>
          <p:cxnSp>
            <p:nvCxnSpPr>
              <p:cNvPr id="41" name="Straight Connector 40">
                <a:extLst>
                  <a:ext uri="{FF2B5EF4-FFF2-40B4-BE49-F238E27FC236}">
                    <a16:creationId xmlns:a16="http://schemas.microsoft.com/office/drawing/2014/main" id="{FC1A256C-F1EC-4BEA-BB89-5C160B28159F}"/>
                  </a:ext>
                </a:extLst>
              </p:cNvPr>
              <p:cNvCxnSpPr>
                <a:cxnSpLocks/>
              </p:cNvCxnSpPr>
              <p:nvPr/>
            </p:nvCxnSpPr>
            <p:spPr>
              <a:xfrm>
                <a:off x="527417"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4EB69F0-DB2C-458D-9AB4-239F990D043C}"/>
                  </a:ext>
                </a:extLst>
              </p:cNvPr>
              <p:cNvCxnSpPr>
                <a:cxnSpLocks/>
              </p:cNvCxnSpPr>
              <p:nvPr/>
            </p:nvCxnSpPr>
            <p:spPr>
              <a:xfrm>
                <a:off x="810446"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6291145-25F2-4900-AC16-33F7FD2667A1}"/>
                  </a:ext>
                </a:extLst>
              </p:cNvPr>
              <p:cNvCxnSpPr>
                <a:cxnSpLocks/>
              </p:cNvCxnSpPr>
              <p:nvPr/>
            </p:nvCxnSpPr>
            <p:spPr>
              <a:xfrm>
                <a:off x="1093475"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5FFC432-6B46-4C70-AA9A-870DF075ACCD}"/>
                  </a:ext>
                </a:extLst>
              </p:cNvPr>
              <p:cNvCxnSpPr>
                <a:cxnSpLocks/>
              </p:cNvCxnSpPr>
              <p:nvPr/>
            </p:nvCxnSpPr>
            <p:spPr>
              <a:xfrm>
                <a:off x="1376504"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1B8DE6B3-3C97-4761-91C6-C78C719C8443}"/>
                </a:ext>
              </a:extLst>
            </p:cNvPr>
            <p:cNvGrpSpPr/>
            <p:nvPr/>
          </p:nvGrpSpPr>
          <p:grpSpPr>
            <a:xfrm>
              <a:off x="3392537" y="4640217"/>
              <a:ext cx="849087" cy="91440"/>
              <a:chOff x="527417" y="4158343"/>
              <a:chExt cx="849087" cy="91440"/>
            </a:xfrm>
          </p:grpSpPr>
          <p:cxnSp>
            <p:nvCxnSpPr>
              <p:cNvPr id="37" name="Straight Connector 36">
                <a:extLst>
                  <a:ext uri="{FF2B5EF4-FFF2-40B4-BE49-F238E27FC236}">
                    <a16:creationId xmlns:a16="http://schemas.microsoft.com/office/drawing/2014/main" id="{11DBF3F7-30EB-46D9-AF13-7A91D9C67403}"/>
                  </a:ext>
                </a:extLst>
              </p:cNvPr>
              <p:cNvCxnSpPr>
                <a:cxnSpLocks/>
              </p:cNvCxnSpPr>
              <p:nvPr/>
            </p:nvCxnSpPr>
            <p:spPr>
              <a:xfrm>
                <a:off x="527417"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6CDEA96-5C99-4E1F-B722-564C922C9255}"/>
                  </a:ext>
                </a:extLst>
              </p:cNvPr>
              <p:cNvCxnSpPr>
                <a:cxnSpLocks/>
              </p:cNvCxnSpPr>
              <p:nvPr/>
            </p:nvCxnSpPr>
            <p:spPr>
              <a:xfrm>
                <a:off x="810446"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A1A32B5-E8C7-42DD-B129-AC16A7A21F44}"/>
                  </a:ext>
                </a:extLst>
              </p:cNvPr>
              <p:cNvCxnSpPr>
                <a:cxnSpLocks/>
              </p:cNvCxnSpPr>
              <p:nvPr/>
            </p:nvCxnSpPr>
            <p:spPr>
              <a:xfrm>
                <a:off x="1093475"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3757D6E-7381-4DDE-962F-C7D66E8A5157}"/>
                  </a:ext>
                </a:extLst>
              </p:cNvPr>
              <p:cNvCxnSpPr>
                <a:cxnSpLocks/>
              </p:cNvCxnSpPr>
              <p:nvPr/>
            </p:nvCxnSpPr>
            <p:spPr>
              <a:xfrm>
                <a:off x="1376504"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0206C61-6688-4BA2-A7FA-C64520B2CC80}"/>
                </a:ext>
              </a:extLst>
            </p:cNvPr>
            <p:cNvGrpSpPr/>
            <p:nvPr/>
          </p:nvGrpSpPr>
          <p:grpSpPr>
            <a:xfrm>
              <a:off x="4825097" y="4640217"/>
              <a:ext cx="849087" cy="91440"/>
              <a:chOff x="527417" y="4158343"/>
              <a:chExt cx="849087" cy="91440"/>
            </a:xfrm>
          </p:grpSpPr>
          <p:cxnSp>
            <p:nvCxnSpPr>
              <p:cNvPr id="33" name="Straight Connector 32">
                <a:extLst>
                  <a:ext uri="{FF2B5EF4-FFF2-40B4-BE49-F238E27FC236}">
                    <a16:creationId xmlns:a16="http://schemas.microsoft.com/office/drawing/2014/main" id="{643F5517-3132-4D7C-836B-02417F441258}"/>
                  </a:ext>
                </a:extLst>
              </p:cNvPr>
              <p:cNvCxnSpPr>
                <a:cxnSpLocks/>
              </p:cNvCxnSpPr>
              <p:nvPr/>
            </p:nvCxnSpPr>
            <p:spPr>
              <a:xfrm>
                <a:off x="527417"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6FF7E4A-6150-40F0-A3DE-5D8B89FF36DF}"/>
                  </a:ext>
                </a:extLst>
              </p:cNvPr>
              <p:cNvCxnSpPr>
                <a:cxnSpLocks/>
              </p:cNvCxnSpPr>
              <p:nvPr/>
            </p:nvCxnSpPr>
            <p:spPr>
              <a:xfrm>
                <a:off x="810446"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3957B65-21B7-4E2B-A474-89092AAA1CBB}"/>
                  </a:ext>
                </a:extLst>
              </p:cNvPr>
              <p:cNvCxnSpPr>
                <a:cxnSpLocks/>
              </p:cNvCxnSpPr>
              <p:nvPr/>
            </p:nvCxnSpPr>
            <p:spPr>
              <a:xfrm>
                <a:off x="1093475"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9EAC4E7-D430-44C2-B7BC-3C04E993F80D}"/>
                  </a:ext>
                </a:extLst>
              </p:cNvPr>
              <p:cNvCxnSpPr>
                <a:cxnSpLocks/>
              </p:cNvCxnSpPr>
              <p:nvPr/>
            </p:nvCxnSpPr>
            <p:spPr>
              <a:xfrm>
                <a:off x="1376504"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9484C6E5-4802-4E33-80B8-62CA84703DD5}"/>
                </a:ext>
              </a:extLst>
            </p:cNvPr>
            <p:cNvGrpSpPr/>
            <p:nvPr/>
          </p:nvGrpSpPr>
          <p:grpSpPr>
            <a:xfrm>
              <a:off x="6257657" y="4640217"/>
              <a:ext cx="849087" cy="91440"/>
              <a:chOff x="527417" y="4158343"/>
              <a:chExt cx="849087" cy="91440"/>
            </a:xfrm>
          </p:grpSpPr>
          <p:cxnSp>
            <p:nvCxnSpPr>
              <p:cNvPr id="29" name="Straight Connector 28">
                <a:extLst>
                  <a:ext uri="{FF2B5EF4-FFF2-40B4-BE49-F238E27FC236}">
                    <a16:creationId xmlns:a16="http://schemas.microsoft.com/office/drawing/2014/main" id="{E714DCDE-3CC3-4189-92DE-51A1782A71A7}"/>
                  </a:ext>
                </a:extLst>
              </p:cNvPr>
              <p:cNvCxnSpPr>
                <a:cxnSpLocks/>
              </p:cNvCxnSpPr>
              <p:nvPr/>
            </p:nvCxnSpPr>
            <p:spPr>
              <a:xfrm>
                <a:off x="527417"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1DA38D2-3B15-43EB-AB6C-3346821E3920}"/>
                  </a:ext>
                </a:extLst>
              </p:cNvPr>
              <p:cNvCxnSpPr>
                <a:cxnSpLocks/>
              </p:cNvCxnSpPr>
              <p:nvPr/>
            </p:nvCxnSpPr>
            <p:spPr>
              <a:xfrm>
                <a:off x="810446"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DD9FED0-5D22-4C07-9221-071C3AC17BD9}"/>
                  </a:ext>
                </a:extLst>
              </p:cNvPr>
              <p:cNvCxnSpPr>
                <a:cxnSpLocks/>
              </p:cNvCxnSpPr>
              <p:nvPr/>
            </p:nvCxnSpPr>
            <p:spPr>
              <a:xfrm>
                <a:off x="1093475"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C1A9A4F-2735-4FB5-AC30-1D3B6183592C}"/>
                  </a:ext>
                </a:extLst>
              </p:cNvPr>
              <p:cNvCxnSpPr>
                <a:cxnSpLocks/>
              </p:cNvCxnSpPr>
              <p:nvPr/>
            </p:nvCxnSpPr>
            <p:spPr>
              <a:xfrm>
                <a:off x="1376504"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4A65F680-D67C-4243-9C41-D6E587E3C5BE}"/>
                </a:ext>
              </a:extLst>
            </p:cNvPr>
            <p:cNvGrpSpPr/>
            <p:nvPr/>
          </p:nvGrpSpPr>
          <p:grpSpPr>
            <a:xfrm>
              <a:off x="7690217" y="4640217"/>
              <a:ext cx="849087" cy="91440"/>
              <a:chOff x="527417" y="4158343"/>
              <a:chExt cx="849087" cy="91440"/>
            </a:xfrm>
          </p:grpSpPr>
          <p:cxnSp>
            <p:nvCxnSpPr>
              <p:cNvPr id="25" name="Straight Connector 24">
                <a:extLst>
                  <a:ext uri="{FF2B5EF4-FFF2-40B4-BE49-F238E27FC236}">
                    <a16:creationId xmlns:a16="http://schemas.microsoft.com/office/drawing/2014/main" id="{B4564E54-B3AA-4722-8979-87758630F6F1}"/>
                  </a:ext>
                </a:extLst>
              </p:cNvPr>
              <p:cNvCxnSpPr>
                <a:cxnSpLocks/>
              </p:cNvCxnSpPr>
              <p:nvPr/>
            </p:nvCxnSpPr>
            <p:spPr>
              <a:xfrm>
                <a:off x="527417"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1805A3-2282-4BC8-ACC6-21FB6ED5D6F4}"/>
                  </a:ext>
                </a:extLst>
              </p:cNvPr>
              <p:cNvCxnSpPr>
                <a:cxnSpLocks/>
              </p:cNvCxnSpPr>
              <p:nvPr/>
            </p:nvCxnSpPr>
            <p:spPr>
              <a:xfrm>
                <a:off x="810446"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47B428C-01FF-48ED-9305-866114E9F83E}"/>
                  </a:ext>
                </a:extLst>
              </p:cNvPr>
              <p:cNvCxnSpPr>
                <a:cxnSpLocks/>
              </p:cNvCxnSpPr>
              <p:nvPr/>
            </p:nvCxnSpPr>
            <p:spPr>
              <a:xfrm>
                <a:off x="1093475"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BCBC8A1-0F8C-4952-A3E1-20036796F8D0}"/>
                  </a:ext>
                </a:extLst>
              </p:cNvPr>
              <p:cNvCxnSpPr>
                <a:cxnSpLocks/>
              </p:cNvCxnSpPr>
              <p:nvPr/>
            </p:nvCxnSpPr>
            <p:spPr>
              <a:xfrm>
                <a:off x="1376504"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spTree>
    <p:custDataLst>
      <p:tags r:id="rId1"/>
    </p:custDataLst>
    <p:extLst>
      <p:ext uri="{BB962C8B-B14F-4D97-AF65-F5344CB8AC3E}">
        <p14:creationId xmlns:p14="http://schemas.microsoft.com/office/powerpoint/2010/main" val="203468133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3 Light Blue Highlights ">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D91C5A-E762-4023-8A34-44908D2F3833}"/>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Right Triangle 13">
            <a:extLst>
              <a:ext uri="{FF2B5EF4-FFF2-40B4-BE49-F238E27FC236}">
                <a16:creationId xmlns:a16="http://schemas.microsoft.com/office/drawing/2014/main" id="{C523D9E0-C013-4FF0-8617-5DCB529FCB67}"/>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9855005" cy="478333"/>
          </a:xfrm>
        </p:spPr>
        <p:txBody>
          <a:bodyPr/>
          <a:lstStyle>
            <a:lvl1pPr>
              <a:defRPr sz="2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cxnSp>
        <p:nvCxnSpPr>
          <p:cNvPr id="9" name="Straight Connector 8">
            <a:extLst>
              <a:ext uri="{FF2B5EF4-FFF2-40B4-BE49-F238E27FC236}">
                <a16:creationId xmlns:a16="http://schemas.microsoft.com/office/drawing/2014/main" id="{1897FDFC-870A-469D-ABD4-972FB825210C}"/>
              </a:ext>
            </a:extLst>
          </p:cNvPr>
          <p:cNvCxnSpPr>
            <a:cxnSpLocks/>
          </p:cNvCxnSpPr>
          <p:nvPr userDrawn="1"/>
        </p:nvCxnSpPr>
        <p:spPr>
          <a:xfrm flipV="1">
            <a:off x="4192507" y="887506"/>
            <a:ext cx="0" cy="5396753"/>
          </a:xfrm>
          <a:prstGeom prst="line">
            <a:avLst/>
          </a:prstGeom>
          <a:ln w="3175" cmpd="sng">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744D4B1-8C6B-4680-90FC-4AC66FB530FA}"/>
              </a:ext>
            </a:extLst>
          </p:cNvPr>
          <p:cNvCxnSpPr>
            <a:cxnSpLocks/>
          </p:cNvCxnSpPr>
          <p:nvPr userDrawn="1"/>
        </p:nvCxnSpPr>
        <p:spPr>
          <a:xfrm flipV="1">
            <a:off x="8011471" y="887506"/>
            <a:ext cx="0" cy="5396753"/>
          </a:xfrm>
          <a:prstGeom prst="line">
            <a:avLst/>
          </a:prstGeom>
          <a:ln w="3175" cmpd="sng">
            <a:solidFill>
              <a:schemeClr val="accent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1707456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D91C5A-E762-4023-8A34-44908D2F3833}"/>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Right Triangle 13">
            <a:extLst>
              <a:ext uri="{FF2B5EF4-FFF2-40B4-BE49-F238E27FC236}">
                <a16:creationId xmlns:a16="http://schemas.microsoft.com/office/drawing/2014/main" id="{C523D9E0-C013-4FF0-8617-5DCB529FCB67}"/>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9855005" cy="478333"/>
          </a:xfrm>
        </p:spPr>
        <p:txBody>
          <a:bodyPr/>
          <a:lstStyle>
            <a:lvl1pPr>
              <a:defRPr sz="2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cxnSp>
        <p:nvCxnSpPr>
          <p:cNvPr id="9" name="Straight Connector 8">
            <a:extLst>
              <a:ext uri="{FF2B5EF4-FFF2-40B4-BE49-F238E27FC236}">
                <a16:creationId xmlns:a16="http://schemas.microsoft.com/office/drawing/2014/main" id="{1897FDFC-870A-469D-ABD4-972FB825210C}"/>
              </a:ext>
            </a:extLst>
          </p:cNvPr>
          <p:cNvCxnSpPr>
            <a:cxnSpLocks/>
          </p:cNvCxnSpPr>
          <p:nvPr userDrawn="1"/>
        </p:nvCxnSpPr>
        <p:spPr>
          <a:xfrm flipV="1">
            <a:off x="4192507" y="878542"/>
            <a:ext cx="0" cy="5405717"/>
          </a:xfrm>
          <a:prstGeom prst="line">
            <a:avLst/>
          </a:prstGeom>
          <a:ln w="3175" cmpd="sng">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744D4B1-8C6B-4680-90FC-4AC66FB530FA}"/>
              </a:ext>
            </a:extLst>
          </p:cNvPr>
          <p:cNvCxnSpPr>
            <a:cxnSpLocks/>
          </p:cNvCxnSpPr>
          <p:nvPr userDrawn="1"/>
        </p:nvCxnSpPr>
        <p:spPr>
          <a:xfrm flipV="1">
            <a:off x="8011471" y="878542"/>
            <a:ext cx="0" cy="5405717"/>
          </a:xfrm>
          <a:prstGeom prst="line">
            <a:avLst/>
          </a:prstGeom>
          <a:ln w="3175" cmpd="sng">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209DDF04-657D-4242-93B6-75C93B9CF88A}"/>
              </a:ext>
            </a:extLst>
          </p:cNvPr>
          <p:cNvSpPr>
            <a:spLocks noGrp="1"/>
          </p:cNvSpPr>
          <p:nvPr>
            <p:ph sz="quarter" idx="10"/>
          </p:nvPr>
        </p:nvSpPr>
        <p:spPr>
          <a:xfrm>
            <a:off x="437424" y="2474265"/>
            <a:ext cx="3694313" cy="516239"/>
          </a:xfrm>
        </p:spPr>
        <p:txBody>
          <a:bodyPr/>
          <a:lstStyle>
            <a:lvl1pPr>
              <a:defRPr sz="1600"/>
            </a:lvl1pPr>
            <a:lvl2pPr>
              <a:defRPr sz="1867"/>
            </a:lvl2pPr>
            <a:lvl3pPr>
              <a:defRPr sz="1867"/>
            </a:lvl3pPr>
            <a:lvl4pPr>
              <a:defRPr sz="1867"/>
            </a:lvl4pPr>
            <a:lvl5pPr>
              <a:defRPr sz="1867"/>
            </a:lvl5pPr>
          </a:lstStyle>
          <a:p>
            <a:pPr lvl="0"/>
            <a:r>
              <a:rPr lang="en-US"/>
              <a:t>Click to edit Master text styles</a:t>
            </a:r>
          </a:p>
        </p:txBody>
      </p:sp>
      <p:sp>
        <p:nvSpPr>
          <p:cNvPr id="11" name="Content Placeholder 3">
            <a:extLst>
              <a:ext uri="{FF2B5EF4-FFF2-40B4-BE49-F238E27FC236}">
                <a16:creationId xmlns:a16="http://schemas.microsoft.com/office/drawing/2014/main" id="{98D29AB6-0398-4252-9297-EC6B91E1546F}"/>
              </a:ext>
            </a:extLst>
          </p:cNvPr>
          <p:cNvSpPr>
            <a:spLocks noGrp="1"/>
          </p:cNvSpPr>
          <p:nvPr>
            <p:ph sz="quarter" idx="17"/>
          </p:nvPr>
        </p:nvSpPr>
        <p:spPr>
          <a:xfrm>
            <a:off x="437424" y="2901894"/>
            <a:ext cx="3694313" cy="2339220"/>
          </a:xfrm>
        </p:spPr>
        <p:txBody>
          <a:bodyPr/>
          <a:lstStyle>
            <a:lvl1pPr>
              <a:spcAft>
                <a:spcPts val="533"/>
              </a:spcAft>
              <a:defRPr sz="1333">
                <a:solidFill>
                  <a:schemeClr val="accent1"/>
                </a:solidFill>
              </a:defRPr>
            </a:lvl1pPr>
            <a:lvl2pPr marL="232828" indent="-232828">
              <a:spcAft>
                <a:spcPts val="533"/>
              </a:spcAft>
              <a:defRPr sz="1333"/>
            </a:lvl2pPr>
            <a:lvl3pPr>
              <a:spcAft>
                <a:spcPts val="533"/>
              </a:spcAft>
              <a:defRPr sz="1333"/>
            </a:lvl3pPr>
            <a:lvl4pPr>
              <a:spcAft>
                <a:spcPts val="533"/>
              </a:spcAft>
              <a:defRPr sz="1333"/>
            </a:lvl4pPr>
            <a:lvl5pPr>
              <a:spcAft>
                <a:spcPts val="533"/>
              </a:spcAft>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107AAE68-977F-4CA2-B1E1-0BF8CFBA478D}"/>
              </a:ext>
            </a:extLst>
          </p:cNvPr>
          <p:cNvSpPr>
            <a:spLocks noGrp="1"/>
          </p:cNvSpPr>
          <p:nvPr>
            <p:ph sz="quarter" idx="18"/>
          </p:nvPr>
        </p:nvSpPr>
        <p:spPr>
          <a:xfrm>
            <a:off x="4274320" y="2474265"/>
            <a:ext cx="3694313" cy="516239"/>
          </a:xfrm>
        </p:spPr>
        <p:txBody>
          <a:bodyPr/>
          <a:lstStyle>
            <a:lvl1pPr>
              <a:defRPr sz="1600"/>
            </a:lvl1pPr>
            <a:lvl2pPr>
              <a:defRPr sz="1867"/>
            </a:lvl2pPr>
            <a:lvl3pPr>
              <a:defRPr sz="1867"/>
            </a:lvl3pPr>
            <a:lvl4pPr>
              <a:defRPr sz="1867"/>
            </a:lvl4pPr>
            <a:lvl5pPr>
              <a:defRPr sz="1867"/>
            </a:lvl5pPr>
          </a:lstStyle>
          <a:p>
            <a:pPr lvl="0"/>
            <a:r>
              <a:rPr lang="en-US"/>
              <a:t>Click to edit Master text styles</a:t>
            </a:r>
          </a:p>
        </p:txBody>
      </p:sp>
      <p:sp>
        <p:nvSpPr>
          <p:cNvPr id="17" name="Content Placeholder 3">
            <a:extLst>
              <a:ext uri="{FF2B5EF4-FFF2-40B4-BE49-F238E27FC236}">
                <a16:creationId xmlns:a16="http://schemas.microsoft.com/office/drawing/2014/main" id="{94D78CC1-6BCA-4C5A-892C-883DC94AF32E}"/>
              </a:ext>
            </a:extLst>
          </p:cNvPr>
          <p:cNvSpPr>
            <a:spLocks noGrp="1"/>
          </p:cNvSpPr>
          <p:nvPr>
            <p:ph sz="quarter" idx="19"/>
          </p:nvPr>
        </p:nvSpPr>
        <p:spPr>
          <a:xfrm>
            <a:off x="4274320" y="2901894"/>
            <a:ext cx="3694313" cy="2339220"/>
          </a:xfrm>
        </p:spPr>
        <p:txBody>
          <a:bodyPr/>
          <a:lstStyle>
            <a:lvl1pPr>
              <a:spcAft>
                <a:spcPts val="533"/>
              </a:spcAft>
              <a:defRPr sz="1333">
                <a:solidFill>
                  <a:schemeClr val="accent1"/>
                </a:solidFill>
              </a:defRPr>
            </a:lvl1pPr>
            <a:lvl2pPr>
              <a:spcAft>
                <a:spcPts val="533"/>
              </a:spcAft>
              <a:defRPr sz="1333"/>
            </a:lvl2pPr>
            <a:lvl3pPr>
              <a:spcAft>
                <a:spcPts val="533"/>
              </a:spcAft>
              <a:defRPr sz="1333"/>
            </a:lvl3pPr>
            <a:lvl4pPr>
              <a:spcAft>
                <a:spcPts val="533"/>
              </a:spcAft>
              <a:defRPr sz="1333"/>
            </a:lvl4pPr>
            <a:lvl5pPr>
              <a:spcAft>
                <a:spcPts val="533"/>
              </a:spcAft>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a:extLst>
              <a:ext uri="{FF2B5EF4-FFF2-40B4-BE49-F238E27FC236}">
                <a16:creationId xmlns:a16="http://schemas.microsoft.com/office/drawing/2014/main" id="{10F8AB8E-7212-45D7-ACFC-6E8CE3800A6A}"/>
              </a:ext>
            </a:extLst>
          </p:cNvPr>
          <p:cNvSpPr>
            <a:spLocks noGrp="1"/>
          </p:cNvSpPr>
          <p:nvPr>
            <p:ph sz="quarter" idx="20"/>
          </p:nvPr>
        </p:nvSpPr>
        <p:spPr>
          <a:xfrm>
            <a:off x="8084318" y="2474265"/>
            <a:ext cx="3694313" cy="516239"/>
          </a:xfrm>
        </p:spPr>
        <p:txBody>
          <a:bodyPr/>
          <a:lstStyle>
            <a:lvl1pPr>
              <a:defRPr sz="1600"/>
            </a:lvl1pPr>
            <a:lvl2pPr>
              <a:defRPr sz="1867"/>
            </a:lvl2pPr>
            <a:lvl3pPr>
              <a:defRPr sz="1867"/>
            </a:lvl3pPr>
            <a:lvl4pPr>
              <a:defRPr sz="1867"/>
            </a:lvl4pPr>
            <a:lvl5pPr>
              <a:defRPr sz="1867"/>
            </a:lvl5pPr>
          </a:lstStyle>
          <a:p>
            <a:pPr lvl="0"/>
            <a:r>
              <a:rPr lang="en-US"/>
              <a:t>Click to edit Master text styles</a:t>
            </a:r>
          </a:p>
        </p:txBody>
      </p:sp>
      <p:sp>
        <p:nvSpPr>
          <p:cNvPr id="19" name="Content Placeholder 3">
            <a:extLst>
              <a:ext uri="{FF2B5EF4-FFF2-40B4-BE49-F238E27FC236}">
                <a16:creationId xmlns:a16="http://schemas.microsoft.com/office/drawing/2014/main" id="{4AD954C0-C74F-4BBE-8644-7142E514587A}"/>
              </a:ext>
            </a:extLst>
          </p:cNvPr>
          <p:cNvSpPr>
            <a:spLocks noGrp="1"/>
          </p:cNvSpPr>
          <p:nvPr>
            <p:ph sz="quarter" idx="21"/>
          </p:nvPr>
        </p:nvSpPr>
        <p:spPr>
          <a:xfrm>
            <a:off x="8084318" y="2901894"/>
            <a:ext cx="3694313" cy="2339220"/>
          </a:xfrm>
        </p:spPr>
        <p:txBody>
          <a:bodyPr/>
          <a:lstStyle>
            <a:lvl1pPr>
              <a:spcAft>
                <a:spcPts val="533"/>
              </a:spcAft>
              <a:defRPr sz="1333">
                <a:solidFill>
                  <a:schemeClr val="accent1"/>
                </a:solidFill>
              </a:defRPr>
            </a:lvl1pPr>
            <a:lvl2pPr>
              <a:spcAft>
                <a:spcPts val="533"/>
              </a:spcAft>
              <a:defRPr sz="1333"/>
            </a:lvl2pPr>
            <a:lvl3pPr>
              <a:spcAft>
                <a:spcPts val="533"/>
              </a:spcAft>
              <a:defRPr sz="1333"/>
            </a:lvl3pPr>
            <a:lvl4pPr>
              <a:spcAft>
                <a:spcPts val="533"/>
              </a:spcAft>
              <a:defRPr sz="1333"/>
            </a:lvl4pPr>
            <a:lvl5pPr>
              <a:spcAft>
                <a:spcPts val="533"/>
              </a:spcAft>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0305165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3  Highlights ">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D91C5A-E762-4023-8A34-44908D2F3833}"/>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Right Triangle 13">
            <a:extLst>
              <a:ext uri="{FF2B5EF4-FFF2-40B4-BE49-F238E27FC236}">
                <a16:creationId xmlns:a16="http://schemas.microsoft.com/office/drawing/2014/main" id="{C523D9E0-C013-4FF0-8617-5DCB529FCB67}"/>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9855005" cy="478333"/>
          </a:xfrm>
        </p:spPr>
        <p:txBody>
          <a:bodyPr/>
          <a:lstStyle>
            <a:lvl1pPr>
              <a:defRPr sz="2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
        <p:nvSpPr>
          <p:cNvPr id="9" name="Content Placeholder 3">
            <a:extLst>
              <a:ext uri="{FF2B5EF4-FFF2-40B4-BE49-F238E27FC236}">
                <a16:creationId xmlns:a16="http://schemas.microsoft.com/office/drawing/2014/main" id="{4A8E102C-96C7-4A4A-B2AC-1D8C513192C9}"/>
              </a:ext>
            </a:extLst>
          </p:cNvPr>
          <p:cNvSpPr>
            <a:spLocks noGrp="1"/>
          </p:cNvSpPr>
          <p:nvPr>
            <p:ph sz="quarter" idx="10"/>
          </p:nvPr>
        </p:nvSpPr>
        <p:spPr>
          <a:xfrm>
            <a:off x="437424" y="973758"/>
            <a:ext cx="3694313" cy="516239"/>
          </a:xfrm>
        </p:spPr>
        <p:txBody>
          <a:bodyPr/>
          <a:lstStyle>
            <a:lvl1pPr>
              <a:defRPr sz="1867"/>
            </a:lvl1pPr>
            <a:lvl2pPr>
              <a:defRPr sz="1867"/>
            </a:lvl2pPr>
            <a:lvl3pPr>
              <a:defRPr sz="1867"/>
            </a:lvl3pPr>
            <a:lvl4pPr>
              <a:defRPr sz="1867"/>
            </a:lvl4pPr>
            <a:lvl5pPr>
              <a:defRPr sz="1867"/>
            </a:lvl5pPr>
          </a:lstStyle>
          <a:p>
            <a:pPr lvl="0"/>
            <a:r>
              <a:rPr lang="en-US"/>
              <a:t>Click to edit Master text styles</a:t>
            </a:r>
          </a:p>
        </p:txBody>
      </p:sp>
      <p:sp>
        <p:nvSpPr>
          <p:cNvPr id="15" name="Content Placeholder 3">
            <a:extLst>
              <a:ext uri="{FF2B5EF4-FFF2-40B4-BE49-F238E27FC236}">
                <a16:creationId xmlns:a16="http://schemas.microsoft.com/office/drawing/2014/main" id="{C7DF4B73-A856-42DA-B304-CD5FE3296FEC}"/>
              </a:ext>
            </a:extLst>
          </p:cNvPr>
          <p:cNvSpPr>
            <a:spLocks noGrp="1"/>
          </p:cNvSpPr>
          <p:nvPr>
            <p:ph sz="quarter" idx="12"/>
          </p:nvPr>
        </p:nvSpPr>
        <p:spPr>
          <a:xfrm>
            <a:off x="4247424" y="973758"/>
            <a:ext cx="3694313" cy="516239"/>
          </a:xfrm>
        </p:spPr>
        <p:txBody>
          <a:bodyPr/>
          <a:lstStyle>
            <a:lvl1pPr>
              <a:defRPr sz="1867"/>
            </a:lvl1pPr>
            <a:lvl2pPr>
              <a:defRPr sz="1867"/>
            </a:lvl2pPr>
            <a:lvl3pPr>
              <a:defRPr sz="1867"/>
            </a:lvl3pPr>
            <a:lvl4pPr>
              <a:defRPr sz="1867"/>
            </a:lvl4pPr>
            <a:lvl5pPr>
              <a:defRPr sz="1867"/>
            </a:lvl5pPr>
          </a:lstStyle>
          <a:p>
            <a:pPr lvl="0"/>
            <a:r>
              <a:rPr lang="en-US"/>
              <a:t>Click to edit Master text styles</a:t>
            </a:r>
          </a:p>
        </p:txBody>
      </p:sp>
      <p:sp>
        <p:nvSpPr>
          <p:cNvPr id="16" name="Content Placeholder 3">
            <a:extLst>
              <a:ext uri="{FF2B5EF4-FFF2-40B4-BE49-F238E27FC236}">
                <a16:creationId xmlns:a16="http://schemas.microsoft.com/office/drawing/2014/main" id="{B85538D5-058C-47C1-B445-350FA7A18E45}"/>
              </a:ext>
            </a:extLst>
          </p:cNvPr>
          <p:cNvSpPr>
            <a:spLocks noGrp="1"/>
          </p:cNvSpPr>
          <p:nvPr>
            <p:ph sz="quarter" idx="13"/>
          </p:nvPr>
        </p:nvSpPr>
        <p:spPr>
          <a:xfrm>
            <a:off x="8075353" y="973758"/>
            <a:ext cx="3694313" cy="516239"/>
          </a:xfrm>
        </p:spPr>
        <p:txBody>
          <a:bodyPr/>
          <a:lstStyle>
            <a:lvl1pPr>
              <a:defRPr sz="1867"/>
            </a:lvl1pPr>
            <a:lvl2pPr>
              <a:defRPr sz="1867"/>
            </a:lvl2pPr>
            <a:lvl3pPr>
              <a:defRPr sz="1867"/>
            </a:lvl3pPr>
            <a:lvl4pPr>
              <a:defRPr sz="1867"/>
            </a:lvl4pPr>
            <a:lvl5pPr>
              <a:defRPr sz="1867"/>
            </a:lvl5pPr>
          </a:lstStyle>
          <a:p>
            <a:pPr lvl="0"/>
            <a:r>
              <a:rPr lang="en-US"/>
              <a:t>Click to edit Master text styles</a:t>
            </a:r>
          </a:p>
        </p:txBody>
      </p:sp>
      <p:cxnSp>
        <p:nvCxnSpPr>
          <p:cNvPr id="17" name="Straight Connector 16">
            <a:extLst>
              <a:ext uri="{FF2B5EF4-FFF2-40B4-BE49-F238E27FC236}">
                <a16:creationId xmlns:a16="http://schemas.microsoft.com/office/drawing/2014/main" id="{84E9F98F-E078-4C74-BD14-51B361F9432B}"/>
              </a:ext>
            </a:extLst>
          </p:cNvPr>
          <p:cNvCxnSpPr>
            <a:cxnSpLocks/>
          </p:cNvCxnSpPr>
          <p:nvPr userDrawn="1"/>
        </p:nvCxnSpPr>
        <p:spPr>
          <a:xfrm flipV="1">
            <a:off x="4192507" y="973756"/>
            <a:ext cx="0" cy="5180301"/>
          </a:xfrm>
          <a:prstGeom prst="line">
            <a:avLst/>
          </a:prstGeom>
          <a:ln w="3175" cmpd="sng">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3117C7-7BCB-4267-BFB2-F348C37B1FB5}"/>
              </a:ext>
            </a:extLst>
          </p:cNvPr>
          <p:cNvCxnSpPr>
            <a:cxnSpLocks/>
          </p:cNvCxnSpPr>
          <p:nvPr userDrawn="1"/>
        </p:nvCxnSpPr>
        <p:spPr>
          <a:xfrm flipV="1">
            <a:off x="8011472" y="973756"/>
            <a:ext cx="0" cy="5180301"/>
          </a:xfrm>
          <a:prstGeom prst="line">
            <a:avLst/>
          </a:prstGeom>
          <a:ln w="3175" cmpd="sng">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Content Placeholder 3">
            <a:extLst>
              <a:ext uri="{FF2B5EF4-FFF2-40B4-BE49-F238E27FC236}">
                <a16:creationId xmlns:a16="http://schemas.microsoft.com/office/drawing/2014/main" id="{2EE7B36E-3430-486B-A6F1-0B845BE2749D}"/>
              </a:ext>
            </a:extLst>
          </p:cNvPr>
          <p:cNvSpPr>
            <a:spLocks noGrp="1"/>
          </p:cNvSpPr>
          <p:nvPr>
            <p:ph sz="quarter" idx="14"/>
          </p:nvPr>
        </p:nvSpPr>
        <p:spPr>
          <a:xfrm>
            <a:off x="437424" y="1511641"/>
            <a:ext cx="3694313" cy="1052265"/>
          </a:xfrm>
        </p:spPr>
        <p:txBody>
          <a:bodyPr/>
          <a:lstStyle>
            <a:lvl1pPr>
              <a:spcAft>
                <a:spcPts val="0"/>
              </a:spcAft>
              <a:defRPr sz="1867">
                <a:solidFill>
                  <a:schemeClr val="accent1"/>
                </a:solidFill>
              </a:defRPr>
            </a:lvl1pPr>
            <a:lvl2pPr marL="0" indent="0">
              <a:spcAft>
                <a:spcPts val="0"/>
              </a:spcAft>
              <a:buNone/>
              <a:defRPr sz="1600"/>
            </a:lvl2pPr>
            <a:lvl3pPr marL="232828" indent="0">
              <a:buNone/>
              <a:defRPr sz="1867"/>
            </a:lvl3pPr>
            <a:lvl4pPr>
              <a:defRPr sz="1867"/>
            </a:lvl4pPr>
            <a:lvl5pPr>
              <a:defRPr sz="1867"/>
            </a:lvl5pPr>
          </a:lstStyle>
          <a:p>
            <a:pPr lvl="0"/>
            <a:r>
              <a:rPr lang="en-US"/>
              <a:t>Click to edit Master text styles</a:t>
            </a:r>
          </a:p>
          <a:p>
            <a:pPr lvl="1"/>
            <a:r>
              <a:rPr lang="en-US"/>
              <a:t>Second level</a:t>
            </a:r>
          </a:p>
        </p:txBody>
      </p:sp>
      <p:sp>
        <p:nvSpPr>
          <p:cNvPr id="20" name="Content Placeholder 3">
            <a:extLst>
              <a:ext uri="{FF2B5EF4-FFF2-40B4-BE49-F238E27FC236}">
                <a16:creationId xmlns:a16="http://schemas.microsoft.com/office/drawing/2014/main" id="{99254EBC-8FFB-49C5-B4BF-A6AB993CA016}"/>
              </a:ext>
            </a:extLst>
          </p:cNvPr>
          <p:cNvSpPr>
            <a:spLocks noGrp="1"/>
          </p:cNvSpPr>
          <p:nvPr>
            <p:ph sz="quarter" idx="15"/>
          </p:nvPr>
        </p:nvSpPr>
        <p:spPr>
          <a:xfrm>
            <a:off x="4247424" y="1511641"/>
            <a:ext cx="3694313" cy="1052265"/>
          </a:xfrm>
        </p:spPr>
        <p:txBody>
          <a:bodyPr/>
          <a:lstStyle>
            <a:lvl1pPr>
              <a:spcAft>
                <a:spcPts val="0"/>
              </a:spcAft>
              <a:defRPr sz="1867">
                <a:solidFill>
                  <a:schemeClr val="accent1"/>
                </a:solidFill>
              </a:defRPr>
            </a:lvl1pPr>
            <a:lvl2pPr marL="0" indent="0">
              <a:spcAft>
                <a:spcPts val="0"/>
              </a:spcAft>
              <a:buNone/>
              <a:defRPr sz="1600"/>
            </a:lvl2pPr>
            <a:lvl3pPr>
              <a:defRPr sz="1867"/>
            </a:lvl3pPr>
            <a:lvl4pPr>
              <a:defRPr sz="1867"/>
            </a:lvl4pPr>
            <a:lvl5pPr>
              <a:defRPr sz="1867"/>
            </a:lvl5pPr>
          </a:lstStyle>
          <a:p>
            <a:pPr lvl="0"/>
            <a:r>
              <a:rPr lang="en-US"/>
              <a:t>Click to edit Master text styles</a:t>
            </a:r>
          </a:p>
          <a:p>
            <a:pPr lvl="1"/>
            <a:r>
              <a:rPr lang="en-US"/>
              <a:t>Second level</a:t>
            </a:r>
          </a:p>
        </p:txBody>
      </p:sp>
      <p:sp>
        <p:nvSpPr>
          <p:cNvPr id="21" name="Content Placeholder 3">
            <a:extLst>
              <a:ext uri="{FF2B5EF4-FFF2-40B4-BE49-F238E27FC236}">
                <a16:creationId xmlns:a16="http://schemas.microsoft.com/office/drawing/2014/main" id="{032D906F-32D3-4F2C-B5CE-2FC22236F6AC}"/>
              </a:ext>
            </a:extLst>
          </p:cNvPr>
          <p:cNvSpPr>
            <a:spLocks noGrp="1"/>
          </p:cNvSpPr>
          <p:nvPr>
            <p:ph sz="quarter" idx="16"/>
          </p:nvPr>
        </p:nvSpPr>
        <p:spPr>
          <a:xfrm>
            <a:off x="8075353" y="1511641"/>
            <a:ext cx="3694313" cy="1052265"/>
          </a:xfrm>
        </p:spPr>
        <p:txBody>
          <a:bodyPr/>
          <a:lstStyle>
            <a:lvl1pPr>
              <a:spcAft>
                <a:spcPts val="0"/>
              </a:spcAft>
              <a:defRPr sz="1867">
                <a:solidFill>
                  <a:schemeClr val="accent1"/>
                </a:solidFill>
              </a:defRPr>
            </a:lvl1pPr>
            <a:lvl2pPr marL="0" indent="0">
              <a:spcAft>
                <a:spcPts val="0"/>
              </a:spcAft>
              <a:buNone/>
              <a:defRPr sz="1867"/>
            </a:lvl2pPr>
            <a:lvl3pPr>
              <a:defRPr sz="1867"/>
            </a:lvl3pPr>
            <a:lvl4pPr>
              <a:defRPr sz="1867"/>
            </a:lvl4pPr>
            <a:lvl5pPr>
              <a:defRPr sz="1867"/>
            </a:lvl5pPr>
          </a:lstStyle>
          <a:p>
            <a:pPr lvl="0"/>
            <a:r>
              <a:rPr lang="en-US"/>
              <a:t>Click to edit Master text styles</a:t>
            </a:r>
          </a:p>
          <a:p>
            <a:pPr lvl="1"/>
            <a:r>
              <a:rPr lang="en-US"/>
              <a:t>Second level</a:t>
            </a:r>
          </a:p>
        </p:txBody>
      </p:sp>
      <p:sp>
        <p:nvSpPr>
          <p:cNvPr id="22" name="Content Placeholder 3">
            <a:extLst>
              <a:ext uri="{FF2B5EF4-FFF2-40B4-BE49-F238E27FC236}">
                <a16:creationId xmlns:a16="http://schemas.microsoft.com/office/drawing/2014/main" id="{3E14A85A-EFE0-46E8-B869-658C96FBE807}"/>
              </a:ext>
            </a:extLst>
          </p:cNvPr>
          <p:cNvSpPr>
            <a:spLocks noGrp="1"/>
          </p:cNvSpPr>
          <p:nvPr>
            <p:ph sz="quarter" idx="17"/>
          </p:nvPr>
        </p:nvSpPr>
        <p:spPr>
          <a:xfrm>
            <a:off x="437424" y="2748767"/>
            <a:ext cx="3694313" cy="2339220"/>
          </a:xfrm>
        </p:spPr>
        <p:txBody>
          <a:bodyPr/>
          <a:lstStyle>
            <a:lvl1pPr>
              <a:spcAft>
                <a:spcPts val="800"/>
              </a:spcAft>
              <a:defRPr sz="1600">
                <a:solidFill>
                  <a:schemeClr val="accent1"/>
                </a:solidFill>
              </a:defRPr>
            </a:lvl1pPr>
            <a:lvl2pPr>
              <a:spcAft>
                <a:spcPts val="800"/>
              </a:spcAft>
              <a:defRPr sz="1600"/>
            </a:lvl2pPr>
            <a:lvl3pPr>
              <a:spcAft>
                <a:spcPts val="800"/>
              </a:spcAft>
              <a:defRPr sz="1600"/>
            </a:lvl3pPr>
            <a:lvl4pPr>
              <a:spcAft>
                <a:spcPts val="800"/>
              </a:spcAft>
              <a:defRPr sz="1600"/>
            </a:lvl4pPr>
            <a:lvl5pPr>
              <a:spcAft>
                <a:spcPts val="8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3">
            <a:extLst>
              <a:ext uri="{FF2B5EF4-FFF2-40B4-BE49-F238E27FC236}">
                <a16:creationId xmlns:a16="http://schemas.microsoft.com/office/drawing/2014/main" id="{CFAFA8D6-9A92-4B9F-92E9-5C14BC3EF89D}"/>
              </a:ext>
            </a:extLst>
          </p:cNvPr>
          <p:cNvSpPr>
            <a:spLocks noGrp="1"/>
          </p:cNvSpPr>
          <p:nvPr>
            <p:ph sz="quarter" idx="18"/>
          </p:nvPr>
        </p:nvSpPr>
        <p:spPr>
          <a:xfrm>
            <a:off x="4247424" y="2748767"/>
            <a:ext cx="3694313" cy="2339220"/>
          </a:xfrm>
        </p:spPr>
        <p:txBody>
          <a:bodyPr/>
          <a:lstStyle>
            <a:lvl1pPr>
              <a:spcAft>
                <a:spcPts val="800"/>
              </a:spcAft>
              <a:defRPr sz="1600">
                <a:solidFill>
                  <a:schemeClr val="accent1"/>
                </a:solidFill>
              </a:defRPr>
            </a:lvl1pPr>
            <a:lvl2pPr>
              <a:spcAft>
                <a:spcPts val="800"/>
              </a:spcAft>
              <a:defRPr sz="1600"/>
            </a:lvl2pPr>
            <a:lvl3pPr>
              <a:spcAft>
                <a:spcPts val="800"/>
              </a:spcAft>
              <a:defRPr sz="1600"/>
            </a:lvl3pPr>
            <a:lvl4pPr>
              <a:spcAft>
                <a:spcPts val="800"/>
              </a:spcAft>
              <a:defRPr sz="1600"/>
            </a:lvl4pPr>
            <a:lvl5pPr>
              <a:spcAft>
                <a:spcPts val="8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a:extLst>
              <a:ext uri="{FF2B5EF4-FFF2-40B4-BE49-F238E27FC236}">
                <a16:creationId xmlns:a16="http://schemas.microsoft.com/office/drawing/2014/main" id="{030181CA-86BF-4AD6-8025-DBE06EF16B19}"/>
              </a:ext>
            </a:extLst>
          </p:cNvPr>
          <p:cNvSpPr>
            <a:spLocks noGrp="1"/>
          </p:cNvSpPr>
          <p:nvPr>
            <p:ph sz="quarter" idx="19"/>
          </p:nvPr>
        </p:nvSpPr>
        <p:spPr>
          <a:xfrm>
            <a:off x="8075353" y="2748767"/>
            <a:ext cx="3694313" cy="2339220"/>
          </a:xfrm>
        </p:spPr>
        <p:txBody>
          <a:bodyPr/>
          <a:lstStyle>
            <a:lvl1pPr>
              <a:defRPr sz="1867">
                <a:solidFill>
                  <a:schemeClr val="accent1"/>
                </a:solidFill>
              </a:defRPr>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59365838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Grid for 3 Icon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2D7235F-8807-4060-9F4E-FFB7BD13D992}"/>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7" name="Right Triangle 16">
            <a:extLst>
              <a:ext uri="{FF2B5EF4-FFF2-40B4-BE49-F238E27FC236}">
                <a16:creationId xmlns:a16="http://schemas.microsoft.com/office/drawing/2014/main" id="{BACEDAEA-EA4D-42A6-B8C5-192609BB13D8}"/>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29" y="9331"/>
            <a:ext cx="11779624" cy="478333"/>
          </a:xfrm>
        </p:spPr>
        <p:txBody>
          <a:bodyPr/>
          <a:lstStyle>
            <a:lvl1pPr>
              <a:defRPr sz="2400">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1398495" y="569210"/>
            <a:ext cx="3022269" cy="2676068"/>
          </a:xfrm>
        </p:spPr>
        <p:txBody>
          <a:bodyPr anchor="ctr">
            <a:noAutofit/>
          </a:bodyPr>
          <a:lstStyle>
            <a:lvl2pPr marL="0" indent="0">
              <a:buNone/>
              <a:defRPr/>
            </a:lvl2pPr>
          </a:lstStyle>
          <a:p>
            <a:pPr lvl="0"/>
            <a:r>
              <a:rPr lang="en-US"/>
              <a:t>Click to edit Master text styles</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
        <p:nvSpPr>
          <p:cNvPr id="10" name="Content Placeholder 3">
            <a:extLst>
              <a:ext uri="{FF2B5EF4-FFF2-40B4-BE49-F238E27FC236}">
                <a16:creationId xmlns:a16="http://schemas.microsoft.com/office/drawing/2014/main" id="{048ACC99-8C71-4B38-8F90-A6FB752642DD}"/>
              </a:ext>
            </a:extLst>
          </p:cNvPr>
          <p:cNvSpPr>
            <a:spLocks noGrp="1"/>
          </p:cNvSpPr>
          <p:nvPr>
            <p:ph sz="quarter" idx="13"/>
          </p:nvPr>
        </p:nvSpPr>
        <p:spPr>
          <a:xfrm>
            <a:off x="1396030" y="3429001"/>
            <a:ext cx="3024735" cy="2676068"/>
          </a:xfrm>
        </p:spPr>
        <p:txBody>
          <a:bodyPr anchor="ctr">
            <a:noAutofit/>
          </a:bodyPr>
          <a:lstStyle>
            <a:lvl2pPr marL="0" indent="0">
              <a:buNone/>
              <a:defRPr/>
            </a:lvl2pPr>
          </a:lstStyle>
          <a:p>
            <a:pPr lvl="0"/>
            <a:r>
              <a:rPr lang="en-US"/>
              <a:t>Click to edit Master text styles</a:t>
            </a:r>
          </a:p>
        </p:txBody>
      </p:sp>
      <p:sp>
        <p:nvSpPr>
          <p:cNvPr id="13" name="Content Placeholder 3">
            <a:extLst>
              <a:ext uri="{FF2B5EF4-FFF2-40B4-BE49-F238E27FC236}">
                <a16:creationId xmlns:a16="http://schemas.microsoft.com/office/drawing/2014/main" id="{BCD378B8-CEEB-4F49-8780-60D761328AC2}"/>
              </a:ext>
            </a:extLst>
          </p:cNvPr>
          <p:cNvSpPr>
            <a:spLocks noGrp="1"/>
          </p:cNvSpPr>
          <p:nvPr>
            <p:ph sz="quarter" idx="16"/>
          </p:nvPr>
        </p:nvSpPr>
        <p:spPr>
          <a:xfrm>
            <a:off x="4541751" y="569210"/>
            <a:ext cx="7354408" cy="2676068"/>
          </a:xfrm>
        </p:spPr>
        <p:txBody>
          <a:bodyPr anchor="ctr">
            <a:noAutofit/>
          </a:bodyPr>
          <a:lstStyle>
            <a:lvl1pPr marL="226478" indent="-226478">
              <a:buClr>
                <a:schemeClr val="tx2"/>
              </a:buClr>
              <a:buFont typeface="Arial" panose="020B0604020202020204" pitchFamily="34" charset="0"/>
              <a:buChar char="•"/>
              <a:defRPr sz="1867" b="0">
                <a:solidFill>
                  <a:schemeClr val="accent1"/>
                </a:solidFill>
              </a:defRPr>
            </a:lvl1pPr>
            <a:lvl2pPr marL="232828" indent="-232828">
              <a:spcAft>
                <a:spcPts val="800"/>
              </a:spcAft>
              <a:buFont typeface="Arial" panose="020B0604020202020204" pitchFamily="34" charset="0"/>
              <a:buChar char="•"/>
              <a:defRPr sz="1867">
                <a:solidFill>
                  <a:schemeClr val="accent1"/>
                </a:solidFill>
              </a:defRPr>
            </a:lvl2pPr>
          </a:lstStyle>
          <a:p>
            <a:pPr lvl="0"/>
            <a:r>
              <a:rPr lang="en-US"/>
              <a:t>Click to edit Master text styles</a:t>
            </a:r>
          </a:p>
        </p:txBody>
      </p:sp>
      <p:sp>
        <p:nvSpPr>
          <p:cNvPr id="14" name="Content Placeholder 3">
            <a:extLst>
              <a:ext uri="{FF2B5EF4-FFF2-40B4-BE49-F238E27FC236}">
                <a16:creationId xmlns:a16="http://schemas.microsoft.com/office/drawing/2014/main" id="{D145A7BB-FCD9-4B5B-8B61-890FAF187A17}"/>
              </a:ext>
            </a:extLst>
          </p:cNvPr>
          <p:cNvSpPr>
            <a:spLocks noGrp="1"/>
          </p:cNvSpPr>
          <p:nvPr>
            <p:ph sz="quarter" idx="17"/>
          </p:nvPr>
        </p:nvSpPr>
        <p:spPr>
          <a:xfrm>
            <a:off x="4541751" y="3429001"/>
            <a:ext cx="7354408" cy="2676068"/>
          </a:xfrm>
        </p:spPr>
        <p:txBody>
          <a:bodyPr anchor="ctr">
            <a:noAutofit/>
          </a:bodyPr>
          <a:lstStyle>
            <a:lvl1pPr marL="226478" indent="-226478">
              <a:buClr>
                <a:schemeClr val="tx2"/>
              </a:buClr>
              <a:buFont typeface="Arial" panose="020B0604020202020204" pitchFamily="34" charset="0"/>
              <a:buChar char="•"/>
              <a:defRPr sz="1867" b="0">
                <a:solidFill>
                  <a:schemeClr val="accent1"/>
                </a:solidFill>
              </a:defRPr>
            </a:lvl1pPr>
            <a:lvl2pPr marL="232828" indent="-232828">
              <a:spcAft>
                <a:spcPts val="800"/>
              </a:spcAft>
              <a:buFont typeface="Arial" panose="020B0604020202020204" pitchFamily="34" charset="0"/>
              <a:buChar char="•"/>
              <a:defRPr sz="1867">
                <a:solidFill>
                  <a:schemeClr val="accent1"/>
                </a:solidFill>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384330791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Grid for 3 Icon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5303E4-A7E6-4D1D-8AE3-CA84CE5C3A4B}"/>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Right Triangle 10">
            <a:extLst>
              <a:ext uri="{FF2B5EF4-FFF2-40B4-BE49-F238E27FC236}">
                <a16:creationId xmlns:a16="http://schemas.microsoft.com/office/drawing/2014/main" id="{C64D6212-9323-443D-A25B-679382DCA1F3}"/>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9855005" cy="478333"/>
          </a:xfrm>
        </p:spPr>
        <p:txBody>
          <a:bodyPr/>
          <a:lstStyle>
            <a:lvl1pPr>
              <a:defRPr sz="2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
        <p:nvSpPr>
          <p:cNvPr id="13" name="Content Placeholder 3">
            <a:extLst>
              <a:ext uri="{FF2B5EF4-FFF2-40B4-BE49-F238E27FC236}">
                <a16:creationId xmlns:a16="http://schemas.microsoft.com/office/drawing/2014/main" id="{BCD378B8-CEEB-4F49-8780-60D761328AC2}"/>
              </a:ext>
            </a:extLst>
          </p:cNvPr>
          <p:cNvSpPr>
            <a:spLocks noGrp="1"/>
          </p:cNvSpPr>
          <p:nvPr>
            <p:ph sz="quarter" idx="16"/>
          </p:nvPr>
        </p:nvSpPr>
        <p:spPr>
          <a:xfrm>
            <a:off x="3989294" y="810232"/>
            <a:ext cx="7906865" cy="3441299"/>
          </a:xfrm>
        </p:spPr>
        <p:txBody>
          <a:bodyPr anchor="t">
            <a:noAutofit/>
          </a:bodyPr>
          <a:lstStyle>
            <a:lvl1pPr marL="0" indent="0">
              <a:spcAft>
                <a:spcPts val="667"/>
              </a:spcAft>
              <a:buClr>
                <a:schemeClr val="tx2"/>
              </a:buClr>
              <a:buFont typeface="Arial" panose="020B0604020202020204" pitchFamily="34" charset="0"/>
              <a:buNone/>
              <a:defRPr sz="1600" b="1">
                <a:solidFill>
                  <a:schemeClr val="tx2"/>
                </a:solidFill>
              </a:defRPr>
            </a:lvl1pPr>
            <a:lvl2pPr marL="232828" indent="-232828">
              <a:spcAft>
                <a:spcPts val="800"/>
              </a:spcAft>
              <a:buFont typeface="Arial" panose="020B0604020202020204" pitchFamily="34" charset="0"/>
              <a:buChar char="•"/>
              <a:defRPr sz="1600">
                <a:solidFill>
                  <a:schemeClr val="accent1"/>
                </a:solidFill>
              </a:defRPr>
            </a:lvl2pPr>
          </a:lstStyle>
          <a:p>
            <a:pPr lvl="0"/>
            <a:r>
              <a:rPr lang="en-US"/>
              <a:t>Click to edit Master text styles</a:t>
            </a:r>
          </a:p>
          <a:p>
            <a:pPr lvl="1"/>
            <a:r>
              <a:rPr lang="en-US"/>
              <a:t>Style 2</a:t>
            </a:r>
          </a:p>
          <a:p>
            <a:pPr lvl="1"/>
            <a:endParaRPr lang="en-US"/>
          </a:p>
        </p:txBody>
      </p:sp>
      <p:sp>
        <p:nvSpPr>
          <p:cNvPr id="14" name="Content Placeholder 3">
            <a:extLst>
              <a:ext uri="{FF2B5EF4-FFF2-40B4-BE49-F238E27FC236}">
                <a16:creationId xmlns:a16="http://schemas.microsoft.com/office/drawing/2014/main" id="{D145A7BB-FCD9-4B5B-8B61-890FAF187A17}"/>
              </a:ext>
            </a:extLst>
          </p:cNvPr>
          <p:cNvSpPr>
            <a:spLocks noGrp="1"/>
          </p:cNvSpPr>
          <p:nvPr>
            <p:ph sz="quarter" idx="17"/>
          </p:nvPr>
        </p:nvSpPr>
        <p:spPr>
          <a:xfrm>
            <a:off x="2734236" y="4591170"/>
            <a:ext cx="9161923" cy="1642748"/>
          </a:xfrm>
        </p:spPr>
        <p:txBody>
          <a:bodyPr anchor="ctr">
            <a:noAutofit/>
          </a:bodyPr>
          <a:lstStyle>
            <a:lvl1pPr marL="0" indent="0">
              <a:spcAft>
                <a:spcPts val="667"/>
              </a:spcAft>
              <a:buClr>
                <a:schemeClr val="tx2"/>
              </a:buClr>
              <a:buFont typeface="Arial" panose="020B0604020202020204" pitchFamily="34" charset="0"/>
              <a:buNone/>
              <a:defRPr sz="1600" b="0">
                <a:solidFill>
                  <a:schemeClr val="accent1"/>
                </a:solidFill>
              </a:defRPr>
            </a:lvl1pPr>
            <a:lvl2pPr marL="232828" indent="-232828">
              <a:spcAft>
                <a:spcPts val="800"/>
              </a:spcAft>
              <a:buFont typeface="Arial" panose="020B0604020202020204" pitchFamily="34" charset="0"/>
              <a:buChar char="•"/>
              <a:defRPr sz="1867">
                <a:solidFill>
                  <a:schemeClr val="accent1"/>
                </a:solidFill>
              </a:defRPr>
            </a:lvl2pPr>
          </a:lstStyle>
          <a:p>
            <a:pPr lvl="0"/>
            <a:r>
              <a:rPr lang="en-US"/>
              <a:t>Click to edit Master text styles</a:t>
            </a:r>
          </a:p>
        </p:txBody>
      </p:sp>
      <p:sp>
        <p:nvSpPr>
          <p:cNvPr id="4" name="Picture Placeholder 3">
            <a:extLst>
              <a:ext uri="{FF2B5EF4-FFF2-40B4-BE49-F238E27FC236}">
                <a16:creationId xmlns:a16="http://schemas.microsoft.com/office/drawing/2014/main" id="{CB5A2E5C-4A7E-42C5-AFD6-1E63DA4119E7}"/>
              </a:ext>
            </a:extLst>
          </p:cNvPr>
          <p:cNvSpPr>
            <a:spLocks noGrp="1"/>
          </p:cNvSpPr>
          <p:nvPr>
            <p:ph type="pic" sz="quarter" idx="19"/>
          </p:nvPr>
        </p:nvSpPr>
        <p:spPr>
          <a:xfrm>
            <a:off x="322728" y="926774"/>
            <a:ext cx="3532095" cy="2596356"/>
          </a:xfrm>
        </p:spPr>
        <p:txBody>
          <a:bodyPr/>
          <a:lstStyle/>
          <a:p>
            <a:endParaRPr lang="en-US" dirty="0"/>
          </a:p>
        </p:txBody>
      </p:sp>
      <p:sp>
        <p:nvSpPr>
          <p:cNvPr id="16" name="Picture Placeholder 3">
            <a:extLst>
              <a:ext uri="{FF2B5EF4-FFF2-40B4-BE49-F238E27FC236}">
                <a16:creationId xmlns:a16="http://schemas.microsoft.com/office/drawing/2014/main" id="{53E99E2A-DCAC-44B2-9251-9C006C2FEAD3}"/>
              </a:ext>
            </a:extLst>
          </p:cNvPr>
          <p:cNvSpPr>
            <a:spLocks noGrp="1"/>
          </p:cNvSpPr>
          <p:nvPr>
            <p:ph type="pic" sz="quarter" idx="20"/>
          </p:nvPr>
        </p:nvSpPr>
        <p:spPr>
          <a:xfrm>
            <a:off x="322729" y="4591169"/>
            <a:ext cx="2312896" cy="1634112"/>
          </a:xfrm>
        </p:spPr>
        <p:txBody>
          <a:bodyPr/>
          <a:lstStyle/>
          <a:p>
            <a:endParaRPr lang="en-US" dirty="0"/>
          </a:p>
        </p:txBody>
      </p:sp>
    </p:spTree>
    <p:custDataLst>
      <p:tags r:id="rId1"/>
    </p:custDataLst>
    <p:extLst>
      <p:ext uri="{BB962C8B-B14F-4D97-AF65-F5344CB8AC3E}">
        <p14:creationId xmlns:p14="http://schemas.microsoft.com/office/powerpoint/2010/main" val="224734913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Divider_Custom Image">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B1A4ED73-510D-4436-8575-DB74454C89B4}"/>
              </a:ext>
            </a:extLst>
          </p:cNvPr>
          <p:cNvSpPr>
            <a:spLocks noGrp="1"/>
          </p:cNvSpPr>
          <p:nvPr>
            <p:ph type="pic" sz="quarter" idx="12" hasCustomPrompt="1"/>
          </p:nvPr>
        </p:nvSpPr>
        <p:spPr>
          <a:xfrm>
            <a:off x="0" y="0"/>
            <a:ext cx="12192000" cy="6858000"/>
          </a:xfrm>
        </p:spPr>
        <p:txBody>
          <a:bodyPr/>
          <a:lstStyle>
            <a:lvl1pPr>
              <a:defRPr/>
            </a:lvl1pPr>
          </a:lstStyle>
          <a:p>
            <a:r>
              <a:rPr lang="en-US" dirty="0"/>
              <a:t>Click icon to fit custom image, Send to Back.</a:t>
            </a:r>
          </a:p>
        </p:txBody>
      </p:sp>
      <p:sp>
        <p:nvSpPr>
          <p:cNvPr id="2" name="Title 1"/>
          <p:cNvSpPr>
            <a:spLocks noGrp="1"/>
          </p:cNvSpPr>
          <p:nvPr>
            <p:ph type="ctrTitle"/>
          </p:nvPr>
        </p:nvSpPr>
        <p:spPr>
          <a:xfrm>
            <a:off x="-14257" y="1905000"/>
            <a:ext cx="7352184" cy="2218872"/>
          </a:xfrm>
          <a:solidFill>
            <a:schemeClr val="tx2">
              <a:alpha val="74000"/>
            </a:schemeClr>
          </a:solidFill>
        </p:spPr>
        <p:txBody>
          <a:bodyPr lIns="274320" tIns="182880" rIns="182880" bIns="182880">
            <a:noAutofit/>
          </a:bodyPr>
          <a:lstStyle>
            <a:lvl1pPr algn="l">
              <a:defRPr sz="3733" b="1" i="0" cap="all" baseline="0">
                <a:solidFill>
                  <a:schemeClr val="bg1"/>
                </a:solidFill>
                <a:latin typeface="Arial" panose="020B0604020202020204" pitchFamily="34" charset="0"/>
              </a:defRPr>
            </a:lvl1pPr>
          </a:lstStyle>
          <a:p>
            <a:r>
              <a:rPr lang="en-US"/>
              <a:t>Click to edit Master title</a:t>
            </a:r>
          </a:p>
        </p:txBody>
      </p:sp>
      <p:pic>
        <p:nvPicPr>
          <p:cNvPr id="11" name="Picture 10">
            <a:extLst>
              <a:ext uri="{FF2B5EF4-FFF2-40B4-BE49-F238E27FC236}">
                <a16:creationId xmlns:a16="http://schemas.microsoft.com/office/drawing/2014/main" id="{5F14F158-F386-43C6-BFC1-49A4845DACD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416988" y="6415331"/>
            <a:ext cx="1730185" cy="483204"/>
          </a:xfrm>
          <a:prstGeom prst="rect">
            <a:avLst/>
          </a:prstGeom>
        </p:spPr>
      </p:pic>
      <p:sp>
        <p:nvSpPr>
          <p:cNvPr id="3" name="Footer Placeholder 4">
            <a:extLst>
              <a:ext uri="{FF2B5EF4-FFF2-40B4-BE49-F238E27FC236}">
                <a16:creationId xmlns:a16="http://schemas.microsoft.com/office/drawing/2014/main" id="{E83570F9-5FEA-63CB-2F87-A1AE3666C9F0}"/>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Tree>
    <p:custDataLst>
      <p:tags r:id="rId1"/>
    </p:custDataLst>
    <p:extLst>
      <p:ext uri="{BB962C8B-B14F-4D97-AF65-F5344CB8AC3E}">
        <p14:creationId xmlns:p14="http://schemas.microsoft.com/office/powerpoint/2010/main" val="139423872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Divider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5AED8E-0346-4AB8-A85B-3A15A746FE6E}"/>
              </a:ext>
            </a:extLst>
          </p:cNvPr>
          <p:cNvSpPr/>
          <p:nvPr userDrawn="1"/>
        </p:nvSpPr>
        <p:spPr>
          <a:xfrm>
            <a:off x="1" y="6386285"/>
            <a:ext cx="412372" cy="471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ctrTitle"/>
          </p:nvPr>
        </p:nvSpPr>
        <p:spPr>
          <a:xfrm>
            <a:off x="-14257" y="1905000"/>
            <a:ext cx="7352184" cy="2218872"/>
          </a:xfrm>
          <a:solidFill>
            <a:schemeClr val="tx2">
              <a:alpha val="74000"/>
            </a:schemeClr>
          </a:solidFill>
        </p:spPr>
        <p:txBody>
          <a:bodyPr lIns="274320" tIns="182880" rIns="182880" bIns="182880">
            <a:noAutofit/>
          </a:bodyPr>
          <a:lstStyle>
            <a:lvl1pPr algn="l">
              <a:defRPr sz="3733" b="1" i="0" cap="all" baseline="0">
                <a:solidFill>
                  <a:schemeClr val="bg1"/>
                </a:solidFill>
                <a:latin typeface="Arial" panose="020B0604020202020204" pitchFamily="34" charset="0"/>
              </a:defRPr>
            </a:lvl1pPr>
          </a:lstStyle>
          <a:p>
            <a:r>
              <a:rPr lang="en-US"/>
              <a:t>Click to edit Master title</a:t>
            </a:r>
          </a:p>
        </p:txBody>
      </p:sp>
      <p:sp>
        <p:nvSpPr>
          <p:cNvPr id="4" name="Footer Placeholder 3">
            <a:extLst>
              <a:ext uri="{FF2B5EF4-FFF2-40B4-BE49-F238E27FC236}">
                <a16:creationId xmlns:a16="http://schemas.microsoft.com/office/drawing/2014/main" id="{AFF1BFD9-FEFF-4106-B96D-DF635A33248F}"/>
              </a:ext>
            </a:extLst>
          </p:cNvPr>
          <p:cNvSpPr>
            <a:spLocks noGrp="1"/>
          </p:cNvSpPr>
          <p:nvPr>
            <p:ph type="ftr" sz="quarter" idx="10"/>
          </p:nvPr>
        </p:nvSpPr>
        <p:spPr>
          <a:xfrm>
            <a:off x="295845" y="6457014"/>
            <a:ext cx="3860800" cy="365125"/>
          </a:xfrm>
          <a:prstGeom prst="rect">
            <a:avLst/>
          </a:prstGeom>
        </p:spPr>
        <p:txBody>
          <a:bodyPr/>
          <a:lstStyle>
            <a:lvl1pPr>
              <a:defRPr>
                <a:solidFill>
                  <a:schemeClr val="bg1">
                    <a:lumMod val="50000"/>
                  </a:schemeClr>
                </a:solidFill>
              </a:defRPr>
            </a:lvl1pPr>
          </a:lstStyle>
          <a:p>
            <a:r>
              <a:rPr lang="en-US" dirty="0"/>
              <a:t>©2025 Daikin Applied  </a:t>
            </a:r>
            <a:endParaRPr lang="en-US" sz="800" dirty="0"/>
          </a:p>
        </p:txBody>
      </p:sp>
    </p:spTree>
    <p:custDataLst>
      <p:tags r:id="rId1"/>
    </p:custDataLst>
    <p:extLst>
      <p:ext uri="{BB962C8B-B14F-4D97-AF65-F5344CB8AC3E}">
        <p14:creationId xmlns:p14="http://schemas.microsoft.com/office/powerpoint/2010/main" val="66497468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cial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B3A740B-9991-4577-BB37-50BCC4D0DBE2}"/>
              </a:ext>
            </a:extLst>
          </p:cNvPr>
          <p:cNvSpPr/>
          <p:nvPr userDrawn="1"/>
        </p:nvSpPr>
        <p:spPr>
          <a:xfrm>
            <a:off x="1" y="-19855"/>
            <a:ext cx="1227772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2" name="Picture 11" descr="A picture containing sky, outdoor, several&#10;&#10;Description automatically generated">
            <a:extLst>
              <a:ext uri="{FF2B5EF4-FFF2-40B4-BE49-F238E27FC236}">
                <a16:creationId xmlns:a16="http://schemas.microsoft.com/office/drawing/2014/main" id="{D3A420CF-5EEA-43C6-BEFA-E24E5DA5227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7730"/>
          <a:stretch/>
        </p:blipFill>
        <p:spPr>
          <a:xfrm>
            <a:off x="3779715" y="0"/>
            <a:ext cx="8437119" cy="6858000"/>
          </a:xfrm>
          <a:prstGeom prst="rect">
            <a:avLst/>
          </a:prstGeom>
        </p:spPr>
      </p:pic>
      <p:sp>
        <p:nvSpPr>
          <p:cNvPr id="16" name="Rectangle 15">
            <a:extLst>
              <a:ext uri="{FF2B5EF4-FFF2-40B4-BE49-F238E27FC236}">
                <a16:creationId xmlns:a16="http://schemas.microsoft.com/office/drawing/2014/main" id="{6076D685-92A9-43A3-9911-7CA0A322DDFD}"/>
              </a:ext>
            </a:extLst>
          </p:cNvPr>
          <p:cNvSpPr/>
          <p:nvPr userDrawn="1"/>
        </p:nvSpPr>
        <p:spPr>
          <a:xfrm>
            <a:off x="406400" y="405182"/>
            <a:ext cx="6096000" cy="6134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cxnSp>
        <p:nvCxnSpPr>
          <p:cNvPr id="17" name="Straight Connector 16">
            <a:extLst>
              <a:ext uri="{FF2B5EF4-FFF2-40B4-BE49-F238E27FC236}">
                <a16:creationId xmlns:a16="http://schemas.microsoft.com/office/drawing/2014/main" id="{474A70A8-A3A6-4BBD-AA36-31BB34A50C3D}"/>
              </a:ext>
            </a:extLst>
          </p:cNvPr>
          <p:cNvCxnSpPr/>
          <p:nvPr userDrawn="1"/>
        </p:nvCxnSpPr>
        <p:spPr>
          <a:xfrm>
            <a:off x="711200" y="1119912"/>
            <a:ext cx="5486400" cy="0"/>
          </a:xfrm>
          <a:prstGeom prst="line">
            <a:avLst/>
          </a:prstGeom>
          <a:ln w="12700">
            <a:solidFill>
              <a:srgbClr val="555555"/>
            </a:solidFill>
          </a:ln>
          <a:effectLst/>
        </p:spPr>
        <p:style>
          <a:lnRef idx="2">
            <a:schemeClr val="accent1"/>
          </a:lnRef>
          <a:fillRef idx="0">
            <a:schemeClr val="accent1"/>
          </a:fillRef>
          <a:effectRef idx="1">
            <a:schemeClr val="accent1"/>
          </a:effectRef>
          <a:fontRef idx="minor">
            <a:schemeClr val="tx1"/>
          </a:fontRef>
        </p:style>
      </p:cxn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
        <p:nvSpPr>
          <p:cNvPr id="9" name="Title 1">
            <a:extLst>
              <a:ext uri="{FF2B5EF4-FFF2-40B4-BE49-F238E27FC236}">
                <a16:creationId xmlns:a16="http://schemas.microsoft.com/office/drawing/2014/main" id="{524F88C6-94C0-48C3-A9DF-BF221FA9BCAF}"/>
              </a:ext>
            </a:extLst>
          </p:cNvPr>
          <p:cNvSpPr>
            <a:spLocks noGrp="1"/>
          </p:cNvSpPr>
          <p:nvPr>
            <p:ph type="title" hasCustomPrompt="1"/>
          </p:nvPr>
        </p:nvSpPr>
        <p:spPr>
          <a:xfrm>
            <a:off x="618571" y="587967"/>
            <a:ext cx="5883829" cy="398880"/>
          </a:xfrm>
        </p:spPr>
        <p:txBody>
          <a:bodyPr/>
          <a:lstStyle>
            <a:lvl1pPr>
              <a:defRPr>
                <a:solidFill>
                  <a:schemeClr val="tx2"/>
                </a:solidFill>
              </a:defRPr>
            </a:lvl1pPr>
          </a:lstStyle>
          <a:p>
            <a:r>
              <a:rPr lang="en-US"/>
              <a:t>CLICK TO EDIT MASTER TITLE STYLE</a:t>
            </a:r>
          </a:p>
        </p:txBody>
      </p:sp>
      <p:sp>
        <p:nvSpPr>
          <p:cNvPr id="10" name="Content Placeholder 3">
            <a:extLst>
              <a:ext uri="{FF2B5EF4-FFF2-40B4-BE49-F238E27FC236}">
                <a16:creationId xmlns:a16="http://schemas.microsoft.com/office/drawing/2014/main" id="{3455B1F4-4873-4378-8C08-4568FD48C29A}"/>
              </a:ext>
            </a:extLst>
          </p:cNvPr>
          <p:cNvSpPr>
            <a:spLocks noGrp="1"/>
          </p:cNvSpPr>
          <p:nvPr>
            <p:ph sz="quarter" idx="10"/>
          </p:nvPr>
        </p:nvSpPr>
        <p:spPr>
          <a:xfrm>
            <a:off x="630515" y="1217931"/>
            <a:ext cx="5680639" cy="5387788"/>
          </a:xfrm>
        </p:spPr>
        <p:txBody>
          <a:bodyPr/>
          <a:lstStyle>
            <a:lvl1pPr>
              <a:spcAft>
                <a:spcPts val="800"/>
              </a:spcAft>
              <a:defRPr sz="1467"/>
            </a:lvl1pPr>
            <a:lvl2pPr>
              <a:spcAft>
                <a:spcPts val="800"/>
              </a:spcAft>
              <a:defRPr sz="1467">
                <a:solidFill>
                  <a:schemeClr val="accent1"/>
                </a:solidFill>
              </a:defRPr>
            </a:lvl2pPr>
            <a:lvl3pPr>
              <a:spcAft>
                <a:spcPts val="800"/>
              </a:spcAft>
              <a:defRPr sz="1467">
                <a:solidFill>
                  <a:schemeClr val="accent1"/>
                </a:solidFill>
              </a:defRPr>
            </a:lvl3pPr>
            <a:lvl4pPr>
              <a:spcAft>
                <a:spcPts val="800"/>
              </a:spcAft>
              <a:defRPr sz="1467">
                <a:solidFill>
                  <a:schemeClr val="accent1"/>
                </a:solidFill>
              </a:defRPr>
            </a:lvl4pPr>
            <a:lvl5pPr>
              <a:spcAft>
                <a:spcPts val="800"/>
              </a:spcAft>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883D7C81-4E8D-4003-AC2C-C9CF54D3298A}"/>
              </a:ext>
            </a:extLst>
          </p:cNvPr>
          <p:cNvPicPr>
            <a:picLocks noChangeAspect="1"/>
          </p:cNvPicPr>
          <p:nvPr userDrawn="1"/>
        </p:nvPicPr>
        <p:blipFill rotWithShape="1">
          <a:blip r:embed="rId4"/>
          <a:srcRect l="17597"/>
          <a:stretch/>
        </p:blipFill>
        <p:spPr>
          <a:xfrm>
            <a:off x="1524000" y="4419963"/>
            <a:ext cx="3860801" cy="1921508"/>
          </a:xfrm>
          <a:prstGeom prst="rect">
            <a:avLst/>
          </a:prstGeom>
        </p:spPr>
      </p:pic>
    </p:spTree>
    <p:custDataLst>
      <p:tags r:id="rId1"/>
    </p:custDataLst>
    <p:extLst>
      <p:ext uri="{BB962C8B-B14F-4D97-AF65-F5344CB8AC3E}">
        <p14:creationId xmlns:p14="http://schemas.microsoft.com/office/powerpoint/2010/main" val="2341702850"/>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olumn_5 row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E0B313-9852-4246-A70F-2C40B0B8C2BF}"/>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Right Triangle 4">
            <a:extLst>
              <a:ext uri="{FF2B5EF4-FFF2-40B4-BE49-F238E27FC236}">
                <a16:creationId xmlns:a16="http://schemas.microsoft.com/office/drawing/2014/main" id="{B2C6ECBE-3058-104A-A96D-E2DCD72145EF}"/>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p:nvPr>
        </p:nvSpPr>
        <p:spPr>
          <a:xfrm>
            <a:off x="322729" y="37906"/>
            <a:ext cx="10808288" cy="427761"/>
          </a:xfrm>
        </p:spPr>
        <p:txBody>
          <a:bodyPr/>
          <a:lstStyle>
            <a:lvl1pPr>
              <a:defRPr sz="2400">
                <a:solidFill>
                  <a:srgbClr val="FFFFFF"/>
                </a:solidFill>
              </a:defRPr>
            </a:lvl1pPr>
          </a:lstStyle>
          <a:p>
            <a:r>
              <a:rPr lang="en-US"/>
              <a:t>Click to edit Master title style</a:t>
            </a:r>
          </a:p>
        </p:txBody>
      </p:sp>
      <p:sp>
        <p:nvSpPr>
          <p:cNvPr id="3" name="Footer Placeholder 2"/>
          <p:cNvSpPr>
            <a:spLocks noGrp="1"/>
          </p:cNvSpPr>
          <p:nvPr>
            <p:ph type="ftr" sz="quarter" idx="10"/>
          </p:nvPr>
        </p:nvSpPr>
        <p:spPr>
          <a:xfrm>
            <a:off x="295845" y="6457014"/>
            <a:ext cx="3860800" cy="365125"/>
          </a:xfrm>
          <a:prstGeom prst="rect">
            <a:avLst/>
          </a:prstGeom>
        </p:spPr>
        <p:txBody>
          <a:bodyPr/>
          <a:lstStyle/>
          <a:p>
            <a:r>
              <a:rPr lang="en-US" dirty="0">
                <a:solidFill>
                  <a:schemeClr val="bg1">
                    <a:lumMod val="50000"/>
                  </a:schemeClr>
                </a:solidFill>
              </a:rPr>
              <a:t>©2025 Daikin Applied  </a:t>
            </a:r>
          </a:p>
        </p:txBody>
      </p:sp>
      <p:sp>
        <p:nvSpPr>
          <p:cNvPr id="6" name="Content Placeholder 3">
            <a:extLst>
              <a:ext uri="{FF2B5EF4-FFF2-40B4-BE49-F238E27FC236}">
                <a16:creationId xmlns:a16="http://schemas.microsoft.com/office/drawing/2014/main" id="{33807408-5D65-4089-AD3C-BCF27FD59FE3}"/>
              </a:ext>
            </a:extLst>
          </p:cNvPr>
          <p:cNvSpPr>
            <a:spLocks noGrp="1"/>
          </p:cNvSpPr>
          <p:nvPr>
            <p:ph sz="quarter" idx="11"/>
          </p:nvPr>
        </p:nvSpPr>
        <p:spPr>
          <a:xfrm>
            <a:off x="508000" y="1586704"/>
            <a:ext cx="3024735" cy="964933"/>
          </a:xfrm>
        </p:spPr>
        <p:txBody>
          <a:bodyPr anchor="t">
            <a:noAutofit/>
          </a:bodyPr>
          <a:lstStyle>
            <a:lvl1pPr>
              <a:defRPr sz="1600" b="1">
                <a:solidFill>
                  <a:schemeClr val="accent1"/>
                </a:solidFill>
              </a:defRPr>
            </a:lvl1pPr>
            <a:lvl2pPr marL="0" indent="0">
              <a:buNone/>
              <a:defRPr/>
            </a:lvl2pPr>
          </a:lstStyle>
          <a:p>
            <a:pPr lvl="0"/>
            <a:r>
              <a:rPr lang="en-US"/>
              <a:t>Click to edit Master text styles</a:t>
            </a:r>
          </a:p>
        </p:txBody>
      </p:sp>
      <p:sp>
        <p:nvSpPr>
          <p:cNvPr id="7" name="Content Placeholder 3">
            <a:extLst>
              <a:ext uri="{FF2B5EF4-FFF2-40B4-BE49-F238E27FC236}">
                <a16:creationId xmlns:a16="http://schemas.microsoft.com/office/drawing/2014/main" id="{C66A8513-9271-400B-A195-44F50279E86C}"/>
              </a:ext>
            </a:extLst>
          </p:cNvPr>
          <p:cNvSpPr>
            <a:spLocks noGrp="1"/>
          </p:cNvSpPr>
          <p:nvPr>
            <p:ph sz="quarter" idx="13"/>
          </p:nvPr>
        </p:nvSpPr>
        <p:spPr>
          <a:xfrm>
            <a:off x="508000" y="2606770"/>
            <a:ext cx="3024735" cy="964933"/>
          </a:xfrm>
        </p:spPr>
        <p:txBody>
          <a:bodyPr anchor="t">
            <a:noAutofit/>
          </a:bodyPr>
          <a:lstStyle>
            <a:lvl1pPr>
              <a:defRPr sz="1600" b="1">
                <a:solidFill>
                  <a:schemeClr val="accent1"/>
                </a:solidFill>
              </a:defRPr>
            </a:lvl1pPr>
            <a:lvl2pPr marL="0" indent="0">
              <a:buNone/>
              <a:defRPr/>
            </a:lvl2pPr>
          </a:lstStyle>
          <a:p>
            <a:pPr lvl="0"/>
            <a:r>
              <a:rPr lang="en-US"/>
              <a:t>Click to edit Master text styles</a:t>
            </a:r>
          </a:p>
        </p:txBody>
      </p:sp>
      <p:sp>
        <p:nvSpPr>
          <p:cNvPr id="8" name="Content Placeholder 3">
            <a:extLst>
              <a:ext uri="{FF2B5EF4-FFF2-40B4-BE49-F238E27FC236}">
                <a16:creationId xmlns:a16="http://schemas.microsoft.com/office/drawing/2014/main" id="{727508A3-6B0D-4278-BCE7-CCA7648C76F8}"/>
              </a:ext>
            </a:extLst>
          </p:cNvPr>
          <p:cNvSpPr>
            <a:spLocks noGrp="1"/>
          </p:cNvSpPr>
          <p:nvPr>
            <p:ph sz="quarter" idx="14"/>
          </p:nvPr>
        </p:nvSpPr>
        <p:spPr>
          <a:xfrm>
            <a:off x="508000" y="3652255"/>
            <a:ext cx="3024735" cy="964933"/>
          </a:xfrm>
        </p:spPr>
        <p:txBody>
          <a:bodyPr anchor="t">
            <a:noAutofit/>
          </a:bodyPr>
          <a:lstStyle>
            <a:lvl1pPr>
              <a:defRPr sz="1600" b="1">
                <a:solidFill>
                  <a:schemeClr val="accent1"/>
                </a:solidFill>
              </a:defRPr>
            </a:lvl1pPr>
            <a:lvl2pPr marL="0" indent="0">
              <a:buNone/>
              <a:defRPr/>
            </a:lvl2pPr>
          </a:lstStyle>
          <a:p>
            <a:pPr lvl="0"/>
            <a:r>
              <a:rPr lang="en-US"/>
              <a:t>Click to edit Master text styles</a:t>
            </a:r>
          </a:p>
        </p:txBody>
      </p:sp>
      <p:sp>
        <p:nvSpPr>
          <p:cNvPr id="9" name="Content Placeholder 3">
            <a:extLst>
              <a:ext uri="{FF2B5EF4-FFF2-40B4-BE49-F238E27FC236}">
                <a16:creationId xmlns:a16="http://schemas.microsoft.com/office/drawing/2014/main" id="{D3CA106F-BA1E-4BC0-8415-D1750E112BF0}"/>
              </a:ext>
            </a:extLst>
          </p:cNvPr>
          <p:cNvSpPr>
            <a:spLocks noGrp="1"/>
          </p:cNvSpPr>
          <p:nvPr>
            <p:ph sz="quarter" idx="15"/>
          </p:nvPr>
        </p:nvSpPr>
        <p:spPr>
          <a:xfrm>
            <a:off x="508000" y="4697740"/>
            <a:ext cx="3024735" cy="964933"/>
          </a:xfrm>
        </p:spPr>
        <p:txBody>
          <a:bodyPr anchor="t">
            <a:noAutofit/>
          </a:bodyPr>
          <a:lstStyle>
            <a:lvl1pPr>
              <a:defRPr sz="1600" b="1">
                <a:solidFill>
                  <a:schemeClr val="accent1"/>
                </a:solidFill>
              </a:defRPr>
            </a:lvl1pPr>
            <a:lvl2pPr marL="0" indent="0">
              <a:buNone/>
              <a:defRPr/>
            </a:lvl2pPr>
          </a:lstStyle>
          <a:p>
            <a:pPr lvl="0"/>
            <a:r>
              <a:rPr lang="en-US"/>
              <a:t>Click to edit Master text styles</a:t>
            </a:r>
          </a:p>
        </p:txBody>
      </p:sp>
      <p:sp>
        <p:nvSpPr>
          <p:cNvPr id="10" name="Content Placeholder 3">
            <a:extLst>
              <a:ext uri="{FF2B5EF4-FFF2-40B4-BE49-F238E27FC236}">
                <a16:creationId xmlns:a16="http://schemas.microsoft.com/office/drawing/2014/main" id="{06DDBAA9-4A42-4595-B4A2-0629EE011A60}"/>
              </a:ext>
            </a:extLst>
          </p:cNvPr>
          <p:cNvSpPr>
            <a:spLocks noGrp="1"/>
          </p:cNvSpPr>
          <p:nvPr>
            <p:ph sz="quarter" idx="16"/>
          </p:nvPr>
        </p:nvSpPr>
        <p:spPr>
          <a:xfrm>
            <a:off x="3648110" y="1586704"/>
            <a:ext cx="6454583" cy="964933"/>
          </a:xfrm>
        </p:spPr>
        <p:txBody>
          <a:bodyPr anchor="t">
            <a:noAutofit/>
          </a:bodyPr>
          <a:lstStyle>
            <a:lvl1pPr marL="226478" indent="-226478">
              <a:spcAft>
                <a:spcPts val="533"/>
              </a:spcAft>
              <a:buClr>
                <a:schemeClr val="tx2"/>
              </a:buClr>
              <a:buFont typeface="Arial" panose="020B0604020202020204" pitchFamily="34" charset="0"/>
              <a:buChar char="•"/>
              <a:defRPr sz="1600" b="0">
                <a:solidFill>
                  <a:schemeClr val="accent1"/>
                </a:solidFill>
              </a:defRPr>
            </a:lvl1pPr>
            <a:lvl2pPr marL="385224" indent="-152396">
              <a:spcAft>
                <a:spcPts val="533"/>
              </a:spcAft>
              <a:buFont typeface="Arial" panose="020B0604020202020204" pitchFamily="34" charset="0"/>
              <a:buChar char="•"/>
              <a:defRPr sz="1600"/>
            </a:lvl2pPr>
          </a:lstStyle>
          <a:p>
            <a:pPr lvl="0"/>
            <a:r>
              <a:rPr lang="en-US"/>
              <a:t>Click to edit Master text styles</a:t>
            </a:r>
          </a:p>
          <a:p>
            <a:pPr lvl="1"/>
            <a:endParaRPr lang="en-US"/>
          </a:p>
        </p:txBody>
      </p:sp>
      <p:sp>
        <p:nvSpPr>
          <p:cNvPr id="11" name="Content Placeholder 3">
            <a:extLst>
              <a:ext uri="{FF2B5EF4-FFF2-40B4-BE49-F238E27FC236}">
                <a16:creationId xmlns:a16="http://schemas.microsoft.com/office/drawing/2014/main" id="{8F21B508-AAC8-428C-A2A2-30B13F84A201}"/>
              </a:ext>
            </a:extLst>
          </p:cNvPr>
          <p:cNvSpPr>
            <a:spLocks noGrp="1"/>
          </p:cNvSpPr>
          <p:nvPr>
            <p:ph sz="quarter" idx="17"/>
          </p:nvPr>
        </p:nvSpPr>
        <p:spPr>
          <a:xfrm>
            <a:off x="3648110" y="2606770"/>
            <a:ext cx="6454583" cy="964933"/>
          </a:xfrm>
        </p:spPr>
        <p:txBody>
          <a:bodyPr anchor="t">
            <a:noAutofit/>
          </a:bodyPr>
          <a:lstStyle>
            <a:lvl1pPr marL="226478" indent="-226478">
              <a:spcAft>
                <a:spcPts val="533"/>
              </a:spcAft>
              <a:buClr>
                <a:schemeClr val="tx2"/>
              </a:buClr>
              <a:buFont typeface="Arial" panose="020B0604020202020204" pitchFamily="34" charset="0"/>
              <a:buChar char="•"/>
              <a:defRPr sz="1600" b="0">
                <a:solidFill>
                  <a:schemeClr val="accent1"/>
                </a:solidFill>
              </a:defRPr>
            </a:lvl1pPr>
            <a:lvl2pPr marL="385224" indent="-152396">
              <a:spcAft>
                <a:spcPts val="533"/>
              </a:spcAft>
              <a:buFont typeface="Arial" panose="020B0604020202020204" pitchFamily="34" charset="0"/>
              <a:buChar char="•"/>
              <a:defRPr sz="1600"/>
            </a:lvl2pPr>
          </a:lstStyle>
          <a:p>
            <a:pPr lvl="0"/>
            <a:r>
              <a:rPr lang="en-US"/>
              <a:t>Click to edit Master text styles</a:t>
            </a:r>
          </a:p>
          <a:p>
            <a:pPr lvl="1"/>
            <a:endParaRPr lang="en-US"/>
          </a:p>
        </p:txBody>
      </p:sp>
      <p:sp>
        <p:nvSpPr>
          <p:cNvPr id="12" name="Content Placeholder 3">
            <a:extLst>
              <a:ext uri="{FF2B5EF4-FFF2-40B4-BE49-F238E27FC236}">
                <a16:creationId xmlns:a16="http://schemas.microsoft.com/office/drawing/2014/main" id="{CA8684B3-8D90-403B-AD92-E8BFC577C3BA}"/>
              </a:ext>
            </a:extLst>
          </p:cNvPr>
          <p:cNvSpPr>
            <a:spLocks noGrp="1"/>
          </p:cNvSpPr>
          <p:nvPr>
            <p:ph sz="quarter" idx="18"/>
          </p:nvPr>
        </p:nvSpPr>
        <p:spPr>
          <a:xfrm>
            <a:off x="3648110" y="3652255"/>
            <a:ext cx="6454583" cy="964933"/>
          </a:xfrm>
        </p:spPr>
        <p:txBody>
          <a:bodyPr anchor="t">
            <a:noAutofit/>
          </a:bodyPr>
          <a:lstStyle>
            <a:lvl1pPr marL="228594" indent="-228594">
              <a:spcAft>
                <a:spcPts val="533"/>
              </a:spcAft>
              <a:buClr>
                <a:schemeClr val="tx2"/>
              </a:buClr>
              <a:buFont typeface="Arial" panose="020B0604020202020204" pitchFamily="34" charset="0"/>
              <a:buChar char="•"/>
              <a:defRPr sz="1600" b="0">
                <a:solidFill>
                  <a:schemeClr val="accent1"/>
                </a:solidFill>
              </a:defRPr>
            </a:lvl1pPr>
            <a:lvl2pPr marL="385224" indent="-152396">
              <a:spcAft>
                <a:spcPts val="533"/>
              </a:spcAft>
              <a:buFont typeface="Arial" panose="020B0604020202020204" pitchFamily="34" charset="0"/>
              <a:buChar char="•"/>
              <a:defRPr sz="1600"/>
            </a:lvl2pPr>
          </a:lstStyle>
          <a:p>
            <a:pPr lvl="0"/>
            <a:r>
              <a:rPr lang="en-US"/>
              <a:t>Click to edit Master text styles</a:t>
            </a:r>
          </a:p>
          <a:p>
            <a:pPr lvl="1"/>
            <a:endParaRPr lang="en-US"/>
          </a:p>
        </p:txBody>
      </p:sp>
      <p:sp>
        <p:nvSpPr>
          <p:cNvPr id="13" name="Content Placeholder 3">
            <a:extLst>
              <a:ext uri="{FF2B5EF4-FFF2-40B4-BE49-F238E27FC236}">
                <a16:creationId xmlns:a16="http://schemas.microsoft.com/office/drawing/2014/main" id="{35FE1415-F53F-41D2-88F4-6F86FD470572}"/>
              </a:ext>
            </a:extLst>
          </p:cNvPr>
          <p:cNvSpPr>
            <a:spLocks noGrp="1"/>
          </p:cNvSpPr>
          <p:nvPr>
            <p:ph sz="quarter" idx="19"/>
          </p:nvPr>
        </p:nvSpPr>
        <p:spPr>
          <a:xfrm>
            <a:off x="3648110" y="4697740"/>
            <a:ext cx="6454583" cy="964933"/>
          </a:xfrm>
        </p:spPr>
        <p:txBody>
          <a:bodyPr anchor="t">
            <a:noAutofit/>
          </a:bodyPr>
          <a:lstStyle>
            <a:lvl1pPr marL="226478" indent="-226478">
              <a:spcAft>
                <a:spcPts val="533"/>
              </a:spcAft>
              <a:buClr>
                <a:schemeClr val="tx2"/>
              </a:buClr>
              <a:buFont typeface="Arial" panose="020B0604020202020204" pitchFamily="34" charset="0"/>
              <a:buChar char="•"/>
              <a:defRPr sz="1600" b="0">
                <a:solidFill>
                  <a:schemeClr val="accent1"/>
                </a:solidFill>
              </a:defRPr>
            </a:lvl1pPr>
            <a:lvl2pPr marL="385224" indent="-152396">
              <a:spcAft>
                <a:spcPts val="533"/>
              </a:spcAft>
              <a:buFont typeface="Arial" panose="020B0604020202020204" pitchFamily="34" charset="0"/>
              <a:buChar char="•"/>
              <a:defRPr sz="1600"/>
            </a:lvl2pPr>
          </a:lstStyle>
          <a:p>
            <a:pPr lvl="0"/>
            <a:r>
              <a:rPr lang="en-US"/>
              <a:t>Click to edit Master text styles</a:t>
            </a:r>
          </a:p>
          <a:p>
            <a:pPr lvl="1"/>
            <a:endParaRPr lang="en-US"/>
          </a:p>
        </p:txBody>
      </p:sp>
      <p:sp>
        <p:nvSpPr>
          <p:cNvPr id="14" name="Content Placeholder 3">
            <a:extLst>
              <a:ext uri="{FF2B5EF4-FFF2-40B4-BE49-F238E27FC236}">
                <a16:creationId xmlns:a16="http://schemas.microsoft.com/office/drawing/2014/main" id="{6704E30D-B2AC-4C0B-9DCC-A810E0DC14AA}"/>
              </a:ext>
            </a:extLst>
          </p:cNvPr>
          <p:cNvSpPr>
            <a:spLocks noGrp="1"/>
          </p:cNvSpPr>
          <p:nvPr>
            <p:ph sz="quarter" idx="20"/>
          </p:nvPr>
        </p:nvSpPr>
        <p:spPr>
          <a:xfrm>
            <a:off x="508000" y="966110"/>
            <a:ext cx="3024735" cy="531908"/>
          </a:xfrm>
          <a:noFill/>
        </p:spPr>
        <p:txBody>
          <a:bodyPr anchor="ctr">
            <a:noAutofit/>
          </a:bodyPr>
          <a:lstStyle>
            <a:lvl1pPr algn="l">
              <a:defRPr sz="1867"/>
            </a:lvl1pPr>
            <a:lvl2pPr marL="0" indent="0">
              <a:buNone/>
              <a:defRPr/>
            </a:lvl2pPr>
          </a:lstStyle>
          <a:p>
            <a:pPr lvl="0"/>
            <a:r>
              <a:rPr lang="en-US"/>
              <a:t>Click to edit Master text styles</a:t>
            </a:r>
          </a:p>
        </p:txBody>
      </p:sp>
      <p:sp>
        <p:nvSpPr>
          <p:cNvPr id="15" name="Content Placeholder 3">
            <a:extLst>
              <a:ext uri="{FF2B5EF4-FFF2-40B4-BE49-F238E27FC236}">
                <a16:creationId xmlns:a16="http://schemas.microsoft.com/office/drawing/2014/main" id="{4331E2F7-C526-41C1-A65A-91F1BBDE99CC}"/>
              </a:ext>
            </a:extLst>
          </p:cNvPr>
          <p:cNvSpPr>
            <a:spLocks noGrp="1"/>
          </p:cNvSpPr>
          <p:nvPr>
            <p:ph sz="quarter" idx="21"/>
          </p:nvPr>
        </p:nvSpPr>
        <p:spPr>
          <a:xfrm>
            <a:off x="3633156" y="966110"/>
            <a:ext cx="6469537" cy="531908"/>
          </a:xfrm>
          <a:noFill/>
        </p:spPr>
        <p:txBody>
          <a:bodyPr anchor="ctr">
            <a:noAutofit/>
          </a:bodyPr>
          <a:lstStyle>
            <a:lvl1pPr algn="l">
              <a:defRPr sz="1867"/>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19653067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umns_4 row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E0B313-9852-4246-A70F-2C40B0B8C2BF}"/>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Right Triangle 4">
            <a:extLst>
              <a:ext uri="{FF2B5EF4-FFF2-40B4-BE49-F238E27FC236}">
                <a16:creationId xmlns:a16="http://schemas.microsoft.com/office/drawing/2014/main" id="{B2C6ECBE-3058-104A-A96D-E2DCD72145EF}"/>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p:nvPr>
        </p:nvSpPr>
        <p:spPr>
          <a:xfrm>
            <a:off x="322729" y="37906"/>
            <a:ext cx="10808288" cy="427761"/>
          </a:xfrm>
        </p:spPr>
        <p:txBody>
          <a:bodyPr/>
          <a:lstStyle>
            <a:lvl1pPr>
              <a:defRPr sz="2400">
                <a:solidFill>
                  <a:srgbClr val="FFFFFF"/>
                </a:solidFill>
              </a:defRPr>
            </a:lvl1pPr>
          </a:lstStyle>
          <a:p>
            <a:r>
              <a:rPr lang="en-US"/>
              <a:t>Click to edit Master title style</a:t>
            </a:r>
          </a:p>
        </p:txBody>
      </p:sp>
      <p:sp>
        <p:nvSpPr>
          <p:cNvPr id="3" name="Footer Placeholder 2"/>
          <p:cNvSpPr>
            <a:spLocks noGrp="1"/>
          </p:cNvSpPr>
          <p:nvPr>
            <p:ph type="ftr" sz="quarter" idx="10"/>
          </p:nvPr>
        </p:nvSpPr>
        <p:spPr>
          <a:xfrm>
            <a:off x="295845" y="6457014"/>
            <a:ext cx="3860800" cy="365125"/>
          </a:xfrm>
          <a:prstGeom prst="rect">
            <a:avLst/>
          </a:prstGeom>
        </p:spPr>
        <p:txBody>
          <a:bodyPr/>
          <a:lstStyle/>
          <a:p>
            <a:r>
              <a:rPr lang="en-US" dirty="0">
                <a:solidFill>
                  <a:schemeClr val="bg1">
                    <a:lumMod val="50000"/>
                  </a:schemeClr>
                </a:solidFill>
              </a:rPr>
              <a:t>©2025 Daikin Applied  </a:t>
            </a:r>
          </a:p>
        </p:txBody>
      </p:sp>
      <p:sp>
        <p:nvSpPr>
          <p:cNvPr id="7" name="Content Placeholder 3">
            <a:extLst>
              <a:ext uri="{FF2B5EF4-FFF2-40B4-BE49-F238E27FC236}">
                <a16:creationId xmlns:a16="http://schemas.microsoft.com/office/drawing/2014/main" id="{C66A8513-9271-400B-A195-44F50279E86C}"/>
              </a:ext>
            </a:extLst>
          </p:cNvPr>
          <p:cNvSpPr>
            <a:spLocks noGrp="1"/>
          </p:cNvSpPr>
          <p:nvPr>
            <p:ph sz="quarter" idx="13"/>
          </p:nvPr>
        </p:nvSpPr>
        <p:spPr>
          <a:xfrm>
            <a:off x="508000" y="1854658"/>
            <a:ext cx="3024735" cy="964933"/>
          </a:xfrm>
        </p:spPr>
        <p:txBody>
          <a:bodyPr anchor="t">
            <a:noAutofit/>
          </a:bodyPr>
          <a:lstStyle>
            <a:lvl1pPr>
              <a:defRPr sz="1600" b="1">
                <a:solidFill>
                  <a:schemeClr val="accent1"/>
                </a:solidFill>
              </a:defRPr>
            </a:lvl1pPr>
            <a:lvl2pPr marL="0" indent="0">
              <a:buNone/>
              <a:defRPr/>
            </a:lvl2pPr>
          </a:lstStyle>
          <a:p>
            <a:pPr lvl="0"/>
            <a:r>
              <a:rPr lang="en-US"/>
              <a:t>Click to edit Master text styles</a:t>
            </a:r>
          </a:p>
        </p:txBody>
      </p:sp>
      <p:sp>
        <p:nvSpPr>
          <p:cNvPr id="8" name="Content Placeholder 3">
            <a:extLst>
              <a:ext uri="{FF2B5EF4-FFF2-40B4-BE49-F238E27FC236}">
                <a16:creationId xmlns:a16="http://schemas.microsoft.com/office/drawing/2014/main" id="{727508A3-6B0D-4278-BCE7-CCA7648C76F8}"/>
              </a:ext>
            </a:extLst>
          </p:cNvPr>
          <p:cNvSpPr>
            <a:spLocks noGrp="1"/>
          </p:cNvSpPr>
          <p:nvPr>
            <p:ph sz="quarter" idx="14"/>
          </p:nvPr>
        </p:nvSpPr>
        <p:spPr>
          <a:xfrm>
            <a:off x="508000" y="3178052"/>
            <a:ext cx="3024735" cy="964933"/>
          </a:xfrm>
        </p:spPr>
        <p:txBody>
          <a:bodyPr anchor="t">
            <a:noAutofit/>
          </a:bodyPr>
          <a:lstStyle>
            <a:lvl1pPr>
              <a:defRPr sz="1600" b="1">
                <a:solidFill>
                  <a:schemeClr val="accent1"/>
                </a:solidFill>
              </a:defRPr>
            </a:lvl1pPr>
            <a:lvl2pPr marL="0" indent="0">
              <a:buNone/>
              <a:defRPr/>
            </a:lvl2pPr>
          </a:lstStyle>
          <a:p>
            <a:pPr lvl="0"/>
            <a:r>
              <a:rPr lang="en-US"/>
              <a:t>Click to edit Master text styles</a:t>
            </a:r>
          </a:p>
        </p:txBody>
      </p:sp>
      <p:sp>
        <p:nvSpPr>
          <p:cNvPr id="9" name="Content Placeholder 3">
            <a:extLst>
              <a:ext uri="{FF2B5EF4-FFF2-40B4-BE49-F238E27FC236}">
                <a16:creationId xmlns:a16="http://schemas.microsoft.com/office/drawing/2014/main" id="{D3CA106F-BA1E-4BC0-8415-D1750E112BF0}"/>
              </a:ext>
            </a:extLst>
          </p:cNvPr>
          <p:cNvSpPr>
            <a:spLocks noGrp="1"/>
          </p:cNvSpPr>
          <p:nvPr>
            <p:ph sz="quarter" idx="15"/>
          </p:nvPr>
        </p:nvSpPr>
        <p:spPr>
          <a:xfrm>
            <a:off x="508000" y="4492487"/>
            <a:ext cx="3024735" cy="964933"/>
          </a:xfrm>
        </p:spPr>
        <p:txBody>
          <a:bodyPr anchor="t">
            <a:noAutofit/>
          </a:bodyPr>
          <a:lstStyle>
            <a:lvl1pPr>
              <a:defRPr sz="1600" b="1">
                <a:solidFill>
                  <a:schemeClr val="accent1"/>
                </a:solidFill>
              </a:defRPr>
            </a:lvl1pPr>
            <a:lvl2pPr marL="0" indent="0">
              <a:buNone/>
              <a:defRPr/>
            </a:lvl2pPr>
          </a:lstStyle>
          <a:p>
            <a:pPr lvl="0"/>
            <a:r>
              <a:rPr lang="en-US"/>
              <a:t>Click to edit Master text styles</a:t>
            </a:r>
          </a:p>
        </p:txBody>
      </p:sp>
      <p:sp>
        <p:nvSpPr>
          <p:cNvPr id="11" name="Content Placeholder 3">
            <a:extLst>
              <a:ext uri="{FF2B5EF4-FFF2-40B4-BE49-F238E27FC236}">
                <a16:creationId xmlns:a16="http://schemas.microsoft.com/office/drawing/2014/main" id="{8F21B508-AAC8-428C-A2A2-30B13F84A201}"/>
              </a:ext>
            </a:extLst>
          </p:cNvPr>
          <p:cNvSpPr>
            <a:spLocks noGrp="1"/>
          </p:cNvSpPr>
          <p:nvPr>
            <p:ph sz="quarter" idx="17"/>
          </p:nvPr>
        </p:nvSpPr>
        <p:spPr>
          <a:xfrm>
            <a:off x="3648110" y="1854658"/>
            <a:ext cx="6454583" cy="964933"/>
          </a:xfrm>
        </p:spPr>
        <p:txBody>
          <a:bodyPr anchor="t">
            <a:noAutofit/>
          </a:bodyPr>
          <a:lstStyle>
            <a:lvl1pPr marL="226478" indent="-226478">
              <a:spcAft>
                <a:spcPts val="533"/>
              </a:spcAft>
              <a:buClr>
                <a:schemeClr val="tx2"/>
              </a:buClr>
              <a:buFont typeface="Arial" panose="020B0604020202020204" pitchFamily="34" charset="0"/>
              <a:buChar char="•"/>
              <a:defRPr sz="1600" b="0">
                <a:solidFill>
                  <a:schemeClr val="accent1"/>
                </a:solidFill>
              </a:defRPr>
            </a:lvl1pPr>
            <a:lvl2pPr marL="385224" indent="-152396">
              <a:spcAft>
                <a:spcPts val="533"/>
              </a:spcAft>
              <a:buFont typeface="Arial" panose="020B0604020202020204" pitchFamily="34" charset="0"/>
              <a:buChar char="•"/>
              <a:defRPr sz="1600"/>
            </a:lvl2pPr>
          </a:lstStyle>
          <a:p>
            <a:pPr lvl="0"/>
            <a:r>
              <a:rPr lang="en-US"/>
              <a:t>Click to edit Master text styles</a:t>
            </a:r>
          </a:p>
          <a:p>
            <a:pPr lvl="1"/>
            <a:endParaRPr lang="en-US"/>
          </a:p>
        </p:txBody>
      </p:sp>
      <p:sp>
        <p:nvSpPr>
          <p:cNvPr id="12" name="Content Placeholder 3">
            <a:extLst>
              <a:ext uri="{FF2B5EF4-FFF2-40B4-BE49-F238E27FC236}">
                <a16:creationId xmlns:a16="http://schemas.microsoft.com/office/drawing/2014/main" id="{CA8684B3-8D90-403B-AD92-E8BFC577C3BA}"/>
              </a:ext>
            </a:extLst>
          </p:cNvPr>
          <p:cNvSpPr>
            <a:spLocks noGrp="1"/>
          </p:cNvSpPr>
          <p:nvPr>
            <p:ph sz="quarter" idx="18"/>
          </p:nvPr>
        </p:nvSpPr>
        <p:spPr>
          <a:xfrm>
            <a:off x="3648110" y="3178052"/>
            <a:ext cx="6454583" cy="964933"/>
          </a:xfrm>
        </p:spPr>
        <p:txBody>
          <a:bodyPr anchor="t">
            <a:noAutofit/>
          </a:bodyPr>
          <a:lstStyle>
            <a:lvl1pPr marL="228594" indent="-228594">
              <a:spcAft>
                <a:spcPts val="533"/>
              </a:spcAft>
              <a:buClr>
                <a:schemeClr val="tx2"/>
              </a:buClr>
              <a:buFont typeface="Arial" panose="020B0604020202020204" pitchFamily="34" charset="0"/>
              <a:buChar char="•"/>
              <a:defRPr sz="1600" b="0">
                <a:solidFill>
                  <a:schemeClr val="accent1"/>
                </a:solidFill>
              </a:defRPr>
            </a:lvl1pPr>
            <a:lvl2pPr marL="385224" indent="-152396">
              <a:spcAft>
                <a:spcPts val="533"/>
              </a:spcAft>
              <a:buFont typeface="Arial" panose="020B0604020202020204" pitchFamily="34" charset="0"/>
              <a:buChar char="•"/>
              <a:defRPr sz="1600"/>
            </a:lvl2pPr>
          </a:lstStyle>
          <a:p>
            <a:pPr lvl="0"/>
            <a:r>
              <a:rPr lang="en-US"/>
              <a:t>Click to edit Master text styles</a:t>
            </a:r>
          </a:p>
          <a:p>
            <a:pPr lvl="1"/>
            <a:endParaRPr lang="en-US"/>
          </a:p>
        </p:txBody>
      </p:sp>
      <p:sp>
        <p:nvSpPr>
          <p:cNvPr id="13" name="Content Placeholder 3">
            <a:extLst>
              <a:ext uri="{FF2B5EF4-FFF2-40B4-BE49-F238E27FC236}">
                <a16:creationId xmlns:a16="http://schemas.microsoft.com/office/drawing/2014/main" id="{35FE1415-F53F-41D2-88F4-6F86FD470572}"/>
              </a:ext>
            </a:extLst>
          </p:cNvPr>
          <p:cNvSpPr>
            <a:spLocks noGrp="1"/>
          </p:cNvSpPr>
          <p:nvPr>
            <p:ph sz="quarter" idx="19"/>
          </p:nvPr>
        </p:nvSpPr>
        <p:spPr>
          <a:xfrm>
            <a:off x="3648110" y="4492487"/>
            <a:ext cx="6454583" cy="964933"/>
          </a:xfrm>
        </p:spPr>
        <p:txBody>
          <a:bodyPr anchor="t">
            <a:noAutofit/>
          </a:bodyPr>
          <a:lstStyle>
            <a:lvl1pPr marL="226478" indent="-226478">
              <a:spcAft>
                <a:spcPts val="533"/>
              </a:spcAft>
              <a:buClr>
                <a:schemeClr val="tx2"/>
              </a:buClr>
              <a:buFont typeface="Arial" panose="020B0604020202020204" pitchFamily="34" charset="0"/>
              <a:buChar char="•"/>
              <a:defRPr sz="1600" b="0">
                <a:solidFill>
                  <a:schemeClr val="accent1"/>
                </a:solidFill>
              </a:defRPr>
            </a:lvl1pPr>
            <a:lvl2pPr marL="385224" indent="-152396">
              <a:spcAft>
                <a:spcPts val="533"/>
              </a:spcAft>
              <a:buFont typeface="Arial" panose="020B0604020202020204" pitchFamily="34" charset="0"/>
              <a:buChar char="•"/>
              <a:defRPr sz="1600"/>
            </a:lvl2pPr>
          </a:lstStyle>
          <a:p>
            <a:pPr lvl="0"/>
            <a:r>
              <a:rPr lang="en-US"/>
              <a:t>Click to edit Master text styles</a:t>
            </a:r>
          </a:p>
          <a:p>
            <a:pPr lvl="1"/>
            <a:endParaRPr lang="en-US"/>
          </a:p>
        </p:txBody>
      </p:sp>
      <p:sp>
        <p:nvSpPr>
          <p:cNvPr id="14" name="Content Placeholder 3">
            <a:extLst>
              <a:ext uri="{FF2B5EF4-FFF2-40B4-BE49-F238E27FC236}">
                <a16:creationId xmlns:a16="http://schemas.microsoft.com/office/drawing/2014/main" id="{6704E30D-B2AC-4C0B-9DCC-A810E0DC14AA}"/>
              </a:ext>
            </a:extLst>
          </p:cNvPr>
          <p:cNvSpPr>
            <a:spLocks noGrp="1"/>
          </p:cNvSpPr>
          <p:nvPr>
            <p:ph sz="quarter" idx="20"/>
          </p:nvPr>
        </p:nvSpPr>
        <p:spPr>
          <a:xfrm>
            <a:off x="508000" y="1242198"/>
            <a:ext cx="3024735" cy="531908"/>
          </a:xfrm>
          <a:noFill/>
        </p:spPr>
        <p:txBody>
          <a:bodyPr anchor="ctr">
            <a:noAutofit/>
          </a:bodyPr>
          <a:lstStyle>
            <a:lvl1pPr algn="l">
              <a:defRPr sz="1867"/>
            </a:lvl1pPr>
            <a:lvl2pPr marL="0" indent="0">
              <a:buNone/>
              <a:defRPr/>
            </a:lvl2pPr>
          </a:lstStyle>
          <a:p>
            <a:pPr lvl="0"/>
            <a:r>
              <a:rPr lang="en-US"/>
              <a:t>Click to edit Master text styles</a:t>
            </a:r>
          </a:p>
        </p:txBody>
      </p:sp>
      <p:sp>
        <p:nvSpPr>
          <p:cNvPr id="15" name="Content Placeholder 3">
            <a:extLst>
              <a:ext uri="{FF2B5EF4-FFF2-40B4-BE49-F238E27FC236}">
                <a16:creationId xmlns:a16="http://schemas.microsoft.com/office/drawing/2014/main" id="{4331E2F7-C526-41C1-A65A-91F1BBDE99CC}"/>
              </a:ext>
            </a:extLst>
          </p:cNvPr>
          <p:cNvSpPr>
            <a:spLocks noGrp="1"/>
          </p:cNvSpPr>
          <p:nvPr>
            <p:ph sz="quarter" idx="21"/>
          </p:nvPr>
        </p:nvSpPr>
        <p:spPr>
          <a:xfrm>
            <a:off x="3633156" y="1242198"/>
            <a:ext cx="6469537" cy="531908"/>
          </a:xfrm>
          <a:noFill/>
        </p:spPr>
        <p:txBody>
          <a:bodyPr anchor="ctr">
            <a:noAutofit/>
          </a:bodyPr>
          <a:lstStyle>
            <a:lvl1pPr algn="l">
              <a:defRPr sz="1867"/>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164730170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sectio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E0B313-9852-4246-A70F-2C40B0B8C2BF}"/>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Right Triangle 4">
            <a:extLst>
              <a:ext uri="{FF2B5EF4-FFF2-40B4-BE49-F238E27FC236}">
                <a16:creationId xmlns:a16="http://schemas.microsoft.com/office/drawing/2014/main" id="{B2C6ECBE-3058-104A-A96D-E2DCD72145EF}"/>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p:nvPr>
        </p:nvSpPr>
        <p:spPr>
          <a:xfrm>
            <a:off x="322729" y="37906"/>
            <a:ext cx="10808288" cy="427761"/>
          </a:xfrm>
        </p:spPr>
        <p:txBody>
          <a:bodyPr/>
          <a:lstStyle>
            <a:lvl1pPr>
              <a:defRPr sz="2400">
                <a:solidFill>
                  <a:srgbClr val="FFFFFF"/>
                </a:solidFill>
              </a:defRPr>
            </a:lvl1pPr>
          </a:lstStyle>
          <a:p>
            <a:r>
              <a:rPr lang="en-US"/>
              <a:t>Click to edit Master title style</a:t>
            </a:r>
          </a:p>
        </p:txBody>
      </p:sp>
      <p:sp>
        <p:nvSpPr>
          <p:cNvPr id="3" name="Footer Placeholder 2"/>
          <p:cNvSpPr>
            <a:spLocks noGrp="1"/>
          </p:cNvSpPr>
          <p:nvPr>
            <p:ph type="ftr" sz="quarter" idx="10"/>
          </p:nvPr>
        </p:nvSpPr>
        <p:spPr>
          <a:xfrm>
            <a:off x="295845" y="6457014"/>
            <a:ext cx="3860800" cy="365125"/>
          </a:xfrm>
          <a:prstGeom prst="rect">
            <a:avLst/>
          </a:prstGeom>
        </p:spPr>
        <p:txBody>
          <a:bodyPr/>
          <a:lstStyle/>
          <a:p>
            <a:r>
              <a:rPr lang="en-US" dirty="0">
                <a:solidFill>
                  <a:schemeClr val="bg1">
                    <a:lumMod val="50000"/>
                  </a:schemeClr>
                </a:solidFill>
              </a:rPr>
              <a:t>©2025 Daikin Applied  </a:t>
            </a:r>
          </a:p>
        </p:txBody>
      </p:sp>
      <p:sp>
        <p:nvSpPr>
          <p:cNvPr id="6" name="Content Placeholder 3">
            <a:extLst>
              <a:ext uri="{FF2B5EF4-FFF2-40B4-BE49-F238E27FC236}">
                <a16:creationId xmlns:a16="http://schemas.microsoft.com/office/drawing/2014/main" id="{C6637EFB-2A91-46A6-9AB9-1EC08A7B4292}"/>
              </a:ext>
            </a:extLst>
          </p:cNvPr>
          <p:cNvSpPr>
            <a:spLocks noGrp="1"/>
          </p:cNvSpPr>
          <p:nvPr>
            <p:ph sz="quarter" idx="11"/>
          </p:nvPr>
        </p:nvSpPr>
        <p:spPr>
          <a:xfrm>
            <a:off x="1396030" y="1277368"/>
            <a:ext cx="3024735" cy="1530153"/>
          </a:xfrm>
        </p:spPr>
        <p:txBody>
          <a:bodyPr anchor="ctr">
            <a:noAutofit/>
          </a:bodyPr>
          <a:lstStyle>
            <a:lvl2pPr marL="0" indent="0">
              <a:buNone/>
              <a:defRPr/>
            </a:lvl2pPr>
          </a:lstStyle>
          <a:p>
            <a:pPr lvl="0"/>
            <a:r>
              <a:rPr lang="en-US"/>
              <a:t>Click to edit Master text styles</a:t>
            </a:r>
          </a:p>
        </p:txBody>
      </p:sp>
      <p:sp>
        <p:nvSpPr>
          <p:cNvPr id="7" name="Content Placeholder 3">
            <a:extLst>
              <a:ext uri="{FF2B5EF4-FFF2-40B4-BE49-F238E27FC236}">
                <a16:creationId xmlns:a16="http://schemas.microsoft.com/office/drawing/2014/main" id="{8C5424B6-113D-4E2B-8CB8-19CE7054575F}"/>
              </a:ext>
            </a:extLst>
          </p:cNvPr>
          <p:cNvSpPr>
            <a:spLocks noGrp="1"/>
          </p:cNvSpPr>
          <p:nvPr>
            <p:ph sz="quarter" idx="13"/>
          </p:nvPr>
        </p:nvSpPr>
        <p:spPr>
          <a:xfrm>
            <a:off x="1396030" y="2940577"/>
            <a:ext cx="3024735" cy="1530153"/>
          </a:xfrm>
        </p:spPr>
        <p:txBody>
          <a:bodyPr anchor="ctr">
            <a:noAutofit/>
          </a:bodyPr>
          <a:lstStyle>
            <a:lvl2pPr marL="0" indent="0">
              <a:buNone/>
              <a:defRPr/>
            </a:lvl2pPr>
          </a:lstStyle>
          <a:p>
            <a:pPr lvl="0"/>
            <a:r>
              <a:rPr lang="en-US"/>
              <a:t>Click to edit Master text styles</a:t>
            </a:r>
          </a:p>
        </p:txBody>
      </p:sp>
      <p:sp>
        <p:nvSpPr>
          <p:cNvPr id="8" name="Content Placeholder 3">
            <a:extLst>
              <a:ext uri="{FF2B5EF4-FFF2-40B4-BE49-F238E27FC236}">
                <a16:creationId xmlns:a16="http://schemas.microsoft.com/office/drawing/2014/main" id="{C546ADF6-16FF-4101-A6EC-63E934E59F3F}"/>
              </a:ext>
            </a:extLst>
          </p:cNvPr>
          <p:cNvSpPr>
            <a:spLocks noGrp="1"/>
          </p:cNvSpPr>
          <p:nvPr>
            <p:ph sz="quarter" idx="14"/>
          </p:nvPr>
        </p:nvSpPr>
        <p:spPr>
          <a:xfrm>
            <a:off x="1396030" y="4668402"/>
            <a:ext cx="3024735" cy="1530153"/>
          </a:xfrm>
        </p:spPr>
        <p:txBody>
          <a:bodyPr anchor="ctr">
            <a:noAutofit/>
          </a:bodyPr>
          <a:lstStyle>
            <a:lvl2pPr marL="0" indent="0">
              <a:buNone/>
              <a:defRPr/>
            </a:lvl2pPr>
          </a:lstStyle>
          <a:p>
            <a:pPr lvl="0"/>
            <a:r>
              <a:rPr lang="en-US"/>
              <a:t>Click to edit Master text styles</a:t>
            </a:r>
          </a:p>
        </p:txBody>
      </p:sp>
      <p:sp>
        <p:nvSpPr>
          <p:cNvPr id="9" name="Content Placeholder 3">
            <a:extLst>
              <a:ext uri="{FF2B5EF4-FFF2-40B4-BE49-F238E27FC236}">
                <a16:creationId xmlns:a16="http://schemas.microsoft.com/office/drawing/2014/main" id="{60BADC08-FABE-450F-8543-F87A5EED6F73}"/>
              </a:ext>
            </a:extLst>
          </p:cNvPr>
          <p:cNvSpPr>
            <a:spLocks noGrp="1"/>
          </p:cNvSpPr>
          <p:nvPr>
            <p:ph sz="quarter" idx="16"/>
          </p:nvPr>
        </p:nvSpPr>
        <p:spPr>
          <a:xfrm>
            <a:off x="4541751" y="1277368"/>
            <a:ext cx="7354408" cy="1530153"/>
          </a:xfrm>
        </p:spPr>
        <p:txBody>
          <a:bodyPr anchor="ctr">
            <a:noAutofit/>
          </a:bodyPr>
          <a:lstStyle>
            <a:lvl1pPr marL="226478" indent="-226478">
              <a:buClr>
                <a:schemeClr val="tx2"/>
              </a:buClr>
              <a:buFont typeface="Arial" panose="020B0604020202020204" pitchFamily="34" charset="0"/>
              <a:buChar char="•"/>
              <a:defRPr sz="1867" b="0">
                <a:solidFill>
                  <a:schemeClr val="accent1"/>
                </a:solidFill>
              </a:defRPr>
            </a:lvl1pPr>
            <a:lvl2pPr marL="232828" indent="-232828">
              <a:spcAft>
                <a:spcPts val="800"/>
              </a:spcAft>
              <a:buFont typeface="Arial" panose="020B0604020202020204" pitchFamily="34" charset="0"/>
              <a:buChar char="•"/>
              <a:defRPr sz="1867">
                <a:solidFill>
                  <a:schemeClr val="accent1"/>
                </a:solidFill>
              </a:defRPr>
            </a:lvl2pPr>
          </a:lstStyle>
          <a:p>
            <a:pPr lvl="0"/>
            <a:r>
              <a:rPr lang="en-US"/>
              <a:t>Click to edit Master text styles</a:t>
            </a:r>
          </a:p>
        </p:txBody>
      </p:sp>
      <p:sp>
        <p:nvSpPr>
          <p:cNvPr id="10" name="Content Placeholder 3">
            <a:extLst>
              <a:ext uri="{FF2B5EF4-FFF2-40B4-BE49-F238E27FC236}">
                <a16:creationId xmlns:a16="http://schemas.microsoft.com/office/drawing/2014/main" id="{FBCA230C-297F-4F01-AC16-22B9BA8C4ADC}"/>
              </a:ext>
            </a:extLst>
          </p:cNvPr>
          <p:cNvSpPr>
            <a:spLocks noGrp="1"/>
          </p:cNvSpPr>
          <p:nvPr>
            <p:ph sz="quarter" idx="17"/>
          </p:nvPr>
        </p:nvSpPr>
        <p:spPr>
          <a:xfrm>
            <a:off x="4541751" y="2940577"/>
            <a:ext cx="7354408" cy="1530153"/>
          </a:xfrm>
        </p:spPr>
        <p:txBody>
          <a:bodyPr anchor="ctr">
            <a:noAutofit/>
          </a:bodyPr>
          <a:lstStyle>
            <a:lvl1pPr marL="226478" indent="-226478">
              <a:buClr>
                <a:schemeClr val="tx2"/>
              </a:buClr>
              <a:buFont typeface="Arial" panose="020B0604020202020204" pitchFamily="34" charset="0"/>
              <a:buChar char="•"/>
              <a:defRPr sz="1867" b="0">
                <a:solidFill>
                  <a:schemeClr val="accent1"/>
                </a:solidFill>
              </a:defRPr>
            </a:lvl1pPr>
            <a:lvl2pPr marL="232828" indent="-232828">
              <a:spcAft>
                <a:spcPts val="800"/>
              </a:spcAft>
              <a:buFont typeface="Arial" panose="020B0604020202020204" pitchFamily="34" charset="0"/>
              <a:buChar char="•"/>
              <a:defRPr sz="1867">
                <a:solidFill>
                  <a:schemeClr val="accent1"/>
                </a:solidFill>
              </a:defRPr>
            </a:lvl2pPr>
          </a:lstStyle>
          <a:p>
            <a:pPr lvl="0"/>
            <a:r>
              <a:rPr lang="en-US"/>
              <a:t>Click to edit Master text styles</a:t>
            </a:r>
          </a:p>
        </p:txBody>
      </p:sp>
      <p:sp>
        <p:nvSpPr>
          <p:cNvPr id="11" name="Content Placeholder 3">
            <a:extLst>
              <a:ext uri="{FF2B5EF4-FFF2-40B4-BE49-F238E27FC236}">
                <a16:creationId xmlns:a16="http://schemas.microsoft.com/office/drawing/2014/main" id="{53B8FCD4-56BD-48C7-BAA0-EAA52F0F2BF3}"/>
              </a:ext>
            </a:extLst>
          </p:cNvPr>
          <p:cNvSpPr>
            <a:spLocks noGrp="1"/>
          </p:cNvSpPr>
          <p:nvPr>
            <p:ph sz="quarter" idx="18"/>
          </p:nvPr>
        </p:nvSpPr>
        <p:spPr>
          <a:xfrm>
            <a:off x="4541751" y="4668402"/>
            <a:ext cx="7354408" cy="1530153"/>
          </a:xfrm>
        </p:spPr>
        <p:txBody>
          <a:bodyPr anchor="ctr">
            <a:noAutofit/>
          </a:bodyPr>
          <a:lstStyle>
            <a:lvl1pPr marL="226478" indent="-226478">
              <a:buClr>
                <a:schemeClr val="tx2"/>
              </a:buClr>
              <a:buFont typeface="Arial" panose="020B0604020202020204" pitchFamily="34" charset="0"/>
              <a:buChar char="•"/>
              <a:defRPr sz="1867" b="0">
                <a:solidFill>
                  <a:schemeClr val="accent1"/>
                </a:solidFill>
              </a:defRPr>
            </a:lvl1pPr>
            <a:lvl2pPr marL="232828" indent="-232828">
              <a:spcAft>
                <a:spcPts val="800"/>
              </a:spcAft>
              <a:buFont typeface="Arial" panose="020B0604020202020204" pitchFamily="34" charset="0"/>
              <a:buChar char="•"/>
              <a:defRPr sz="1867">
                <a:solidFill>
                  <a:schemeClr val="accent1"/>
                </a:solidFill>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17297460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sections. pictures and icons">
    <p:spTree>
      <p:nvGrpSpPr>
        <p:cNvPr id="1" name=""/>
        <p:cNvGrpSpPr/>
        <p:nvPr/>
      </p:nvGrpSpPr>
      <p:grpSpPr>
        <a:xfrm>
          <a:off x="0" y="0"/>
          <a:ext cx="0" cy="0"/>
          <a:chOff x="0" y="0"/>
          <a:chExt cx="0" cy="0"/>
        </a:xfrm>
      </p:grpSpPr>
      <p:sp>
        <p:nvSpPr>
          <p:cNvPr id="49" name="Picture Placeholder 48">
            <a:extLst>
              <a:ext uri="{FF2B5EF4-FFF2-40B4-BE49-F238E27FC236}">
                <a16:creationId xmlns:a16="http://schemas.microsoft.com/office/drawing/2014/main" id="{CC276238-7C60-49F5-B63F-071E38E3F6C5}"/>
              </a:ext>
            </a:extLst>
          </p:cNvPr>
          <p:cNvSpPr>
            <a:spLocks noGrp="1"/>
          </p:cNvSpPr>
          <p:nvPr>
            <p:ph type="pic" sz="quarter" idx="32"/>
          </p:nvPr>
        </p:nvSpPr>
        <p:spPr>
          <a:xfrm>
            <a:off x="440267" y="1312334"/>
            <a:ext cx="2872317" cy="1570567"/>
          </a:xfrm>
        </p:spPr>
        <p:txBody>
          <a:bodyPr/>
          <a:lstStyle/>
          <a:p>
            <a:endParaRPr lang="en-US" dirty="0"/>
          </a:p>
        </p:txBody>
      </p:sp>
      <p:sp>
        <p:nvSpPr>
          <p:cNvPr id="50" name="Picture Placeholder 48">
            <a:extLst>
              <a:ext uri="{FF2B5EF4-FFF2-40B4-BE49-F238E27FC236}">
                <a16:creationId xmlns:a16="http://schemas.microsoft.com/office/drawing/2014/main" id="{333ED309-837E-4964-BCA8-03DA8D2C0E67}"/>
              </a:ext>
            </a:extLst>
          </p:cNvPr>
          <p:cNvSpPr>
            <a:spLocks noGrp="1"/>
          </p:cNvSpPr>
          <p:nvPr>
            <p:ph type="pic" sz="quarter" idx="33"/>
          </p:nvPr>
        </p:nvSpPr>
        <p:spPr>
          <a:xfrm>
            <a:off x="440267" y="3024594"/>
            <a:ext cx="2872317" cy="1570567"/>
          </a:xfrm>
        </p:spPr>
        <p:txBody>
          <a:bodyPr/>
          <a:lstStyle/>
          <a:p>
            <a:endParaRPr lang="en-US" dirty="0"/>
          </a:p>
        </p:txBody>
      </p:sp>
      <p:sp>
        <p:nvSpPr>
          <p:cNvPr id="51" name="Picture Placeholder 48">
            <a:extLst>
              <a:ext uri="{FF2B5EF4-FFF2-40B4-BE49-F238E27FC236}">
                <a16:creationId xmlns:a16="http://schemas.microsoft.com/office/drawing/2014/main" id="{DC73E660-3D21-402F-891C-BA1BC0C9A2E1}"/>
              </a:ext>
            </a:extLst>
          </p:cNvPr>
          <p:cNvSpPr>
            <a:spLocks noGrp="1"/>
          </p:cNvSpPr>
          <p:nvPr>
            <p:ph type="pic" sz="quarter" idx="34"/>
          </p:nvPr>
        </p:nvSpPr>
        <p:spPr>
          <a:xfrm>
            <a:off x="440267" y="4745817"/>
            <a:ext cx="2872317" cy="1570567"/>
          </a:xfrm>
        </p:spPr>
        <p:txBody>
          <a:bodyPr/>
          <a:lstStyle/>
          <a:p>
            <a:endParaRPr lang="en-US" dirty="0"/>
          </a:p>
        </p:txBody>
      </p:sp>
      <p:sp>
        <p:nvSpPr>
          <p:cNvPr id="9" name="Content Placeholder 3">
            <a:extLst>
              <a:ext uri="{FF2B5EF4-FFF2-40B4-BE49-F238E27FC236}">
                <a16:creationId xmlns:a16="http://schemas.microsoft.com/office/drawing/2014/main" id="{60BADC08-FABE-450F-8543-F87A5EED6F73}"/>
              </a:ext>
            </a:extLst>
          </p:cNvPr>
          <p:cNvSpPr>
            <a:spLocks noGrp="1"/>
          </p:cNvSpPr>
          <p:nvPr>
            <p:ph sz="quarter" idx="16"/>
          </p:nvPr>
        </p:nvSpPr>
        <p:spPr>
          <a:xfrm>
            <a:off x="3560327" y="1315050"/>
            <a:ext cx="2872960" cy="1571407"/>
          </a:xfrm>
        </p:spPr>
        <p:txBody>
          <a:bodyPr anchor="ctr">
            <a:noAutofit/>
          </a:bodyPr>
          <a:lstStyle>
            <a:lvl1pPr marL="0" indent="0">
              <a:spcAft>
                <a:spcPts val="0"/>
              </a:spcAft>
              <a:buClr>
                <a:schemeClr val="tx2"/>
              </a:buClr>
              <a:buFont typeface="Arial" panose="020B0604020202020204" pitchFamily="34" charset="0"/>
              <a:buNone/>
              <a:defRPr sz="1600" b="1">
                <a:solidFill>
                  <a:schemeClr val="tx2"/>
                </a:solidFill>
              </a:defRPr>
            </a:lvl1pPr>
            <a:lvl2pPr marL="0" indent="0">
              <a:spcAft>
                <a:spcPts val="0"/>
              </a:spcAft>
              <a:buFontTx/>
              <a:buNone/>
              <a:defRPr sz="1600">
                <a:solidFill>
                  <a:schemeClr val="accent1"/>
                </a:solidFill>
              </a:defRPr>
            </a:lvl2pPr>
          </a:lstStyle>
          <a:p>
            <a:pPr lvl="0"/>
            <a:r>
              <a:rPr lang="en-US"/>
              <a:t>Click to edit Master text styles</a:t>
            </a:r>
          </a:p>
          <a:p>
            <a:pPr lvl="1"/>
            <a:r>
              <a:rPr lang="en-US"/>
              <a:t>Style 2</a:t>
            </a:r>
          </a:p>
        </p:txBody>
      </p:sp>
      <p:sp>
        <p:nvSpPr>
          <p:cNvPr id="33" name="Content Placeholder 3">
            <a:extLst>
              <a:ext uri="{FF2B5EF4-FFF2-40B4-BE49-F238E27FC236}">
                <a16:creationId xmlns:a16="http://schemas.microsoft.com/office/drawing/2014/main" id="{CFF43515-B2C8-47A0-81E3-6517E835A4FA}"/>
              </a:ext>
            </a:extLst>
          </p:cNvPr>
          <p:cNvSpPr>
            <a:spLocks noGrp="1"/>
          </p:cNvSpPr>
          <p:nvPr>
            <p:ph sz="quarter" idx="18"/>
          </p:nvPr>
        </p:nvSpPr>
        <p:spPr>
          <a:xfrm>
            <a:off x="3560327" y="3029265"/>
            <a:ext cx="2872960" cy="1571407"/>
          </a:xfrm>
        </p:spPr>
        <p:txBody>
          <a:bodyPr anchor="ctr">
            <a:noAutofit/>
          </a:bodyPr>
          <a:lstStyle>
            <a:lvl1pPr marL="0" indent="0">
              <a:spcAft>
                <a:spcPts val="0"/>
              </a:spcAft>
              <a:buClr>
                <a:schemeClr val="tx2"/>
              </a:buClr>
              <a:buFont typeface="Arial" panose="020B0604020202020204" pitchFamily="34" charset="0"/>
              <a:buNone/>
              <a:defRPr sz="1600" b="1">
                <a:solidFill>
                  <a:schemeClr val="tx2"/>
                </a:solidFill>
              </a:defRPr>
            </a:lvl1pPr>
            <a:lvl2pPr marL="0" indent="0">
              <a:spcAft>
                <a:spcPts val="0"/>
              </a:spcAft>
              <a:buFontTx/>
              <a:buNone/>
              <a:defRPr sz="1600">
                <a:solidFill>
                  <a:schemeClr val="accent1"/>
                </a:solidFill>
              </a:defRPr>
            </a:lvl2pPr>
          </a:lstStyle>
          <a:p>
            <a:pPr lvl="0"/>
            <a:r>
              <a:rPr lang="en-US"/>
              <a:t>Click to edit Master text styles</a:t>
            </a:r>
          </a:p>
          <a:p>
            <a:pPr lvl="1"/>
            <a:r>
              <a:rPr lang="en-US"/>
              <a:t>Style 2</a:t>
            </a:r>
          </a:p>
        </p:txBody>
      </p:sp>
      <p:sp>
        <p:nvSpPr>
          <p:cNvPr id="34" name="Content Placeholder 3">
            <a:extLst>
              <a:ext uri="{FF2B5EF4-FFF2-40B4-BE49-F238E27FC236}">
                <a16:creationId xmlns:a16="http://schemas.microsoft.com/office/drawing/2014/main" id="{0C2583C1-4AB4-4A39-8BC2-87F7E0DAAAB9}"/>
              </a:ext>
            </a:extLst>
          </p:cNvPr>
          <p:cNvSpPr>
            <a:spLocks noGrp="1"/>
          </p:cNvSpPr>
          <p:nvPr>
            <p:ph sz="quarter" idx="19"/>
          </p:nvPr>
        </p:nvSpPr>
        <p:spPr>
          <a:xfrm>
            <a:off x="3560327" y="4743478"/>
            <a:ext cx="2872960" cy="1571407"/>
          </a:xfrm>
        </p:spPr>
        <p:txBody>
          <a:bodyPr anchor="ctr">
            <a:noAutofit/>
          </a:bodyPr>
          <a:lstStyle>
            <a:lvl1pPr marL="0" indent="0">
              <a:spcAft>
                <a:spcPts val="0"/>
              </a:spcAft>
              <a:buClr>
                <a:schemeClr val="tx2"/>
              </a:buClr>
              <a:buFont typeface="Arial" panose="020B0604020202020204" pitchFamily="34" charset="0"/>
              <a:buNone/>
              <a:defRPr sz="1600" b="1">
                <a:solidFill>
                  <a:schemeClr val="tx2"/>
                </a:solidFill>
              </a:defRPr>
            </a:lvl1pPr>
            <a:lvl2pPr marL="0" indent="0">
              <a:spcAft>
                <a:spcPts val="0"/>
              </a:spcAft>
              <a:buFontTx/>
              <a:buNone/>
              <a:defRPr sz="1600">
                <a:solidFill>
                  <a:schemeClr val="accent1"/>
                </a:solidFill>
              </a:defRPr>
            </a:lvl2pPr>
          </a:lstStyle>
          <a:p>
            <a:pPr lvl="0"/>
            <a:r>
              <a:rPr lang="en-US"/>
              <a:t>Click to edit Master text styles</a:t>
            </a:r>
          </a:p>
          <a:p>
            <a:pPr lvl="1"/>
            <a:r>
              <a:rPr lang="en-US"/>
              <a:t>Style 2</a:t>
            </a:r>
          </a:p>
        </p:txBody>
      </p:sp>
      <p:sp>
        <p:nvSpPr>
          <p:cNvPr id="36" name="Picture Placeholder 35">
            <a:extLst>
              <a:ext uri="{FF2B5EF4-FFF2-40B4-BE49-F238E27FC236}">
                <a16:creationId xmlns:a16="http://schemas.microsoft.com/office/drawing/2014/main" id="{3C3A50AE-20BD-46AE-84E6-C75ECDB79083}"/>
              </a:ext>
            </a:extLst>
          </p:cNvPr>
          <p:cNvSpPr>
            <a:spLocks noGrp="1"/>
          </p:cNvSpPr>
          <p:nvPr>
            <p:ph type="pic" sz="quarter" idx="20" hasCustomPrompt="1"/>
          </p:nvPr>
        </p:nvSpPr>
        <p:spPr>
          <a:xfrm>
            <a:off x="7060381" y="1719417"/>
            <a:ext cx="687352" cy="713571"/>
          </a:xfrm>
        </p:spPr>
        <p:txBody>
          <a:bodyPr/>
          <a:lstStyle>
            <a:lvl1pPr algn="ctr">
              <a:defRPr sz="1467"/>
            </a:lvl1pPr>
          </a:lstStyle>
          <a:p>
            <a:r>
              <a:rPr lang="en-US" dirty="0"/>
              <a:t>icon</a:t>
            </a:r>
          </a:p>
        </p:txBody>
      </p:sp>
      <p:sp>
        <p:nvSpPr>
          <p:cNvPr id="37" name="Picture Placeholder 35">
            <a:extLst>
              <a:ext uri="{FF2B5EF4-FFF2-40B4-BE49-F238E27FC236}">
                <a16:creationId xmlns:a16="http://schemas.microsoft.com/office/drawing/2014/main" id="{0D54EAFC-DD8F-492E-8CCF-4DC977324C0A}"/>
              </a:ext>
            </a:extLst>
          </p:cNvPr>
          <p:cNvSpPr>
            <a:spLocks noGrp="1"/>
          </p:cNvSpPr>
          <p:nvPr>
            <p:ph type="pic" sz="quarter" idx="21" hasCustomPrompt="1"/>
          </p:nvPr>
        </p:nvSpPr>
        <p:spPr>
          <a:xfrm>
            <a:off x="9232941" y="1719417"/>
            <a:ext cx="687352" cy="713571"/>
          </a:xfrm>
        </p:spPr>
        <p:txBody>
          <a:bodyPr/>
          <a:lstStyle>
            <a:lvl1pPr algn="ctr">
              <a:defRPr sz="1467"/>
            </a:lvl1pPr>
          </a:lstStyle>
          <a:p>
            <a:r>
              <a:rPr lang="en-US" dirty="0"/>
              <a:t>icon</a:t>
            </a:r>
          </a:p>
        </p:txBody>
      </p:sp>
      <p:sp>
        <p:nvSpPr>
          <p:cNvPr id="38" name="Picture Placeholder 35">
            <a:extLst>
              <a:ext uri="{FF2B5EF4-FFF2-40B4-BE49-F238E27FC236}">
                <a16:creationId xmlns:a16="http://schemas.microsoft.com/office/drawing/2014/main" id="{7C6103E3-409E-47DF-864D-332EB1889D03}"/>
              </a:ext>
            </a:extLst>
          </p:cNvPr>
          <p:cNvSpPr>
            <a:spLocks noGrp="1"/>
          </p:cNvSpPr>
          <p:nvPr>
            <p:ph type="pic" sz="quarter" idx="22" hasCustomPrompt="1"/>
          </p:nvPr>
        </p:nvSpPr>
        <p:spPr>
          <a:xfrm>
            <a:off x="7060381" y="3415297"/>
            <a:ext cx="687352" cy="713571"/>
          </a:xfrm>
        </p:spPr>
        <p:txBody>
          <a:bodyPr/>
          <a:lstStyle>
            <a:lvl1pPr algn="ctr">
              <a:defRPr sz="1467"/>
            </a:lvl1pPr>
          </a:lstStyle>
          <a:p>
            <a:r>
              <a:rPr lang="en-US" dirty="0"/>
              <a:t>icon</a:t>
            </a:r>
          </a:p>
        </p:txBody>
      </p:sp>
      <p:sp>
        <p:nvSpPr>
          <p:cNvPr id="39" name="Picture Placeholder 35">
            <a:extLst>
              <a:ext uri="{FF2B5EF4-FFF2-40B4-BE49-F238E27FC236}">
                <a16:creationId xmlns:a16="http://schemas.microsoft.com/office/drawing/2014/main" id="{27ABE603-054A-44AA-B30C-62DFDF9BC08A}"/>
              </a:ext>
            </a:extLst>
          </p:cNvPr>
          <p:cNvSpPr>
            <a:spLocks noGrp="1"/>
          </p:cNvSpPr>
          <p:nvPr>
            <p:ph type="pic" sz="quarter" idx="23" hasCustomPrompt="1"/>
          </p:nvPr>
        </p:nvSpPr>
        <p:spPr>
          <a:xfrm>
            <a:off x="9232941" y="3415297"/>
            <a:ext cx="687352" cy="713571"/>
          </a:xfrm>
        </p:spPr>
        <p:txBody>
          <a:bodyPr/>
          <a:lstStyle>
            <a:lvl1pPr algn="ctr">
              <a:defRPr sz="1467"/>
            </a:lvl1pPr>
          </a:lstStyle>
          <a:p>
            <a:r>
              <a:rPr lang="en-US" dirty="0"/>
              <a:t>icon</a:t>
            </a:r>
          </a:p>
        </p:txBody>
      </p:sp>
      <p:sp>
        <p:nvSpPr>
          <p:cNvPr id="40" name="Picture Placeholder 35">
            <a:extLst>
              <a:ext uri="{FF2B5EF4-FFF2-40B4-BE49-F238E27FC236}">
                <a16:creationId xmlns:a16="http://schemas.microsoft.com/office/drawing/2014/main" id="{E7271829-FC14-494F-93AE-BBB59127B53D}"/>
              </a:ext>
            </a:extLst>
          </p:cNvPr>
          <p:cNvSpPr>
            <a:spLocks noGrp="1"/>
          </p:cNvSpPr>
          <p:nvPr>
            <p:ph type="pic" sz="quarter" idx="24" hasCustomPrompt="1"/>
          </p:nvPr>
        </p:nvSpPr>
        <p:spPr>
          <a:xfrm>
            <a:off x="7060381" y="5138679"/>
            <a:ext cx="687352" cy="713571"/>
          </a:xfrm>
        </p:spPr>
        <p:txBody>
          <a:bodyPr/>
          <a:lstStyle>
            <a:lvl1pPr algn="ctr">
              <a:defRPr sz="1467"/>
            </a:lvl1pPr>
          </a:lstStyle>
          <a:p>
            <a:r>
              <a:rPr lang="en-US" dirty="0"/>
              <a:t>icon</a:t>
            </a:r>
          </a:p>
        </p:txBody>
      </p:sp>
      <p:sp>
        <p:nvSpPr>
          <p:cNvPr id="41" name="Picture Placeholder 35">
            <a:extLst>
              <a:ext uri="{FF2B5EF4-FFF2-40B4-BE49-F238E27FC236}">
                <a16:creationId xmlns:a16="http://schemas.microsoft.com/office/drawing/2014/main" id="{81CBF44B-464D-4454-9FB2-62FCC94C56BE}"/>
              </a:ext>
            </a:extLst>
          </p:cNvPr>
          <p:cNvSpPr>
            <a:spLocks noGrp="1"/>
          </p:cNvSpPr>
          <p:nvPr>
            <p:ph type="pic" sz="quarter" idx="25" hasCustomPrompt="1"/>
          </p:nvPr>
        </p:nvSpPr>
        <p:spPr>
          <a:xfrm>
            <a:off x="9232941" y="5138679"/>
            <a:ext cx="687352" cy="713571"/>
          </a:xfrm>
        </p:spPr>
        <p:txBody>
          <a:bodyPr/>
          <a:lstStyle>
            <a:lvl1pPr algn="ctr">
              <a:defRPr sz="1467"/>
            </a:lvl1pPr>
          </a:lstStyle>
          <a:p>
            <a:r>
              <a:rPr lang="en-US" dirty="0"/>
              <a:t>icon</a:t>
            </a:r>
          </a:p>
        </p:txBody>
      </p:sp>
      <p:sp>
        <p:nvSpPr>
          <p:cNvPr id="42" name="Content Placeholder 3">
            <a:extLst>
              <a:ext uri="{FF2B5EF4-FFF2-40B4-BE49-F238E27FC236}">
                <a16:creationId xmlns:a16="http://schemas.microsoft.com/office/drawing/2014/main" id="{BB9385EA-B693-4489-BF79-55B96269D265}"/>
              </a:ext>
            </a:extLst>
          </p:cNvPr>
          <p:cNvSpPr>
            <a:spLocks noGrp="1"/>
          </p:cNvSpPr>
          <p:nvPr>
            <p:ph sz="quarter" idx="26"/>
          </p:nvPr>
        </p:nvSpPr>
        <p:spPr>
          <a:xfrm>
            <a:off x="7758775" y="1315050"/>
            <a:ext cx="1346112" cy="1571407"/>
          </a:xfrm>
        </p:spPr>
        <p:txBody>
          <a:bodyPr anchor="ctr">
            <a:noAutofit/>
          </a:bodyPr>
          <a:lstStyle>
            <a:lvl1pPr marL="0" indent="0">
              <a:spcAft>
                <a:spcPts val="0"/>
              </a:spcAft>
              <a:buClr>
                <a:schemeClr val="tx2"/>
              </a:buClr>
              <a:buFont typeface="Arial" panose="020B0604020202020204" pitchFamily="34" charset="0"/>
              <a:buNone/>
              <a:defRPr sz="1600" b="1">
                <a:solidFill>
                  <a:schemeClr val="accent1"/>
                </a:solidFill>
              </a:defRPr>
            </a:lvl1pPr>
            <a:lvl2pPr marL="0" indent="0">
              <a:spcAft>
                <a:spcPts val="0"/>
              </a:spcAft>
              <a:buFontTx/>
              <a:buNone/>
              <a:defRPr sz="1600">
                <a:solidFill>
                  <a:schemeClr val="accent1"/>
                </a:solidFill>
              </a:defRPr>
            </a:lvl2pPr>
          </a:lstStyle>
          <a:p>
            <a:pPr lvl="0"/>
            <a:r>
              <a:rPr lang="en-US"/>
              <a:t>Click to edit Master text styles</a:t>
            </a:r>
          </a:p>
        </p:txBody>
      </p:sp>
      <p:sp>
        <p:nvSpPr>
          <p:cNvPr id="43" name="Content Placeholder 3">
            <a:extLst>
              <a:ext uri="{FF2B5EF4-FFF2-40B4-BE49-F238E27FC236}">
                <a16:creationId xmlns:a16="http://schemas.microsoft.com/office/drawing/2014/main" id="{2687F7B5-3B0C-46E6-B31C-0CFBCD709DDC}"/>
              </a:ext>
            </a:extLst>
          </p:cNvPr>
          <p:cNvSpPr>
            <a:spLocks noGrp="1"/>
          </p:cNvSpPr>
          <p:nvPr>
            <p:ph sz="quarter" idx="27"/>
          </p:nvPr>
        </p:nvSpPr>
        <p:spPr>
          <a:xfrm>
            <a:off x="9940501" y="1315050"/>
            <a:ext cx="1346112" cy="1571407"/>
          </a:xfrm>
        </p:spPr>
        <p:txBody>
          <a:bodyPr anchor="ctr">
            <a:noAutofit/>
          </a:bodyPr>
          <a:lstStyle>
            <a:lvl1pPr marL="0" indent="0">
              <a:spcAft>
                <a:spcPts val="0"/>
              </a:spcAft>
              <a:buClr>
                <a:schemeClr val="tx2"/>
              </a:buClr>
              <a:buFont typeface="Arial" panose="020B0604020202020204" pitchFamily="34" charset="0"/>
              <a:buNone/>
              <a:defRPr sz="1600" b="1">
                <a:solidFill>
                  <a:schemeClr val="accent1"/>
                </a:solidFill>
              </a:defRPr>
            </a:lvl1pPr>
            <a:lvl2pPr marL="0" indent="0">
              <a:spcAft>
                <a:spcPts val="0"/>
              </a:spcAft>
              <a:buFontTx/>
              <a:buNone/>
              <a:defRPr sz="1600">
                <a:solidFill>
                  <a:schemeClr val="accent1"/>
                </a:solidFill>
              </a:defRPr>
            </a:lvl2pPr>
          </a:lstStyle>
          <a:p>
            <a:pPr lvl="0"/>
            <a:r>
              <a:rPr lang="en-US"/>
              <a:t>Click to edit Master text styles</a:t>
            </a:r>
          </a:p>
        </p:txBody>
      </p:sp>
      <p:sp>
        <p:nvSpPr>
          <p:cNvPr id="44" name="Content Placeholder 3">
            <a:extLst>
              <a:ext uri="{FF2B5EF4-FFF2-40B4-BE49-F238E27FC236}">
                <a16:creationId xmlns:a16="http://schemas.microsoft.com/office/drawing/2014/main" id="{10A9EC53-64DF-4CCA-84D2-D29B1C2D1A40}"/>
              </a:ext>
            </a:extLst>
          </p:cNvPr>
          <p:cNvSpPr>
            <a:spLocks noGrp="1"/>
          </p:cNvSpPr>
          <p:nvPr>
            <p:ph sz="quarter" idx="28"/>
          </p:nvPr>
        </p:nvSpPr>
        <p:spPr>
          <a:xfrm>
            <a:off x="7758775" y="2928427"/>
            <a:ext cx="1346112" cy="1571407"/>
          </a:xfrm>
        </p:spPr>
        <p:txBody>
          <a:bodyPr anchor="ctr">
            <a:noAutofit/>
          </a:bodyPr>
          <a:lstStyle>
            <a:lvl1pPr marL="0" indent="0">
              <a:spcAft>
                <a:spcPts val="0"/>
              </a:spcAft>
              <a:buClr>
                <a:schemeClr val="tx2"/>
              </a:buClr>
              <a:buFont typeface="Arial" panose="020B0604020202020204" pitchFamily="34" charset="0"/>
              <a:buNone/>
              <a:defRPr sz="1600" b="1">
                <a:solidFill>
                  <a:schemeClr val="accent1"/>
                </a:solidFill>
              </a:defRPr>
            </a:lvl1pPr>
            <a:lvl2pPr marL="0" indent="0">
              <a:spcAft>
                <a:spcPts val="0"/>
              </a:spcAft>
              <a:buFontTx/>
              <a:buNone/>
              <a:defRPr sz="1600">
                <a:solidFill>
                  <a:schemeClr val="accent1"/>
                </a:solidFill>
              </a:defRPr>
            </a:lvl2pPr>
          </a:lstStyle>
          <a:p>
            <a:pPr lvl="0"/>
            <a:r>
              <a:rPr lang="en-US"/>
              <a:t>Click to edit Master text styles</a:t>
            </a:r>
          </a:p>
        </p:txBody>
      </p:sp>
      <p:sp>
        <p:nvSpPr>
          <p:cNvPr id="45" name="Content Placeholder 3">
            <a:extLst>
              <a:ext uri="{FF2B5EF4-FFF2-40B4-BE49-F238E27FC236}">
                <a16:creationId xmlns:a16="http://schemas.microsoft.com/office/drawing/2014/main" id="{73C3C060-8003-42D2-BEC7-B41E9FD2BE2C}"/>
              </a:ext>
            </a:extLst>
          </p:cNvPr>
          <p:cNvSpPr>
            <a:spLocks noGrp="1"/>
          </p:cNvSpPr>
          <p:nvPr>
            <p:ph sz="quarter" idx="29"/>
          </p:nvPr>
        </p:nvSpPr>
        <p:spPr>
          <a:xfrm>
            <a:off x="9940501" y="2928427"/>
            <a:ext cx="1346112" cy="1571407"/>
          </a:xfrm>
        </p:spPr>
        <p:txBody>
          <a:bodyPr anchor="ctr">
            <a:noAutofit/>
          </a:bodyPr>
          <a:lstStyle>
            <a:lvl1pPr marL="0" indent="0">
              <a:spcAft>
                <a:spcPts val="0"/>
              </a:spcAft>
              <a:buClr>
                <a:schemeClr val="tx2"/>
              </a:buClr>
              <a:buFont typeface="Arial" panose="020B0604020202020204" pitchFamily="34" charset="0"/>
              <a:buNone/>
              <a:defRPr sz="1600" b="1">
                <a:solidFill>
                  <a:schemeClr val="accent1"/>
                </a:solidFill>
              </a:defRPr>
            </a:lvl1pPr>
            <a:lvl2pPr marL="0" indent="0">
              <a:spcAft>
                <a:spcPts val="0"/>
              </a:spcAft>
              <a:buFontTx/>
              <a:buNone/>
              <a:defRPr sz="1600">
                <a:solidFill>
                  <a:schemeClr val="accent1"/>
                </a:solidFill>
              </a:defRPr>
            </a:lvl2pPr>
          </a:lstStyle>
          <a:p>
            <a:pPr lvl="0"/>
            <a:r>
              <a:rPr lang="en-US"/>
              <a:t>Click to edit Master text styles</a:t>
            </a:r>
          </a:p>
        </p:txBody>
      </p:sp>
      <p:sp>
        <p:nvSpPr>
          <p:cNvPr id="46" name="Content Placeholder 3">
            <a:extLst>
              <a:ext uri="{FF2B5EF4-FFF2-40B4-BE49-F238E27FC236}">
                <a16:creationId xmlns:a16="http://schemas.microsoft.com/office/drawing/2014/main" id="{ACF6CF3B-A320-4F4F-B25F-1068FD0C45E5}"/>
              </a:ext>
            </a:extLst>
          </p:cNvPr>
          <p:cNvSpPr>
            <a:spLocks noGrp="1"/>
          </p:cNvSpPr>
          <p:nvPr>
            <p:ph sz="quarter" idx="30"/>
          </p:nvPr>
        </p:nvSpPr>
        <p:spPr>
          <a:xfrm>
            <a:off x="7758775" y="4679309"/>
            <a:ext cx="1346112" cy="1571407"/>
          </a:xfrm>
        </p:spPr>
        <p:txBody>
          <a:bodyPr anchor="ctr">
            <a:noAutofit/>
          </a:bodyPr>
          <a:lstStyle>
            <a:lvl1pPr marL="0" indent="0">
              <a:spcAft>
                <a:spcPts val="0"/>
              </a:spcAft>
              <a:buClr>
                <a:schemeClr val="tx2"/>
              </a:buClr>
              <a:buFont typeface="Arial" panose="020B0604020202020204" pitchFamily="34" charset="0"/>
              <a:buNone/>
              <a:defRPr sz="1600" b="1">
                <a:solidFill>
                  <a:schemeClr val="accent1"/>
                </a:solidFill>
              </a:defRPr>
            </a:lvl1pPr>
            <a:lvl2pPr marL="0" indent="0">
              <a:spcAft>
                <a:spcPts val="0"/>
              </a:spcAft>
              <a:buFontTx/>
              <a:buNone/>
              <a:defRPr sz="1600">
                <a:solidFill>
                  <a:schemeClr val="accent1"/>
                </a:solidFill>
              </a:defRPr>
            </a:lvl2pPr>
          </a:lstStyle>
          <a:p>
            <a:pPr lvl="0"/>
            <a:r>
              <a:rPr lang="en-US"/>
              <a:t>Click to edit Master text styles</a:t>
            </a:r>
          </a:p>
        </p:txBody>
      </p:sp>
      <p:sp>
        <p:nvSpPr>
          <p:cNvPr id="47" name="Content Placeholder 3">
            <a:extLst>
              <a:ext uri="{FF2B5EF4-FFF2-40B4-BE49-F238E27FC236}">
                <a16:creationId xmlns:a16="http://schemas.microsoft.com/office/drawing/2014/main" id="{F0D879D7-7693-4D99-B744-96E75C29666D}"/>
              </a:ext>
            </a:extLst>
          </p:cNvPr>
          <p:cNvSpPr>
            <a:spLocks noGrp="1"/>
          </p:cNvSpPr>
          <p:nvPr>
            <p:ph sz="quarter" idx="31"/>
          </p:nvPr>
        </p:nvSpPr>
        <p:spPr>
          <a:xfrm>
            <a:off x="9940501" y="4679309"/>
            <a:ext cx="1346112" cy="1571407"/>
          </a:xfrm>
        </p:spPr>
        <p:txBody>
          <a:bodyPr anchor="ctr">
            <a:noAutofit/>
          </a:bodyPr>
          <a:lstStyle>
            <a:lvl1pPr marL="0" indent="0">
              <a:spcAft>
                <a:spcPts val="0"/>
              </a:spcAft>
              <a:buClr>
                <a:schemeClr val="tx2"/>
              </a:buClr>
              <a:buFont typeface="Arial" panose="020B0604020202020204" pitchFamily="34" charset="0"/>
              <a:buNone/>
              <a:defRPr sz="1600" b="1">
                <a:solidFill>
                  <a:schemeClr val="accent1"/>
                </a:solidFill>
              </a:defRPr>
            </a:lvl1pPr>
            <a:lvl2pPr marL="0" indent="0">
              <a:spcAft>
                <a:spcPts val="0"/>
              </a:spcAft>
              <a:buFontTx/>
              <a:buNone/>
              <a:defRPr sz="1600">
                <a:solidFill>
                  <a:schemeClr val="accent1"/>
                </a:solidFill>
              </a:defRPr>
            </a:lvl2pPr>
          </a:lstStyle>
          <a:p>
            <a:pPr lvl="0"/>
            <a:r>
              <a:rPr lang="en-US"/>
              <a:t>Click to edit Master text styles</a:t>
            </a:r>
          </a:p>
        </p:txBody>
      </p:sp>
      <p:sp>
        <p:nvSpPr>
          <p:cNvPr id="4" name="Rectangle 3">
            <a:extLst>
              <a:ext uri="{FF2B5EF4-FFF2-40B4-BE49-F238E27FC236}">
                <a16:creationId xmlns:a16="http://schemas.microsoft.com/office/drawing/2014/main" id="{19E0B313-9852-4246-A70F-2C40B0B8C2BF}"/>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Right Triangle 4">
            <a:extLst>
              <a:ext uri="{FF2B5EF4-FFF2-40B4-BE49-F238E27FC236}">
                <a16:creationId xmlns:a16="http://schemas.microsoft.com/office/drawing/2014/main" id="{B2C6ECBE-3058-104A-A96D-E2DCD72145EF}"/>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p:nvPr>
        </p:nvSpPr>
        <p:spPr>
          <a:xfrm>
            <a:off x="322729" y="37906"/>
            <a:ext cx="10808288" cy="427761"/>
          </a:xfrm>
        </p:spPr>
        <p:txBody>
          <a:bodyPr/>
          <a:lstStyle>
            <a:lvl1pPr>
              <a:defRPr sz="2400">
                <a:solidFill>
                  <a:srgbClr val="FFFFFF"/>
                </a:solidFill>
              </a:defRPr>
            </a:lvl1pPr>
          </a:lstStyle>
          <a:p>
            <a:r>
              <a:rPr lang="en-US"/>
              <a:t>Click to edit Master title style</a:t>
            </a:r>
          </a:p>
        </p:txBody>
      </p:sp>
      <p:sp>
        <p:nvSpPr>
          <p:cNvPr id="3" name="Footer Placeholder 2"/>
          <p:cNvSpPr>
            <a:spLocks noGrp="1"/>
          </p:cNvSpPr>
          <p:nvPr>
            <p:ph type="ftr" sz="quarter" idx="10"/>
          </p:nvPr>
        </p:nvSpPr>
        <p:spPr>
          <a:xfrm>
            <a:off x="295845" y="6457014"/>
            <a:ext cx="3860800" cy="365125"/>
          </a:xfrm>
          <a:prstGeom prst="rect">
            <a:avLst/>
          </a:prstGeom>
        </p:spPr>
        <p:txBody>
          <a:bodyPr/>
          <a:lstStyle/>
          <a:p>
            <a:r>
              <a:rPr lang="en-US" dirty="0">
                <a:solidFill>
                  <a:schemeClr val="bg1">
                    <a:lumMod val="50000"/>
                  </a:schemeClr>
                </a:solidFill>
              </a:rPr>
              <a:t>©2025 Daikin Applied  </a:t>
            </a:r>
          </a:p>
        </p:txBody>
      </p:sp>
      <p:sp>
        <p:nvSpPr>
          <p:cNvPr id="6" name="Content Placeholder 3">
            <a:extLst>
              <a:ext uri="{FF2B5EF4-FFF2-40B4-BE49-F238E27FC236}">
                <a16:creationId xmlns:a16="http://schemas.microsoft.com/office/drawing/2014/main" id="{C6637EFB-2A91-46A6-9AB9-1EC08A7B4292}"/>
              </a:ext>
            </a:extLst>
          </p:cNvPr>
          <p:cNvSpPr>
            <a:spLocks noGrp="1"/>
          </p:cNvSpPr>
          <p:nvPr>
            <p:ph sz="quarter" idx="11"/>
          </p:nvPr>
        </p:nvSpPr>
        <p:spPr>
          <a:xfrm>
            <a:off x="439654" y="661299"/>
            <a:ext cx="11456013" cy="429456"/>
          </a:xfrm>
        </p:spPr>
        <p:txBody>
          <a:bodyPr anchor="ctr">
            <a:noAutofit/>
          </a:bodyPr>
          <a:lstStyle>
            <a:lvl1pPr>
              <a:defRPr b="0">
                <a:solidFill>
                  <a:schemeClr val="accent1"/>
                </a:solidFill>
              </a:defRPr>
            </a:lvl1pPr>
            <a:lvl2pPr marL="0" indent="0">
              <a:buNone/>
              <a:defRPr/>
            </a:lvl2pPr>
          </a:lstStyle>
          <a:p>
            <a:pPr lvl="0"/>
            <a:r>
              <a:rPr lang="en-US"/>
              <a:t>Click to edit Master text styles</a:t>
            </a:r>
          </a:p>
        </p:txBody>
      </p:sp>
      <p:sp>
        <p:nvSpPr>
          <p:cNvPr id="28" name="Rectangle: Rounded Corners 27">
            <a:extLst>
              <a:ext uri="{FF2B5EF4-FFF2-40B4-BE49-F238E27FC236}">
                <a16:creationId xmlns:a16="http://schemas.microsoft.com/office/drawing/2014/main" id="{D15378C5-D1A6-466D-9CB2-F984ED76D261}"/>
              </a:ext>
            </a:extLst>
          </p:cNvPr>
          <p:cNvSpPr/>
          <p:nvPr userDrawn="1"/>
        </p:nvSpPr>
        <p:spPr>
          <a:xfrm>
            <a:off x="5676899" y="3009899"/>
            <a:ext cx="1219199" cy="1219199"/>
          </a:xfrm>
          <a:prstGeom prst="roundRect">
            <a:avLst/>
          </a:prstGeom>
        </p:spPr>
        <p:txBody>
          <a:bodyPr wrap="square" lIns="121920" tIns="121920" rIns="121920" bIns="121920" rtlCol="0" anchor="ctr">
            <a:noAutofit/>
          </a:bodyPr>
          <a:lstStyle/>
          <a:p>
            <a:pPr algn="l">
              <a:spcAft>
                <a:spcPts val="533"/>
              </a:spcAft>
            </a:pPr>
            <a:endParaRPr lang="en-US" sz="2133" b="1" dirty="0">
              <a:solidFill>
                <a:schemeClr val="tx2"/>
              </a:solidFill>
            </a:endParaRPr>
          </a:p>
        </p:txBody>
      </p:sp>
    </p:spTree>
    <p:custDataLst>
      <p:tags r:id="rId1"/>
    </p:custDataLst>
    <p:extLst>
      <p:ext uri="{BB962C8B-B14F-4D97-AF65-F5344CB8AC3E}">
        <p14:creationId xmlns:p14="http://schemas.microsoft.com/office/powerpoint/2010/main" val="380386680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3 sectio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E0B313-9852-4246-A70F-2C40B0B8C2BF}"/>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Right Triangle 4">
            <a:extLst>
              <a:ext uri="{FF2B5EF4-FFF2-40B4-BE49-F238E27FC236}">
                <a16:creationId xmlns:a16="http://schemas.microsoft.com/office/drawing/2014/main" id="{B2C6ECBE-3058-104A-A96D-E2DCD72145EF}"/>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p:nvPr>
        </p:nvSpPr>
        <p:spPr>
          <a:xfrm>
            <a:off x="322729" y="37906"/>
            <a:ext cx="10808288" cy="427761"/>
          </a:xfrm>
        </p:spPr>
        <p:txBody>
          <a:bodyPr/>
          <a:lstStyle>
            <a:lvl1pPr>
              <a:defRPr sz="2400">
                <a:solidFill>
                  <a:srgbClr val="FFFFFF"/>
                </a:solidFill>
              </a:defRPr>
            </a:lvl1pPr>
          </a:lstStyle>
          <a:p>
            <a:r>
              <a:rPr lang="en-US"/>
              <a:t>Click to edit Master title style</a:t>
            </a:r>
          </a:p>
        </p:txBody>
      </p:sp>
      <p:sp>
        <p:nvSpPr>
          <p:cNvPr id="6" name="Content Placeholder 3">
            <a:extLst>
              <a:ext uri="{FF2B5EF4-FFF2-40B4-BE49-F238E27FC236}">
                <a16:creationId xmlns:a16="http://schemas.microsoft.com/office/drawing/2014/main" id="{F4B2D3A5-5FD5-4019-9195-9A9DF174D734}"/>
              </a:ext>
            </a:extLst>
          </p:cNvPr>
          <p:cNvSpPr>
            <a:spLocks noGrp="1"/>
          </p:cNvSpPr>
          <p:nvPr>
            <p:ph sz="quarter" idx="10"/>
          </p:nvPr>
        </p:nvSpPr>
        <p:spPr>
          <a:xfrm>
            <a:off x="321734" y="914399"/>
            <a:ext cx="11573429" cy="934631"/>
          </a:xfrm>
        </p:spPr>
        <p:txBody>
          <a:bodyPr/>
          <a:lstStyle>
            <a:lvl1pPr>
              <a:defRPr sz="1600">
                <a:solidFill>
                  <a:schemeClr val="accent3">
                    <a:lumMod val="50000"/>
                  </a:schemeClr>
                </a:solidFill>
              </a:defRPr>
            </a:lvl1pPr>
            <a:lvl2pPr>
              <a:defRPr>
                <a:solidFill>
                  <a:schemeClr val="accent1"/>
                </a:solidFill>
              </a:defRPr>
            </a:lvl2pPr>
            <a:lvl3pPr>
              <a:defRPr>
                <a:solidFill>
                  <a:schemeClr val="accent1"/>
                </a:solidFill>
              </a:defRPr>
            </a:lvl3pPr>
            <a:lvl4pPr>
              <a:defRPr>
                <a:solidFill>
                  <a:schemeClr val="accent1"/>
                </a:solidFill>
              </a:defRPr>
            </a:lvl4pPr>
          </a:lstStyle>
          <a:p>
            <a:pPr lvl="0"/>
            <a:r>
              <a:rPr lang="en-US"/>
              <a:t>Click to edit Master text styles</a:t>
            </a:r>
          </a:p>
        </p:txBody>
      </p:sp>
      <p:sp>
        <p:nvSpPr>
          <p:cNvPr id="7" name="Footer Placeholder 4">
            <a:extLst>
              <a:ext uri="{FF2B5EF4-FFF2-40B4-BE49-F238E27FC236}">
                <a16:creationId xmlns:a16="http://schemas.microsoft.com/office/drawing/2014/main" id="{BF8C8DE7-3A7E-4F7C-9BDC-CBFD6A172B7A}"/>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
        <p:nvSpPr>
          <p:cNvPr id="8" name="Content Placeholder 3">
            <a:extLst>
              <a:ext uri="{FF2B5EF4-FFF2-40B4-BE49-F238E27FC236}">
                <a16:creationId xmlns:a16="http://schemas.microsoft.com/office/drawing/2014/main" id="{CAB99CBF-041D-4F77-9D17-EDE956EA36E1}"/>
              </a:ext>
            </a:extLst>
          </p:cNvPr>
          <p:cNvSpPr>
            <a:spLocks noGrp="1"/>
          </p:cNvSpPr>
          <p:nvPr>
            <p:ph sz="quarter" idx="13"/>
          </p:nvPr>
        </p:nvSpPr>
        <p:spPr>
          <a:xfrm>
            <a:off x="3544187" y="2022403"/>
            <a:ext cx="8350976" cy="1389461"/>
          </a:xfrm>
          <a:noFill/>
        </p:spPr>
        <p:txBody>
          <a:bodyPr lIns="91440" tIns="91440" rIns="91440" bIns="91440"/>
          <a:lstStyle>
            <a:lvl1pPr>
              <a:spcAft>
                <a:spcPts val="667"/>
              </a:spcAft>
              <a:defRPr sz="1600">
                <a:solidFill>
                  <a:srgbClr val="00A1E4"/>
                </a:solidFill>
              </a:defRPr>
            </a:lvl1pPr>
            <a:lvl2pPr marL="0" indent="0">
              <a:spcAft>
                <a:spcPts val="800"/>
              </a:spcAft>
              <a:buFontTx/>
              <a:buNone/>
              <a:defRPr sz="1600" b="0">
                <a:solidFill>
                  <a:schemeClr val="accent1"/>
                </a:solidFill>
              </a:defRPr>
            </a:lvl2pPr>
            <a:lvl3pPr marL="226478" indent="-226478">
              <a:spcAft>
                <a:spcPts val="667"/>
              </a:spcAft>
              <a:defRPr lang="en-US" sz="1600" b="0" kern="1200" dirty="0">
                <a:solidFill>
                  <a:schemeClr val="accent1"/>
                </a:solidFill>
                <a:latin typeface="+mn-lt"/>
                <a:ea typeface="+mn-ea"/>
                <a:cs typeface="+mn-cs"/>
              </a:defRPr>
            </a:lvl3pPr>
            <a:lvl4pPr>
              <a:spcAft>
                <a:spcPts val="800"/>
              </a:spcAft>
              <a:defRPr>
                <a:solidFill>
                  <a:schemeClr val="accent1"/>
                </a:solidFill>
              </a:defRPr>
            </a:lvl4pPr>
            <a:lvl5pPr>
              <a:spcAft>
                <a:spcPts val="800"/>
              </a:spcAft>
              <a:defRPr/>
            </a:lvl5pPr>
          </a:lstStyle>
          <a:p>
            <a:pPr lvl="0"/>
            <a:r>
              <a:rPr lang="en-US"/>
              <a:t>Click to edit Master text styles</a:t>
            </a:r>
          </a:p>
          <a:p>
            <a:pPr marL="226478" lvl="2" indent="-226478" algn="l" defTabSz="1219170" rtl="0" eaLnBrk="1" latinLnBrk="0" hangingPunct="1">
              <a:spcBef>
                <a:spcPts val="0"/>
              </a:spcBef>
              <a:spcAft>
                <a:spcPts val="667"/>
              </a:spcAft>
              <a:buClr>
                <a:schemeClr val="tx2"/>
              </a:buClr>
              <a:buFont typeface="Arial" panose="020B0604020202020204" pitchFamily="34" charset="0"/>
              <a:buChar char="•"/>
            </a:pPr>
            <a:r>
              <a:rPr lang="en-US"/>
              <a:t>Second level</a:t>
            </a:r>
          </a:p>
        </p:txBody>
      </p:sp>
      <p:sp>
        <p:nvSpPr>
          <p:cNvPr id="9" name="Content Placeholder 3">
            <a:extLst>
              <a:ext uri="{FF2B5EF4-FFF2-40B4-BE49-F238E27FC236}">
                <a16:creationId xmlns:a16="http://schemas.microsoft.com/office/drawing/2014/main" id="{CDB24AF5-664D-4A27-92C0-DF02F4CB50E7}"/>
              </a:ext>
            </a:extLst>
          </p:cNvPr>
          <p:cNvSpPr>
            <a:spLocks noGrp="1"/>
          </p:cNvSpPr>
          <p:nvPr>
            <p:ph sz="quarter" idx="14"/>
          </p:nvPr>
        </p:nvSpPr>
        <p:spPr>
          <a:xfrm>
            <a:off x="3544187" y="3515687"/>
            <a:ext cx="8350976" cy="1389461"/>
          </a:xfrm>
          <a:solidFill>
            <a:srgbClr val="FFFFFF"/>
          </a:solidFill>
        </p:spPr>
        <p:txBody>
          <a:bodyPr lIns="91440" tIns="91440" rIns="91440" bIns="91440"/>
          <a:lstStyle>
            <a:lvl1pPr>
              <a:spcAft>
                <a:spcPts val="667"/>
              </a:spcAft>
              <a:defRPr lang="en-US" sz="1600" b="1" kern="1200" dirty="0">
                <a:solidFill>
                  <a:srgbClr val="00A1E4"/>
                </a:solidFill>
                <a:latin typeface="+mn-lt"/>
                <a:ea typeface="+mn-ea"/>
                <a:cs typeface="+mn-cs"/>
              </a:defRPr>
            </a:lvl1pPr>
            <a:lvl2pPr marL="0" indent="0">
              <a:spcAft>
                <a:spcPts val="800"/>
              </a:spcAft>
              <a:buFontTx/>
              <a:buNone/>
              <a:defRPr sz="1600" b="0">
                <a:solidFill>
                  <a:schemeClr val="accent1"/>
                </a:solidFill>
              </a:defRPr>
            </a:lvl2pPr>
            <a:lvl3pPr marL="226478" indent="-226478">
              <a:spcAft>
                <a:spcPts val="667"/>
              </a:spcAft>
              <a:defRPr sz="1600" b="0">
                <a:solidFill>
                  <a:schemeClr val="accent1"/>
                </a:solidFill>
              </a:defRPr>
            </a:lvl3pPr>
            <a:lvl4pPr>
              <a:spcAft>
                <a:spcPts val="800"/>
              </a:spcAft>
              <a:defRPr>
                <a:solidFill>
                  <a:schemeClr val="accent1"/>
                </a:solidFill>
              </a:defRPr>
            </a:lvl4pPr>
            <a:lvl5pPr>
              <a:spcAft>
                <a:spcPts val="800"/>
              </a:spcAft>
              <a:defRPr/>
            </a:lvl5pPr>
          </a:lstStyle>
          <a:p>
            <a:pPr lvl="0"/>
            <a:r>
              <a:rPr lang="en-US"/>
              <a:t>Click to edit Master text styles</a:t>
            </a:r>
          </a:p>
          <a:p>
            <a:pPr lvl="2"/>
            <a:r>
              <a:rPr lang="en-US"/>
              <a:t>Second level</a:t>
            </a:r>
          </a:p>
        </p:txBody>
      </p:sp>
      <p:sp>
        <p:nvSpPr>
          <p:cNvPr id="10" name="Content Placeholder 3">
            <a:extLst>
              <a:ext uri="{FF2B5EF4-FFF2-40B4-BE49-F238E27FC236}">
                <a16:creationId xmlns:a16="http://schemas.microsoft.com/office/drawing/2014/main" id="{4A35EDEE-CA47-41C8-8CDB-04B54D557801}"/>
              </a:ext>
            </a:extLst>
          </p:cNvPr>
          <p:cNvSpPr>
            <a:spLocks noGrp="1"/>
          </p:cNvSpPr>
          <p:nvPr>
            <p:ph sz="quarter" idx="15"/>
          </p:nvPr>
        </p:nvSpPr>
        <p:spPr>
          <a:xfrm>
            <a:off x="3544187" y="5008971"/>
            <a:ext cx="8350976" cy="1389461"/>
          </a:xfrm>
          <a:solidFill>
            <a:srgbClr val="FFFFFF"/>
          </a:solidFill>
        </p:spPr>
        <p:txBody>
          <a:bodyPr lIns="91440" tIns="91440" rIns="91440" bIns="91440"/>
          <a:lstStyle>
            <a:lvl1pPr>
              <a:spcAft>
                <a:spcPts val="667"/>
              </a:spcAft>
              <a:defRPr lang="en-US" sz="1600" b="1" kern="1200" dirty="0">
                <a:solidFill>
                  <a:srgbClr val="00A1E4"/>
                </a:solidFill>
                <a:latin typeface="+mn-lt"/>
                <a:ea typeface="+mn-ea"/>
                <a:cs typeface="+mn-cs"/>
              </a:defRPr>
            </a:lvl1pPr>
            <a:lvl2pPr marL="0" indent="0">
              <a:spcAft>
                <a:spcPts val="800"/>
              </a:spcAft>
              <a:buFontTx/>
              <a:buNone/>
              <a:defRPr sz="1600" b="0">
                <a:solidFill>
                  <a:schemeClr val="accent1"/>
                </a:solidFill>
              </a:defRPr>
            </a:lvl2pPr>
            <a:lvl3pPr marL="226478" indent="-226478">
              <a:spcAft>
                <a:spcPts val="667"/>
              </a:spcAft>
              <a:defRPr sz="1600" b="0">
                <a:solidFill>
                  <a:schemeClr val="accent1"/>
                </a:solidFill>
              </a:defRPr>
            </a:lvl3pPr>
            <a:lvl4pPr>
              <a:spcAft>
                <a:spcPts val="800"/>
              </a:spcAft>
              <a:defRPr>
                <a:solidFill>
                  <a:schemeClr val="accent1"/>
                </a:solidFill>
              </a:defRPr>
            </a:lvl4pPr>
            <a:lvl5pPr>
              <a:spcAft>
                <a:spcPts val="800"/>
              </a:spcAft>
              <a:defRPr/>
            </a:lvl5pPr>
          </a:lstStyle>
          <a:p>
            <a:pPr marL="0" lvl="0" indent="0" algn="l" defTabSz="1219170" rtl="0" eaLnBrk="1" latinLnBrk="0" hangingPunct="1">
              <a:spcBef>
                <a:spcPts val="0"/>
              </a:spcBef>
              <a:spcAft>
                <a:spcPts val="667"/>
              </a:spcAft>
              <a:buFont typeface="Arial" panose="020B0604020202020204" pitchFamily="34" charset="0"/>
              <a:buNone/>
            </a:pPr>
            <a:r>
              <a:rPr lang="en-US"/>
              <a:t>Click to edit Master text styles</a:t>
            </a:r>
          </a:p>
          <a:p>
            <a:pPr lvl="2"/>
            <a:r>
              <a:rPr lang="en-US"/>
              <a:t>Second level</a:t>
            </a:r>
          </a:p>
        </p:txBody>
      </p:sp>
      <p:cxnSp>
        <p:nvCxnSpPr>
          <p:cNvPr id="11" name="Straight Connector 10">
            <a:extLst>
              <a:ext uri="{FF2B5EF4-FFF2-40B4-BE49-F238E27FC236}">
                <a16:creationId xmlns:a16="http://schemas.microsoft.com/office/drawing/2014/main" id="{942A581B-3EE2-405F-95BA-728F684325F0}"/>
              </a:ext>
            </a:extLst>
          </p:cNvPr>
          <p:cNvCxnSpPr>
            <a:cxnSpLocks/>
          </p:cNvCxnSpPr>
          <p:nvPr userDrawn="1"/>
        </p:nvCxnSpPr>
        <p:spPr>
          <a:xfrm flipV="1">
            <a:off x="3669082" y="3462867"/>
            <a:ext cx="8116519" cy="337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73E483D-8B2F-4C81-8DD0-14400EA78D37}"/>
              </a:ext>
            </a:extLst>
          </p:cNvPr>
          <p:cNvCxnSpPr>
            <a:cxnSpLocks/>
          </p:cNvCxnSpPr>
          <p:nvPr userDrawn="1"/>
        </p:nvCxnSpPr>
        <p:spPr>
          <a:xfrm flipV="1">
            <a:off x="3669082" y="4953000"/>
            <a:ext cx="8116519" cy="337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6124091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
    <p:spTree>
      <p:nvGrpSpPr>
        <p:cNvPr id="1" name=""/>
        <p:cNvGrpSpPr/>
        <p:nvPr/>
      </p:nvGrpSpPr>
      <p:grpSpPr>
        <a:xfrm>
          <a:off x="0" y="0"/>
          <a:ext cx="0" cy="0"/>
          <a:chOff x="0" y="0"/>
          <a:chExt cx="0" cy="0"/>
        </a:xfrm>
      </p:grpSpPr>
      <p:pic>
        <p:nvPicPr>
          <p:cNvPr id="9" name="Picture 8" descr="A picture containing indoor, floor, ceiling, white&#10;&#10;Description automatically generated">
            <a:extLst>
              <a:ext uri="{FF2B5EF4-FFF2-40B4-BE49-F238E27FC236}">
                <a16:creationId xmlns:a16="http://schemas.microsoft.com/office/drawing/2014/main" id="{FDC30B82-7B2E-430D-BE3B-550D1B52524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3281" b="21951"/>
          <a:stretch/>
        </p:blipFill>
        <p:spPr>
          <a:xfrm>
            <a:off x="-4238" y="639560"/>
            <a:ext cx="12196235" cy="5266289"/>
          </a:xfrm>
          <a:prstGeom prst="rect">
            <a:avLst/>
          </a:prstGeom>
        </p:spPr>
      </p:pic>
      <p:sp>
        <p:nvSpPr>
          <p:cNvPr id="2" name="Title 1"/>
          <p:cNvSpPr>
            <a:spLocks noGrp="1"/>
          </p:cNvSpPr>
          <p:nvPr>
            <p:ph type="ctrTitle" hasCustomPrompt="1"/>
          </p:nvPr>
        </p:nvSpPr>
        <p:spPr>
          <a:xfrm>
            <a:off x="1" y="1915886"/>
            <a:ext cx="12191999" cy="2525485"/>
          </a:xfrm>
          <a:prstGeom prst="rect">
            <a:avLst/>
          </a:prstGeom>
          <a:solidFill>
            <a:srgbClr val="0097E0">
              <a:alpha val="82000"/>
            </a:srgbClr>
          </a:solidFill>
        </p:spPr>
        <p:txBody>
          <a:bodyPr wrap="none" lIns="274320" tIns="457200" rIns="182880" bIns="182880" anchor="t">
            <a:noAutofit/>
          </a:bodyPr>
          <a:lstStyle>
            <a:lvl1pPr algn="l">
              <a:defRPr sz="3733" b="1" i="0" cap="all" baseline="0">
                <a:solidFill>
                  <a:schemeClr val="bg1"/>
                </a:solidFill>
                <a:latin typeface="Arial" panose="020B0604020202020204" pitchFamily="34" charset="0"/>
              </a:defRPr>
            </a:lvl1pPr>
          </a:lstStyle>
          <a:p>
            <a:r>
              <a:rPr lang="en-US"/>
              <a:t>Click to edit Master Title</a:t>
            </a:r>
          </a:p>
        </p:txBody>
      </p:sp>
      <p:sp>
        <p:nvSpPr>
          <p:cNvPr id="11" name="Text Placeholder 5">
            <a:extLst>
              <a:ext uri="{FF2B5EF4-FFF2-40B4-BE49-F238E27FC236}">
                <a16:creationId xmlns:a16="http://schemas.microsoft.com/office/drawing/2014/main" id="{03828735-DA98-4D7E-BE71-782CF36FACFA}"/>
              </a:ext>
            </a:extLst>
          </p:cNvPr>
          <p:cNvSpPr>
            <a:spLocks noGrp="1"/>
          </p:cNvSpPr>
          <p:nvPr>
            <p:ph type="body" sz="quarter" idx="11" hasCustomPrompt="1"/>
          </p:nvPr>
        </p:nvSpPr>
        <p:spPr>
          <a:xfrm>
            <a:off x="229656" y="3028951"/>
            <a:ext cx="6104467" cy="578068"/>
          </a:xfrm>
        </p:spPr>
        <p:txBody>
          <a:bodyPr/>
          <a:lstStyle>
            <a:lvl1pPr>
              <a:defRPr sz="2400">
                <a:solidFill>
                  <a:schemeClr val="bg1"/>
                </a:solidFill>
              </a:defRPr>
            </a:lvl1pPr>
            <a:lvl2pPr marL="0" indent="0">
              <a:buNone/>
              <a:defRPr/>
            </a:lvl2pPr>
          </a:lstStyle>
          <a:p>
            <a:pPr lvl="0"/>
            <a:r>
              <a:rPr lang="en-US"/>
              <a:t>CLICK TO EDIT MASTER TEXT STYLES</a:t>
            </a:r>
          </a:p>
        </p:txBody>
      </p:sp>
      <p:sp>
        <p:nvSpPr>
          <p:cNvPr id="6" name="Text Placeholder 5">
            <a:extLst>
              <a:ext uri="{FF2B5EF4-FFF2-40B4-BE49-F238E27FC236}">
                <a16:creationId xmlns:a16="http://schemas.microsoft.com/office/drawing/2014/main" id="{016B4E56-BBFD-A74B-ACD6-174AC85F0D2D}"/>
              </a:ext>
            </a:extLst>
          </p:cNvPr>
          <p:cNvSpPr>
            <a:spLocks noGrp="1"/>
          </p:cNvSpPr>
          <p:nvPr>
            <p:ph type="body" sz="quarter" idx="14" hasCustomPrompt="1"/>
          </p:nvPr>
        </p:nvSpPr>
        <p:spPr>
          <a:xfrm>
            <a:off x="2190635" y="3623511"/>
            <a:ext cx="2916767" cy="817860"/>
          </a:xfrm>
        </p:spPr>
        <p:txBody>
          <a:bodyPr/>
          <a:lstStyle>
            <a:lvl1pPr>
              <a:spcAft>
                <a:spcPts val="533"/>
              </a:spcAft>
              <a:defRPr b="0">
                <a:solidFill>
                  <a:schemeClr val="bg1"/>
                </a:solidFill>
              </a:defRPr>
            </a:lvl1pPr>
          </a:lstStyle>
          <a:p>
            <a:pPr lvl="0"/>
            <a:r>
              <a:rPr lang="en-US"/>
              <a:t>Add your name</a:t>
            </a:r>
          </a:p>
          <a:p>
            <a:pPr lvl="0"/>
            <a:r>
              <a:rPr lang="en-US"/>
              <a:t>Add your title</a:t>
            </a:r>
          </a:p>
        </p:txBody>
      </p:sp>
      <p:sp>
        <p:nvSpPr>
          <p:cNvPr id="15" name="Text Placeholder 14">
            <a:extLst>
              <a:ext uri="{FF2B5EF4-FFF2-40B4-BE49-F238E27FC236}">
                <a16:creationId xmlns:a16="http://schemas.microsoft.com/office/drawing/2014/main" id="{9B66E121-BF06-B24F-91B4-BE121EC2099B}"/>
              </a:ext>
            </a:extLst>
          </p:cNvPr>
          <p:cNvSpPr>
            <a:spLocks noGrp="1"/>
          </p:cNvSpPr>
          <p:nvPr>
            <p:ph type="body" sz="quarter" idx="15" hasCustomPrompt="1"/>
          </p:nvPr>
        </p:nvSpPr>
        <p:spPr>
          <a:xfrm>
            <a:off x="229656" y="3639266"/>
            <a:ext cx="1894301" cy="817860"/>
          </a:xfrm>
        </p:spPr>
        <p:txBody>
          <a:bodyPr/>
          <a:lstStyle>
            <a:lvl1pPr>
              <a:defRPr b="0">
                <a:solidFill>
                  <a:schemeClr val="bg1"/>
                </a:solidFill>
              </a:defRPr>
            </a:lvl1pPr>
          </a:lstStyle>
          <a:p>
            <a:pPr lvl="0"/>
            <a:r>
              <a:rPr lang="en-US"/>
              <a:t>Presented by:</a:t>
            </a:r>
          </a:p>
        </p:txBody>
      </p:sp>
      <p:sp>
        <p:nvSpPr>
          <p:cNvPr id="3" name="Footer Placeholder 4">
            <a:extLst>
              <a:ext uri="{FF2B5EF4-FFF2-40B4-BE49-F238E27FC236}">
                <a16:creationId xmlns:a16="http://schemas.microsoft.com/office/drawing/2014/main" id="{40DEE877-3D20-1FAC-2AE5-96F735E49F8F}"/>
              </a:ext>
            </a:extLst>
          </p:cNvPr>
          <p:cNvSpPr>
            <a:spLocks noGrp="1"/>
          </p:cNvSpPr>
          <p:nvPr>
            <p:ph type="ftr" sz="quarter" idx="16"/>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Tree>
    <p:custDataLst>
      <p:tags r:id="rId1"/>
    </p:custDataLst>
    <p:extLst>
      <p:ext uri="{BB962C8B-B14F-4D97-AF65-F5344CB8AC3E}">
        <p14:creationId xmlns:p14="http://schemas.microsoft.com/office/powerpoint/2010/main" val="3566541206"/>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hf sldNum="0" hdr="0" dt="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no sub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E997EF-9A92-4C48-9A8A-F4455C164382}"/>
              </a:ext>
            </a:extLst>
          </p:cNvPr>
          <p:cNvSpPr/>
          <p:nvPr userDrawn="1"/>
        </p:nvSpPr>
        <p:spPr>
          <a:xfrm>
            <a:off x="0" y="1"/>
            <a:ext cx="12192000" cy="5162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97E0"/>
              </a:solidFill>
            </a:endParaRPr>
          </a:p>
        </p:txBody>
      </p:sp>
      <p:sp>
        <p:nvSpPr>
          <p:cNvPr id="11" name="Right Triangle 10">
            <a:extLst>
              <a:ext uri="{FF2B5EF4-FFF2-40B4-BE49-F238E27FC236}">
                <a16:creationId xmlns:a16="http://schemas.microsoft.com/office/drawing/2014/main" id="{C29681BE-BC5E-4B11-8E29-E74D5CFA22CA}"/>
              </a:ext>
            </a:extLst>
          </p:cNvPr>
          <p:cNvSpPr/>
          <p:nvPr userDrawn="1"/>
        </p:nvSpPr>
        <p:spPr>
          <a:xfrm rot="18900000">
            <a:off x="566415" y="363213"/>
            <a:ext cx="282051" cy="282051"/>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97E0"/>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95846" y="0"/>
            <a:ext cx="11573429" cy="504949"/>
          </a:xfrm>
          <a:prstGeom prst="rect">
            <a:avLst/>
          </a:prstGeom>
        </p:spPr>
        <p:txBody>
          <a:bodyPr/>
          <a:lstStyle>
            <a:lvl1pPr>
              <a:defRPr>
                <a:solidFill>
                  <a:schemeClr val="bg1"/>
                </a:solidFill>
              </a:defRPr>
            </a:lvl1pPr>
          </a:lstStyle>
          <a:p>
            <a:r>
              <a:rPr lang="en-US"/>
              <a:t>Click to edit Master title style</a:t>
            </a:r>
          </a:p>
        </p:txBody>
      </p:sp>
      <p:sp>
        <p:nvSpPr>
          <p:cNvPr id="12" name="Content Placeholder 3">
            <a:extLst>
              <a:ext uri="{FF2B5EF4-FFF2-40B4-BE49-F238E27FC236}">
                <a16:creationId xmlns:a16="http://schemas.microsoft.com/office/drawing/2014/main" id="{2E30F1DD-361A-C644-9345-8B1FF541CDA0}"/>
              </a:ext>
            </a:extLst>
          </p:cNvPr>
          <p:cNvSpPr>
            <a:spLocks noGrp="1"/>
          </p:cNvSpPr>
          <p:nvPr>
            <p:ph sz="quarter" idx="18" hasCustomPrompt="1"/>
          </p:nvPr>
        </p:nvSpPr>
        <p:spPr>
          <a:xfrm>
            <a:off x="295846" y="1008478"/>
            <a:ext cx="11573429" cy="5140532"/>
          </a:xfrm>
        </p:spPr>
        <p:txBody>
          <a:bodyPr anchor="t">
            <a:noAutofit/>
          </a:bodyPr>
          <a:lstStyle>
            <a:lvl1pPr marL="228594" indent="-228594">
              <a:spcAft>
                <a:spcPts val="800"/>
              </a:spcAft>
              <a:buClr>
                <a:schemeClr val="tx2"/>
              </a:buClr>
              <a:buFont typeface="Arial" panose="020B0604020202020204" pitchFamily="34" charset="0"/>
              <a:buChar char="•"/>
              <a:defRPr sz="1867" b="0">
                <a:solidFill>
                  <a:schemeClr val="tx1"/>
                </a:solidFill>
              </a:defRPr>
            </a:lvl1pPr>
            <a:lvl2pPr marL="232828" indent="-232828">
              <a:spcAft>
                <a:spcPts val="800"/>
              </a:spcAft>
              <a:buFont typeface="Arial" panose="020B0604020202020204" pitchFamily="34" charset="0"/>
              <a:buChar char="•"/>
              <a:defRPr sz="1867"/>
            </a:lvl2pPr>
          </a:lstStyle>
          <a:p>
            <a:pPr lvl="0"/>
            <a:r>
              <a:rPr lang="en-US"/>
              <a:t>Click to edit master text styles</a:t>
            </a:r>
          </a:p>
        </p:txBody>
      </p:sp>
      <p:sp>
        <p:nvSpPr>
          <p:cNvPr id="8" name="Footer Placeholder 4">
            <a:extLst>
              <a:ext uri="{FF2B5EF4-FFF2-40B4-BE49-F238E27FC236}">
                <a16:creationId xmlns:a16="http://schemas.microsoft.com/office/drawing/2014/main" id="{3192C13C-83F5-AC47-A36C-BF6AE9781753}"/>
              </a:ext>
            </a:extLst>
          </p:cNvPr>
          <p:cNvSpPr>
            <a:spLocks noGrp="1"/>
          </p:cNvSpPr>
          <p:nvPr>
            <p:ph type="ftr" sz="quarter" idx="3"/>
          </p:nvPr>
        </p:nvSpPr>
        <p:spPr>
          <a:xfrm>
            <a:off x="295845" y="6457014"/>
            <a:ext cx="4351704" cy="365125"/>
          </a:xfrm>
          <a:prstGeom prst="rect">
            <a:avLst/>
          </a:prstGeom>
        </p:spPr>
        <p:txBody>
          <a:bodyPr vert="horz" lIns="91440" tIns="45720" rIns="91440" bIns="45720" rtlCol="0" anchor="ctr"/>
          <a:lstStyle>
            <a:lvl1pPr algn="l">
              <a:defRPr sz="800">
                <a:solidFill>
                  <a:schemeClr val="tx1"/>
                </a:solidFill>
              </a:defRPr>
            </a:lvl1pPr>
          </a:lstStyle>
          <a:p>
            <a:r>
              <a:rPr lang="en-US" dirty="0">
                <a:solidFill>
                  <a:schemeClr val="bg1">
                    <a:lumMod val="50000"/>
                  </a:schemeClr>
                </a:solidFill>
              </a:rPr>
              <a:t>©2025 Daikin Applied  </a:t>
            </a:r>
            <a:endParaRPr lang="en-US" sz="800" dirty="0">
              <a:solidFill>
                <a:schemeClr val="bg1">
                  <a:lumMod val="50000"/>
                </a:schemeClr>
              </a:solidFill>
            </a:endParaRPr>
          </a:p>
        </p:txBody>
      </p:sp>
    </p:spTree>
    <p:custDataLst>
      <p:tags r:id="rId1"/>
    </p:custDataLst>
    <p:extLst>
      <p:ext uri="{BB962C8B-B14F-4D97-AF65-F5344CB8AC3E}">
        <p14:creationId xmlns:p14="http://schemas.microsoft.com/office/powerpoint/2010/main" val="113129459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 Cont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E997EF-9A92-4C48-9A8A-F4455C164382}"/>
              </a:ext>
            </a:extLst>
          </p:cNvPr>
          <p:cNvSpPr/>
          <p:nvPr userDrawn="1"/>
        </p:nvSpPr>
        <p:spPr>
          <a:xfrm>
            <a:off x="0" y="1"/>
            <a:ext cx="12192000" cy="5162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97E0"/>
              </a:solidFill>
            </a:endParaRPr>
          </a:p>
        </p:txBody>
      </p:sp>
      <p:sp>
        <p:nvSpPr>
          <p:cNvPr id="11" name="Right Triangle 10">
            <a:extLst>
              <a:ext uri="{FF2B5EF4-FFF2-40B4-BE49-F238E27FC236}">
                <a16:creationId xmlns:a16="http://schemas.microsoft.com/office/drawing/2014/main" id="{C29681BE-BC5E-4B11-8E29-E74D5CFA22CA}"/>
              </a:ext>
            </a:extLst>
          </p:cNvPr>
          <p:cNvSpPr/>
          <p:nvPr userDrawn="1"/>
        </p:nvSpPr>
        <p:spPr>
          <a:xfrm rot="18900000">
            <a:off x="566415" y="363213"/>
            <a:ext cx="282051" cy="282051"/>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97E0"/>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95846" y="0"/>
            <a:ext cx="11573429" cy="504949"/>
          </a:xfrm>
          <a:prstGeom prst="rect">
            <a:avLst/>
          </a:prstGeo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hasCustomPrompt="1"/>
          </p:nvPr>
        </p:nvSpPr>
        <p:spPr>
          <a:xfrm>
            <a:off x="295846" y="1008477"/>
            <a:ext cx="11599317" cy="419132"/>
          </a:xfrm>
        </p:spPr>
        <p:txBody>
          <a:bodyPr/>
          <a:lstStyle>
            <a:lvl1pPr>
              <a:defRPr sz="1867">
                <a:solidFill>
                  <a:schemeClr val="tx2"/>
                </a:solidFill>
              </a:defRPr>
            </a:lvl1pPr>
            <a:lvl2pPr>
              <a:defRPr sz="1867">
                <a:solidFill>
                  <a:srgbClr val="555555"/>
                </a:solidFill>
              </a:defRPr>
            </a:lvl2pPr>
            <a:lvl3pPr>
              <a:defRPr sz="1867">
                <a:solidFill>
                  <a:srgbClr val="555555"/>
                </a:solidFill>
              </a:defRPr>
            </a:lvl3pPr>
            <a:lvl4pPr>
              <a:defRPr sz="1867">
                <a:solidFill>
                  <a:srgbClr val="555555"/>
                </a:solidFill>
              </a:defRPr>
            </a:lvl4pPr>
            <a:lvl5pPr>
              <a:defRPr sz="1867"/>
            </a:lvl5pPr>
          </a:lstStyle>
          <a:p>
            <a:pPr lvl="0"/>
            <a:r>
              <a:rPr lang="en-US"/>
              <a:t>Click to Edit Subtitle</a:t>
            </a:r>
          </a:p>
        </p:txBody>
      </p:sp>
      <p:sp>
        <p:nvSpPr>
          <p:cNvPr id="12" name="Content Placeholder 3">
            <a:extLst>
              <a:ext uri="{FF2B5EF4-FFF2-40B4-BE49-F238E27FC236}">
                <a16:creationId xmlns:a16="http://schemas.microsoft.com/office/drawing/2014/main" id="{2E30F1DD-361A-C644-9345-8B1FF541CDA0}"/>
              </a:ext>
            </a:extLst>
          </p:cNvPr>
          <p:cNvSpPr>
            <a:spLocks noGrp="1"/>
          </p:cNvSpPr>
          <p:nvPr>
            <p:ph sz="quarter" idx="18" hasCustomPrompt="1"/>
          </p:nvPr>
        </p:nvSpPr>
        <p:spPr>
          <a:xfrm>
            <a:off x="295846" y="1554638"/>
            <a:ext cx="11573429" cy="4594372"/>
          </a:xfrm>
        </p:spPr>
        <p:txBody>
          <a:bodyPr anchor="t">
            <a:noAutofit/>
          </a:bodyPr>
          <a:lstStyle>
            <a:lvl1pPr marL="228594" indent="-228594">
              <a:spcAft>
                <a:spcPts val="800"/>
              </a:spcAft>
              <a:buClr>
                <a:schemeClr val="tx2"/>
              </a:buClr>
              <a:buFont typeface="Arial" panose="020B0604020202020204" pitchFamily="34" charset="0"/>
              <a:buChar char="•"/>
              <a:defRPr sz="1867" b="0">
                <a:solidFill>
                  <a:schemeClr val="tx1"/>
                </a:solidFill>
              </a:defRPr>
            </a:lvl1pPr>
            <a:lvl2pPr marL="571500" indent="-342900">
              <a:spcAft>
                <a:spcPts val="800"/>
              </a:spcAft>
              <a:buClr>
                <a:schemeClr val="tx2">
                  <a:lumMod val="60000"/>
                  <a:lumOff val="40000"/>
                </a:schemeClr>
              </a:buClr>
              <a:buFont typeface="Wingdings" panose="05000000000000000000" pitchFamily="2" charset="2"/>
              <a:buChar char="§"/>
              <a:defRPr sz="1600">
                <a:solidFill>
                  <a:schemeClr val="tx1"/>
                </a:solidFill>
              </a:defRPr>
            </a:lvl2pPr>
            <a:lvl3pPr marL="857250" indent="-285750">
              <a:buFont typeface="Courier New" panose="02070309020205020404" pitchFamily="49" charset="0"/>
              <a:buChar char="o"/>
              <a:defRPr sz="1400">
                <a:solidFill>
                  <a:schemeClr val="tx1"/>
                </a:solidFill>
              </a:defRPr>
            </a:lvl3pPr>
          </a:lstStyle>
          <a:p>
            <a:pPr lvl="0"/>
            <a:r>
              <a:rPr lang="en-US" dirty="0"/>
              <a:t>Click to edit master text styles</a:t>
            </a:r>
          </a:p>
          <a:p>
            <a:pPr lvl="1"/>
            <a:r>
              <a:rPr lang="en-US" dirty="0"/>
              <a:t>Level 2</a:t>
            </a:r>
          </a:p>
          <a:p>
            <a:pPr lvl="2"/>
            <a:r>
              <a:rPr lang="en-US" dirty="0"/>
              <a:t>Level 3</a:t>
            </a:r>
          </a:p>
          <a:p>
            <a:pPr lvl="1"/>
            <a:endParaRPr lang="en-US" dirty="0"/>
          </a:p>
        </p:txBody>
      </p:sp>
      <p:sp>
        <p:nvSpPr>
          <p:cNvPr id="8" name="Footer Placeholder 4">
            <a:extLst>
              <a:ext uri="{FF2B5EF4-FFF2-40B4-BE49-F238E27FC236}">
                <a16:creationId xmlns:a16="http://schemas.microsoft.com/office/drawing/2014/main" id="{3192C13C-83F5-AC47-A36C-BF6AE9781753}"/>
              </a:ext>
            </a:extLst>
          </p:cNvPr>
          <p:cNvSpPr>
            <a:spLocks noGrp="1"/>
          </p:cNvSpPr>
          <p:nvPr>
            <p:ph type="ftr" sz="quarter" idx="3"/>
          </p:nvPr>
        </p:nvSpPr>
        <p:spPr>
          <a:xfrm>
            <a:off x="295845" y="6457014"/>
            <a:ext cx="4351704" cy="365125"/>
          </a:xfrm>
          <a:prstGeom prst="rect">
            <a:avLst/>
          </a:prstGeom>
        </p:spPr>
        <p:txBody>
          <a:bodyPr vert="horz" lIns="91440" tIns="45720" rIns="91440" bIns="45720" rtlCol="0" anchor="ctr"/>
          <a:lstStyle>
            <a:lvl1pPr algn="l">
              <a:defRPr sz="800">
                <a:solidFill>
                  <a:schemeClr val="tx1"/>
                </a:solidFill>
              </a:defRPr>
            </a:lvl1pPr>
          </a:lstStyle>
          <a:p>
            <a:r>
              <a:rPr lang="en-US" dirty="0">
                <a:solidFill>
                  <a:schemeClr val="bg1">
                    <a:lumMod val="50000"/>
                  </a:schemeClr>
                </a:solidFill>
              </a:rPr>
              <a:t>©2025 Daikin Applied  </a:t>
            </a:r>
            <a:endParaRPr lang="en-US" sz="800" dirty="0">
              <a:solidFill>
                <a:schemeClr val="bg1">
                  <a:lumMod val="50000"/>
                </a:schemeClr>
              </a:solidFill>
            </a:endParaRPr>
          </a:p>
        </p:txBody>
      </p:sp>
    </p:spTree>
    <p:custDataLst>
      <p:tags r:id="rId1"/>
    </p:custDataLst>
    <p:extLst>
      <p:ext uri="{BB962C8B-B14F-4D97-AF65-F5344CB8AC3E}">
        <p14:creationId xmlns:p14="http://schemas.microsoft.com/office/powerpoint/2010/main" val="367287479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4" name="Picture 3" descr="A picture containing circle, astronomy&#10;&#10;Description automatically generated">
            <a:extLst>
              <a:ext uri="{FF2B5EF4-FFF2-40B4-BE49-F238E27FC236}">
                <a16:creationId xmlns:a16="http://schemas.microsoft.com/office/drawing/2014/main" id="{8B9B8034-0C2D-4EFB-963B-1E7474B00AC6}"/>
              </a:ext>
            </a:extLst>
          </p:cNvPr>
          <p:cNvPicPr>
            <a:picLocks noChangeAspect="1"/>
          </p:cNvPicPr>
          <p:nvPr userDrawn="1"/>
        </p:nvPicPr>
        <p:blipFill rotWithShape="1">
          <a:blip r:embed="rId2" cstate="print">
            <a:alphaModFix amt="77000"/>
            <a:extLst>
              <a:ext uri="{28A0092B-C50C-407E-A947-70E740481C1C}">
                <a14:useLocalDpi xmlns:a14="http://schemas.microsoft.com/office/drawing/2010/main" val="0"/>
              </a:ext>
            </a:extLst>
          </a:blip>
          <a:srcRect l="27089" t="27240" r="-2554" b="-4073"/>
          <a:stretch/>
        </p:blipFill>
        <p:spPr>
          <a:xfrm>
            <a:off x="0" y="0"/>
            <a:ext cx="1967975" cy="2003668"/>
          </a:xfrm>
          <a:prstGeom prst="rect">
            <a:avLst/>
          </a:prstGeom>
        </p:spPr>
      </p:pic>
      <p:pic>
        <p:nvPicPr>
          <p:cNvPr id="24" name="Picture 23" descr="A white guitar with a black background&#10;&#10;Description automatically generated with low confidence">
            <a:extLst>
              <a:ext uri="{FF2B5EF4-FFF2-40B4-BE49-F238E27FC236}">
                <a16:creationId xmlns:a16="http://schemas.microsoft.com/office/drawing/2014/main" id="{51955E98-16F2-44E6-8334-53EE80F4F414}"/>
              </a:ext>
            </a:extLst>
          </p:cNvPr>
          <p:cNvPicPr>
            <a:picLocks noChangeAspect="1"/>
          </p:cNvPicPr>
          <p:nvPr userDrawn="1"/>
        </p:nvPicPr>
        <p:blipFill rotWithShape="1">
          <a:blip r:embed="rId3">
            <a:alphaModFix amt="57000"/>
            <a:extLst>
              <a:ext uri="{28A0092B-C50C-407E-A947-70E740481C1C}">
                <a14:useLocalDpi xmlns:a14="http://schemas.microsoft.com/office/drawing/2010/main" val="0"/>
              </a:ext>
            </a:extLst>
          </a:blip>
          <a:srcRect l="42247" r="45313" b="9506"/>
          <a:stretch/>
        </p:blipFill>
        <p:spPr>
          <a:xfrm>
            <a:off x="10675367" y="651933"/>
            <a:ext cx="1516633" cy="6206067"/>
          </a:xfrm>
          <a:prstGeom prst="rect">
            <a:avLst/>
          </a:prstGeom>
        </p:spPr>
      </p:pic>
      <p:pic>
        <p:nvPicPr>
          <p:cNvPr id="25" name="Picture 24">
            <a:extLst>
              <a:ext uri="{FF2B5EF4-FFF2-40B4-BE49-F238E27FC236}">
                <a16:creationId xmlns:a16="http://schemas.microsoft.com/office/drawing/2014/main" id="{DB9C70B2-8CCD-4762-9FE0-D54798B0C34F}"/>
              </a:ext>
            </a:extLst>
          </p:cNvPr>
          <p:cNvPicPr>
            <a:picLocks noChangeAspect="1"/>
          </p:cNvPicPr>
          <p:nvPr userDrawn="1"/>
        </p:nvPicPr>
        <p:blipFill>
          <a:blip r:embed="rId4"/>
          <a:stretch>
            <a:fillRect/>
          </a:stretch>
        </p:blipFill>
        <p:spPr>
          <a:xfrm>
            <a:off x="290512" y="283633"/>
            <a:ext cx="1155700" cy="520700"/>
          </a:xfrm>
          <a:prstGeom prst="rect">
            <a:avLst/>
          </a:prstGeom>
        </p:spPr>
      </p:pic>
      <p:pic>
        <p:nvPicPr>
          <p:cNvPr id="29" name="Picture 28">
            <a:extLst>
              <a:ext uri="{FF2B5EF4-FFF2-40B4-BE49-F238E27FC236}">
                <a16:creationId xmlns:a16="http://schemas.microsoft.com/office/drawing/2014/main" id="{4FFB6DFA-60F8-4185-9E2B-4DF7896CB7B7}"/>
              </a:ext>
            </a:extLst>
          </p:cNvPr>
          <p:cNvPicPr>
            <a:picLocks noChangeAspect="1"/>
          </p:cNvPicPr>
          <p:nvPr userDrawn="1"/>
        </p:nvPicPr>
        <p:blipFill>
          <a:blip r:embed="rId5">
            <a:biLevel thresh="75000"/>
          </a:blip>
          <a:stretch>
            <a:fillRect/>
          </a:stretch>
        </p:blipFill>
        <p:spPr>
          <a:xfrm>
            <a:off x="315287" y="912740"/>
            <a:ext cx="1106149" cy="240467"/>
          </a:xfrm>
          <a:prstGeom prst="rect">
            <a:avLst/>
          </a:prstGeom>
        </p:spPr>
      </p:pic>
      <p:sp>
        <p:nvSpPr>
          <p:cNvPr id="30" name="Title 1">
            <a:extLst>
              <a:ext uri="{FF2B5EF4-FFF2-40B4-BE49-F238E27FC236}">
                <a16:creationId xmlns:a16="http://schemas.microsoft.com/office/drawing/2014/main" id="{AF53B593-6F61-4152-9FDF-20A47F585862}"/>
              </a:ext>
            </a:extLst>
          </p:cNvPr>
          <p:cNvSpPr>
            <a:spLocks noGrp="1"/>
          </p:cNvSpPr>
          <p:nvPr>
            <p:ph type="title"/>
          </p:nvPr>
        </p:nvSpPr>
        <p:spPr>
          <a:xfrm>
            <a:off x="1805650" y="292100"/>
            <a:ext cx="9548149" cy="570058"/>
          </a:xfrm>
        </p:spPr>
        <p:txBody>
          <a:bodyPr>
            <a:normAutofit/>
          </a:bodyPr>
          <a:lstStyle>
            <a:lvl1pPr>
              <a:defRPr sz="2800" b="1">
                <a:solidFill>
                  <a:srgbClr val="0097E0"/>
                </a:solidFill>
                <a:latin typeface="Montserrat" panose="00000500000000000000" pitchFamily="50" charset="0"/>
              </a:defRPr>
            </a:lvl1pPr>
          </a:lstStyle>
          <a:p>
            <a:r>
              <a:rPr lang="en-US"/>
              <a:t>Click to edit Master title style</a:t>
            </a:r>
          </a:p>
        </p:txBody>
      </p:sp>
      <p:sp>
        <p:nvSpPr>
          <p:cNvPr id="31" name="Content Placeholder 2">
            <a:extLst>
              <a:ext uri="{FF2B5EF4-FFF2-40B4-BE49-F238E27FC236}">
                <a16:creationId xmlns:a16="http://schemas.microsoft.com/office/drawing/2014/main" id="{EE3FA668-118D-4B5E-AC98-1094576709AF}"/>
              </a:ext>
            </a:extLst>
          </p:cNvPr>
          <p:cNvSpPr>
            <a:spLocks noGrp="1"/>
          </p:cNvSpPr>
          <p:nvPr>
            <p:ph idx="1"/>
          </p:nvPr>
        </p:nvSpPr>
        <p:spPr>
          <a:xfrm>
            <a:off x="838200" y="1266441"/>
            <a:ext cx="10515600" cy="4785783"/>
          </a:xfrm>
        </p:spPr>
        <p:txBody>
          <a:bodyPr>
            <a:normAutofit/>
          </a:bodyPr>
          <a:lstStyle>
            <a:lvl1pPr>
              <a:buClr>
                <a:srgbClr val="0097E0"/>
              </a:buClr>
              <a:defRPr sz="2400">
                <a:latin typeface="Montserrat" panose="00000500000000000000" pitchFamily="50" charset="0"/>
              </a:defRPr>
            </a:lvl1pPr>
            <a:lvl2pPr marL="685800" indent="-228600">
              <a:buClr>
                <a:srgbClr val="0097E0"/>
              </a:buClr>
              <a:buSzPct val="75000"/>
              <a:buFont typeface="Courier New" panose="02070309020205020404" pitchFamily="49" charset="0"/>
              <a:buChar char="o"/>
              <a:defRPr sz="2000">
                <a:latin typeface="Montserrat" panose="00000500000000000000" pitchFamily="50" charset="0"/>
              </a:defRPr>
            </a:lvl2pPr>
            <a:lvl3pPr marL="1143000" indent="-228600">
              <a:buClr>
                <a:srgbClr val="0097E0"/>
              </a:buClr>
              <a:buFont typeface="Wingdings" panose="05000000000000000000" pitchFamily="2" charset="2"/>
              <a:buChar char="§"/>
              <a:defRPr sz="1800">
                <a:latin typeface="Montserrat" panose="00000500000000000000" pitchFamily="50" charset="0"/>
              </a:defRPr>
            </a:lvl3pPr>
            <a:lvl4pPr marL="1600200" indent="-228600">
              <a:buClr>
                <a:srgbClr val="0097E0"/>
              </a:buClr>
              <a:buSzPct val="65000"/>
              <a:buFont typeface="Wingdings" panose="05000000000000000000" pitchFamily="2" charset="2"/>
              <a:buChar char="q"/>
              <a:defRPr sz="1600">
                <a:latin typeface="Montserrat" panose="00000500000000000000" pitchFamily="50" charset="0"/>
              </a:defRPr>
            </a:lvl4pPr>
            <a:lvl5pPr marL="2057400" indent="-228600">
              <a:buClr>
                <a:srgbClr val="0097E0"/>
              </a:buClr>
              <a:buFont typeface="Wingdings" panose="05000000000000000000" pitchFamily="2" charset="2"/>
              <a:buChar char="Ø"/>
              <a:defRPr sz="1600">
                <a:latin typeface="Montserrat" panose="000005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picture containing font, graphics, screenshot, graphic design&#10;&#10;Description automatically generated">
            <a:extLst>
              <a:ext uri="{FF2B5EF4-FFF2-40B4-BE49-F238E27FC236}">
                <a16:creationId xmlns:a16="http://schemas.microsoft.com/office/drawing/2014/main" id="{E7AE05E8-3501-CB20-7492-07C0C76CBEA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59107" y="6203603"/>
            <a:ext cx="1811160" cy="500225"/>
          </a:xfrm>
          <a:prstGeom prst="rect">
            <a:avLst/>
          </a:prstGeom>
        </p:spPr>
      </p:pic>
    </p:spTree>
    <p:extLst>
      <p:ext uri="{BB962C8B-B14F-4D97-AF65-F5344CB8AC3E}">
        <p14:creationId xmlns:p14="http://schemas.microsoft.com/office/powerpoint/2010/main" val="2210028661"/>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pic>
        <p:nvPicPr>
          <p:cNvPr id="4" name="Picture 3" descr="A picture containing circle, astronomy&#10;&#10;Description automatically generated">
            <a:extLst>
              <a:ext uri="{FF2B5EF4-FFF2-40B4-BE49-F238E27FC236}">
                <a16:creationId xmlns:a16="http://schemas.microsoft.com/office/drawing/2014/main" id="{8B9B8034-0C2D-4EFB-963B-1E7474B00AC6}"/>
              </a:ext>
            </a:extLst>
          </p:cNvPr>
          <p:cNvPicPr>
            <a:picLocks noChangeAspect="1"/>
          </p:cNvPicPr>
          <p:nvPr userDrawn="1"/>
        </p:nvPicPr>
        <p:blipFill rotWithShape="1">
          <a:blip r:embed="rId2" cstate="print">
            <a:alphaModFix amt="77000"/>
            <a:extLst>
              <a:ext uri="{28A0092B-C50C-407E-A947-70E740481C1C}">
                <a14:useLocalDpi xmlns:a14="http://schemas.microsoft.com/office/drawing/2010/main" val="0"/>
              </a:ext>
            </a:extLst>
          </a:blip>
          <a:srcRect l="27089" t="27240" r="-2554" b="-4073"/>
          <a:stretch/>
        </p:blipFill>
        <p:spPr>
          <a:xfrm>
            <a:off x="0" y="0"/>
            <a:ext cx="1967975" cy="2003668"/>
          </a:xfrm>
          <a:prstGeom prst="rect">
            <a:avLst/>
          </a:prstGeom>
        </p:spPr>
      </p:pic>
      <p:pic>
        <p:nvPicPr>
          <p:cNvPr id="24" name="Picture 23" descr="A white guitar with a black background&#10;&#10;Description automatically generated with low confidence">
            <a:extLst>
              <a:ext uri="{FF2B5EF4-FFF2-40B4-BE49-F238E27FC236}">
                <a16:creationId xmlns:a16="http://schemas.microsoft.com/office/drawing/2014/main" id="{51955E98-16F2-44E6-8334-53EE80F4F414}"/>
              </a:ext>
            </a:extLst>
          </p:cNvPr>
          <p:cNvPicPr>
            <a:picLocks noChangeAspect="1"/>
          </p:cNvPicPr>
          <p:nvPr userDrawn="1"/>
        </p:nvPicPr>
        <p:blipFill rotWithShape="1">
          <a:blip r:embed="rId3">
            <a:alphaModFix amt="57000"/>
            <a:extLst>
              <a:ext uri="{28A0092B-C50C-407E-A947-70E740481C1C}">
                <a14:useLocalDpi xmlns:a14="http://schemas.microsoft.com/office/drawing/2010/main" val="0"/>
              </a:ext>
            </a:extLst>
          </a:blip>
          <a:srcRect l="42247" r="45313" b="9506"/>
          <a:stretch/>
        </p:blipFill>
        <p:spPr>
          <a:xfrm>
            <a:off x="10675367" y="651933"/>
            <a:ext cx="1516633" cy="6206067"/>
          </a:xfrm>
          <a:prstGeom prst="rect">
            <a:avLst/>
          </a:prstGeom>
        </p:spPr>
      </p:pic>
      <p:pic>
        <p:nvPicPr>
          <p:cNvPr id="25" name="Picture 24">
            <a:extLst>
              <a:ext uri="{FF2B5EF4-FFF2-40B4-BE49-F238E27FC236}">
                <a16:creationId xmlns:a16="http://schemas.microsoft.com/office/drawing/2014/main" id="{DB9C70B2-8CCD-4762-9FE0-D54798B0C34F}"/>
              </a:ext>
            </a:extLst>
          </p:cNvPr>
          <p:cNvPicPr>
            <a:picLocks noChangeAspect="1"/>
          </p:cNvPicPr>
          <p:nvPr userDrawn="1"/>
        </p:nvPicPr>
        <p:blipFill>
          <a:blip r:embed="rId4"/>
          <a:stretch>
            <a:fillRect/>
          </a:stretch>
        </p:blipFill>
        <p:spPr>
          <a:xfrm>
            <a:off x="290512" y="283633"/>
            <a:ext cx="1155700" cy="520700"/>
          </a:xfrm>
          <a:prstGeom prst="rect">
            <a:avLst/>
          </a:prstGeom>
        </p:spPr>
      </p:pic>
      <p:sp>
        <p:nvSpPr>
          <p:cNvPr id="30" name="Title 1">
            <a:extLst>
              <a:ext uri="{FF2B5EF4-FFF2-40B4-BE49-F238E27FC236}">
                <a16:creationId xmlns:a16="http://schemas.microsoft.com/office/drawing/2014/main" id="{AF53B593-6F61-4152-9FDF-20A47F585862}"/>
              </a:ext>
            </a:extLst>
          </p:cNvPr>
          <p:cNvSpPr>
            <a:spLocks noGrp="1"/>
          </p:cNvSpPr>
          <p:nvPr>
            <p:ph type="title"/>
          </p:nvPr>
        </p:nvSpPr>
        <p:spPr>
          <a:xfrm>
            <a:off x="1805650" y="292100"/>
            <a:ext cx="9548149" cy="570058"/>
          </a:xfrm>
        </p:spPr>
        <p:txBody>
          <a:bodyPr>
            <a:normAutofit/>
          </a:bodyPr>
          <a:lstStyle>
            <a:lvl1pPr>
              <a:defRPr sz="2800" b="1">
                <a:solidFill>
                  <a:srgbClr val="0097E0"/>
                </a:solidFill>
                <a:latin typeface="Montserrat" panose="00000500000000000000" pitchFamily="50" charset="0"/>
              </a:defRPr>
            </a:lvl1pPr>
          </a:lstStyle>
          <a:p>
            <a:r>
              <a:rPr lang="en-US"/>
              <a:t>Click to edit Master title style</a:t>
            </a:r>
          </a:p>
        </p:txBody>
      </p:sp>
      <p:pic>
        <p:nvPicPr>
          <p:cNvPr id="2" name="Picture 1" descr="A picture containing font, graphics, screenshot, graphic design&#10;&#10;Description automatically generated">
            <a:extLst>
              <a:ext uri="{FF2B5EF4-FFF2-40B4-BE49-F238E27FC236}">
                <a16:creationId xmlns:a16="http://schemas.microsoft.com/office/drawing/2014/main" id="{E7AE05E8-3501-CB20-7492-07C0C76CBEA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059107" y="6203603"/>
            <a:ext cx="1811160" cy="500225"/>
          </a:xfrm>
          <a:prstGeom prst="rect">
            <a:avLst/>
          </a:prstGeom>
        </p:spPr>
      </p:pic>
      <p:grpSp>
        <p:nvGrpSpPr>
          <p:cNvPr id="50" name="Group 49">
            <a:extLst>
              <a:ext uri="{FF2B5EF4-FFF2-40B4-BE49-F238E27FC236}">
                <a16:creationId xmlns:a16="http://schemas.microsoft.com/office/drawing/2014/main" id="{012757CC-BE03-B1B3-7FBC-B2483EF3FDDA}"/>
              </a:ext>
            </a:extLst>
          </p:cNvPr>
          <p:cNvGrpSpPr/>
          <p:nvPr userDrawn="1"/>
        </p:nvGrpSpPr>
        <p:grpSpPr>
          <a:xfrm>
            <a:off x="11412586" y="80286"/>
            <a:ext cx="733499" cy="722376"/>
            <a:chOff x="11101501" y="80286"/>
            <a:chExt cx="733499" cy="722376"/>
          </a:xfrm>
        </p:grpSpPr>
        <p:sp>
          <p:nvSpPr>
            <p:cNvPr id="19" name="Hexagon 18">
              <a:extLst>
                <a:ext uri="{FF2B5EF4-FFF2-40B4-BE49-F238E27FC236}">
                  <a16:creationId xmlns:a16="http://schemas.microsoft.com/office/drawing/2014/main" id="{B2D2ECE9-620E-B4EF-BFA2-79141297C8C0}"/>
                </a:ext>
              </a:extLst>
            </p:cNvPr>
            <p:cNvSpPr/>
            <p:nvPr/>
          </p:nvSpPr>
          <p:spPr>
            <a:xfrm rot="5400000">
              <a:off x="11087785" y="94002"/>
              <a:ext cx="722376" cy="694944"/>
            </a:xfrm>
            <a:prstGeom prst="hexagon">
              <a:avLst/>
            </a:prstGeom>
            <a:solidFill>
              <a:schemeClr val="bg1"/>
            </a:solidFill>
            <a:ln w="50800" cap="sq">
              <a:solidFill>
                <a:schemeClr val="accent2"/>
              </a:solidFill>
              <a:beve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Water outline">
              <a:extLst>
                <a:ext uri="{FF2B5EF4-FFF2-40B4-BE49-F238E27FC236}">
                  <a16:creationId xmlns:a16="http://schemas.microsoft.com/office/drawing/2014/main" id="{9243E7A4-344F-A9FB-3443-572B5C7A8079}"/>
                </a:ext>
              </a:extLst>
            </p:cNvPr>
            <p:cNvPicPr>
              <a:picLocks noChangeAspect="1"/>
            </p:cNvPicPr>
            <p:nvPr/>
          </p:nvPicPr>
          <p:blipFill>
            <a:blip r:embed="rId6">
              <a:alphaModFix/>
              <a:extLst>
                <a:ext uri="{96DAC541-7B7A-43D3-8B79-37D633B846F1}">
                  <asvg:svgBlip xmlns:asvg="http://schemas.microsoft.com/office/drawing/2016/SVG/main" r:embed="rId7"/>
                </a:ext>
              </a:extLst>
            </a:blip>
            <a:stretch>
              <a:fillRect/>
            </a:stretch>
          </p:blipFill>
          <p:spPr>
            <a:xfrm>
              <a:off x="11495470" y="264390"/>
              <a:ext cx="339530" cy="339530"/>
            </a:xfrm>
            <a:prstGeom prst="rect">
              <a:avLst/>
            </a:prstGeom>
          </p:spPr>
        </p:pic>
        <p:pic>
          <p:nvPicPr>
            <p:cNvPr id="21" name="Graphic 20" descr="Handwashing outline">
              <a:extLst>
                <a:ext uri="{FF2B5EF4-FFF2-40B4-BE49-F238E27FC236}">
                  <a16:creationId xmlns:a16="http://schemas.microsoft.com/office/drawing/2014/main" id="{15D19447-CED9-0E07-E766-52C5EF6DFFF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71936" y="205243"/>
              <a:ext cx="428055" cy="387194"/>
            </a:xfrm>
            <a:prstGeom prst="rect">
              <a:avLst/>
            </a:prstGeom>
          </p:spPr>
        </p:pic>
      </p:grpSp>
      <p:grpSp>
        <p:nvGrpSpPr>
          <p:cNvPr id="48" name="Group 47">
            <a:extLst>
              <a:ext uri="{FF2B5EF4-FFF2-40B4-BE49-F238E27FC236}">
                <a16:creationId xmlns:a16="http://schemas.microsoft.com/office/drawing/2014/main" id="{25D026FB-71B8-2CD3-9F11-D2530CBF1B3C}"/>
              </a:ext>
            </a:extLst>
          </p:cNvPr>
          <p:cNvGrpSpPr/>
          <p:nvPr userDrawn="1"/>
        </p:nvGrpSpPr>
        <p:grpSpPr>
          <a:xfrm>
            <a:off x="9723217" y="65990"/>
            <a:ext cx="695783" cy="725862"/>
            <a:chOff x="9412132" y="1"/>
            <a:chExt cx="695783" cy="725862"/>
          </a:xfrm>
        </p:grpSpPr>
        <p:sp>
          <p:nvSpPr>
            <p:cNvPr id="39" name="Hexagon 38">
              <a:extLst>
                <a:ext uri="{FF2B5EF4-FFF2-40B4-BE49-F238E27FC236}">
                  <a16:creationId xmlns:a16="http://schemas.microsoft.com/office/drawing/2014/main" id="{F733DA21-20E9-749C-6C19-92DD800C5DD3}"/>
                </a:ext>
              </a:extLst>
            </p:cNvPr>
            <p:cNvSpPr/>
            <p:nvPr/>
          </p:nvSpPr>
          <p:spPr>
            <a:xfrm rot="16200000">
              <a:off x="9397093" y="15040"/>
              <a:ext cx="725862" cy="695783"/>
            </a:xfrm>
            <a:prstGeom prst="hexagon">
              <a:avLst>
                <a:gd name="adj" fmla="val 23232"/>
                <a:gd name="vf" fmla="val 115470"/>
              </a:avLst>
            </a:prstGeom>
            <a:solidFill>
              <a:schemeClr val="bg1"/>
            </a:solidFill>
            <a:ln w="50800" cap="sq">
              <a:solidFill>
                <a:srgbClr val="FF0000"/>
              </a:solidFill>
              <a:beve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FC949F2E-54EE-1B90-79C1-A738611BB1B4}"/>
                </a:ext>
              </a:extLst>
            </p:cNvPr>
            <p:cNvGrpSpPr/>
            <p:nvPr/>
          </p:nvGrpSpPr>
          <p:grpSpPr>
            <a:xfrm>
              <a:off x="9526111" y="156462"/>
              <a:ext cx="451800" cy="387469"/>
              <a:chOff x="665724" y="3240002"/>
              <a:chExt cx="952568" cy="778122"/>
            </a:xfrm>
          </p:grpSpPr>
          <p:pic>
            <p:nvPicPr>
              <p:cNvPr id="42" name="Graphic 41" descr="Snowflake with solid fill">
                <a:extLst>
                  <a:ext uri="{FF2B5EF4-FFF2-40B4-BE49-F238E27FC236}">
                    <a16:creationId xmlns:a16="http://schemas.microsoft.com/office/drawing/2014/main" id="{33BC28FE-0E3C-027C-A7CC-3B81537DC1A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97167" y="3324225"/>
                <a:ext cx="693899" cy="693899"/>
              </a:xfrm>
              <a:prstGeom prst="rect">
                <a:avLst/>
              </a:prstGeom>
            </p:spPr>
          </p:pic>
          <p:sp>
            <p:nvSpPr>
              <p:cNvPr id="43" name="Isosceles Triangle 42">
                <a:extLst>
                  <a:ext uri="{FF2B5EF4-FFF2-40B4-BE49-F238E27FC236}">
                    <a16:creationId xmlns:a16="http://schemas.microsoft.com/office/drawing/2014/main" id="{AC267CC5-A693-7807-3F84-14385F893006}"/>
                  </a:ext>
                </a:extLst>
              </p:cNvPr>
              <p:cNvSpPr/>
              <p:nvPr/>
            </p:nvSpPr>
            <p:spPr>
              <a:xfrm>
                <a:off x="665724" y="3240002"/>
                <a:ext cx="952568" cy="667203"/>
              </a:xfrm>
              <a:prstGeom prst="triangl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4" name="Group 43">
            <a:extLst>
              <a:ext uri="{FF2B5EF4-FFF2-40B4-BE49-F238E27FC236}">
                <a16:creationId xmlns:a16="http://schemas.microsoft.com/office/drawing/2014/main" id="{6120B83F-5363-3CFD-56A4-0186756ECF78}"/>
              </a:ext>
            </a:extLst>
          </p:cNvPr>
          <p:cNvGrpSpPr/>
          <p:nvPr userDrawn="1"/>
        </p:nvGrpSpPr>
        <p:grpSpPr>
          <a:xfrm>
            <a:off x="10575970" y="75967"/>
            <a:ext cx="694944" cy="722376"/>
            <a:chOff x="2545102" y="1530123"/>
            <a:chExt cx="1178392" cy="1194010"/>
          </a:xfrm>
        </p:grpSpPr>
        <p:sp>
          <p:nvSpPr>
            <p:cNvPr id="45" name="Hexagon 44">
              <a:extLst>
                <a:ext uri="{FF2B5EF4-FFF2-40B4-BE49-F238E27FC236}">
                  <a16:creationId xmlns:a16="http://schemas.microsoft.com/office/drawing/2014/main" id="{5F2B90DE-7EBF-63E0-3032-FF1B89A4D7EA}"/>
                </a:ext>
              </a:extLst>
            </p:cNvPr>
            <p:cNvSpPr/>
            <p:nvPr/>
          </p:nvSpPr>
          <p:spPr>
            <a:xfrm rot="5400000">
              <a:off x="2537293" y="1537932"/>
              <a:ext cx="1194010" cy="1178392"/>
            </a:xfrm>
            <a:prstGeom prst="hexagon">
              <a:avLst/>
            </a:prstGeom>
            <a:solidFill>
              <a:schemeClr val="bg1"/>
            </a:solidFill>
            <a:ln w="5080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Graphic 46" descr="Windy outline">
              <a:extLst>
                <a:ext uri="{FF2B5EF4-FFF2-40B4-BE49-F238E27FC236}">
                  <a16:creationId xmlns:a16="http://schemas.microsoft.com/office/drawing/2014/main" id="{9DDE05B7-AC8E-B70E-391E-28F62E4C697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667976" y="1676806"/>
              <a:ext cx="914401" cy="914400"/>
            </a:xfrm>
            <a:prstGeom prst="rect">
              <a:avLst/>
            </a:prstGeom>
          </p:spPr>
        </p:pic>
      </p:grpSp>
    </p:spTree>
    <p:extLst>
      <p:ext uri="{BB962C8B-B14F-4D97-AF65-F5344CB8AC3E}">
        <p14:creationId xmlns:p14="http://schemas.microsoft.com/office/powerpoint/2010/main" val="1904393914"/>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rt Placeholder with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1E2AB6A-B427-435B-BF14-C92DC5C3D1D9}"/>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Right Triangle 17">
            <a:extLst>
              <a:ext uri="{FF2B5EF4-FFF2-40B4-BE49-F238E27FC236}">
                <a16:creationId xmlns:a16="http://schemas.microsoft.com/office/drawing/2014/main" id="{4C160345-8984-4092-9329-27FDD494A80B}"/>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11573429" cy="478333"/>
          </a:xfrm>
        </p:spPr>
        <p:txBody>
          <a:bodyPr/>
          <a:lstStyle>
            <a:lvl1pPr>
              <a:defRPr>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
        <p:nvSpPr>
          <p:cNvPr id="14" name="Content Placeholder 3">
            <a:extLst>
              <a:ext uri="{FF2B5EF4-FFF2-40B4-BE49-F238E27FC236}">
                <a16:creationId xmlns:a16="http://schemas.microsoft.com/office/drawing/2014/main" id="{6B7CED11-0EBE-4B72-8F39-C617E62906A9}"/>
              </a:ext>
            </a:extLst>
          </p:cNvPr>
          <p:cNvSpPr>
            <a:spLocks noGrp="1"/>
          </p:cNvSpPr>
          <p:nvPr>
            <p:ph sz="quarter" idx="13"/>
          </p:nvPr>
        </p:nvSpPr>
        <p:spPr>
          <a:xfrm>
            <a:off x="1396030" y="2788043"/>
            <a:ext cx="3024735" cy="984203"/>
          </a:xfrm>
        </p:spPr>
        <p:txBody>
          <a:bodyPr anchor="ctr">
            <a:noAutofit/>
          </a:bodyPr>
          <a:lstStyle>
            <a:lvl2pPr marL="0" indent="0">
              <a:buNone/>
              <a:defRPr/>
            </a:lvl2pPr>
          </a:lstStyle>
          <a:p>
            <a:pPr lvl="0"/>
            <a:r>
              <a:rPr lang="en-US"/>
              <a:t>Click to edit Master text styles</a:t>
            </a:r>
          </a:p>
        </p:txBody>
      </p:sp>
      <p:sp>
        <p:nvSpPr>
          <p:cNvPr id="15" name="Content Placeholder 3">
            <a:extLst>
              <a:ext uri="{FF2B5EF4-FFF2-40B4-BE49-F238E27FC236}">
                <a16:creationId xmlns:a16="http://schemas.microsoft.com/office/drawing/2014/main" id="{2E6AABA9-017F-4464-B5A6-B65CE6F34915}"/>
              </a:ext>
            </a:extLst>
          </p:cNvPr>
          <p:cNvSpPr>
            <a:spLocks noGrp="1"/>
          </p:cNvSpPr>
          <p:nvPr>
            <p:ph sz="quarter" idx="14"/>
          </p:nvPr>
        </p:nvSpPr>
        <p:spPr>
          <a:xfrm>
            <a:off x="1396030" y="3896587"/>
            <a:ext cx="3024735" cy="984203"/>
          </a:xfrm>
        </p:spPr>
        <p:txBody>
          <a:bodyPr anchor="ctr">
            <a:noAutofit/>
          </a:bodyPr>
          <a:lstStyle>
            <a:lvl2pPr marL="0" indent="0">
              <a:buNone/>
              <a:defRPr/>
            </a:lvl2pPr>
          </a:lstStyle>
          <a:p>
            <a:pPr lvl="0"/>
            <a:r>
              <a:rPr lang="en-US"/>
              <a:t>Click to edit Master text styles</a:t>
            </a:r>
          </a:p>
        </p:txBody>
      </p:sp>
      <p:sp>
        <p:nvSpPr>
          <p:cNvPr id="16" name="Content Placeholder 3">
            <a:extLst>
              <a:ext uri="{FF2B5EF4-FFF2-40B4-BE49-F238E27FC236}">
                <a16:creationId xmlns:a16="http://schemas.microsoft.com/office/drawing/2014/main" id="{5C7C4F35-6C54-4752-90DF-D1E74CA54102}"/>
              </a:ext>
            </a:extLst>
          </p:cNvPr>
          <p:cNvSpPr>
            <a:spLocks noGrp="1"/>
          </p:cNvSpPr>
          <p:nvPr>
            <p:ph sz="quarter" idx="15"/>
          </p:nvPr>
        </p:nvSpPr>
        <p:spPr>
          <a:xfrm>
            <a:off x="1396030" y="5023195"/>
            <a:ext cx="3024735" cy="984203"/>
          </a:xfrm>
        </p:spPr>
        <p:txBody>
          <a:bodyPr anchor="ctr">
            <a:noAutofit/>
          </a:bodyPr>
          <a:lstStyle>
            <a:lvl2pPr marL="0" indent="0">
              <a:buNone/>
              <a:defRPr/>
            </a:lvl2pPr>
          </a:lstStyle>
          <a:p>
            <a:pPr lvl="0"/>
            <a:r>
              <a:rPr lang="en-US"/>
              <a:t>Click to edit Master text styles</a:t>
            </a:r>
          </a:p>
        </p:txBody>
      </p:sp>
      <p:sp>
        <p:nvSpPr>
          <p:cNvPr id="17" name="Content Placeholder 3">
            <a:extLst>
              <a:ext uri="{FF2B5EF4-FFF2-40B4-BE49-F238E27FC236}">
                <a16:creationId xmlns:a16="http://schemas.microsoft.com/office/drawing/2014/main" id="{51B88B1E-9928-47A7-9398-DDA8D1633C4B}"/>
              </a:ext>
            </a:extLst>
          </p:cNvPr>
          <p:cNvSpPr>
            <a:spLocks noGrp="1"/>
          </p:cNvSpPr>
          <p:nvPr>
            <p:ph sz="quarter" idx="17"/>
          </p:nvPr>
        </p:nvSpPr>
        <p:spPr>
          <a:xfrm>
            <a:off x="4541751" y="2788043"/>
            <a:ext cx="7354408" cy="984203"/>
          </a:xfrm>
        </p:spPr>
        <p:txBody>
          <a:bodyPr anchor="ctr">
            <a:noAutofit/>
          </a:bodyPr>
          <a:lstStyle>
            <a:lvl1pPr marL="228594" indent="-228594">
              <a:buClr>
                <a:schemeClr val="tx2"/>
              </a:buClr>
              <a:buFont typeface="Arial" panose="020B0604020202020204" pitchFamily="34" charset="0"/>
              <a:buChar char="•"/>
              <a:defRPr sz="1867" b="0">
                <a:solidFill>
                  <a:schemeClr val="accent1"/>
                </a:solidFill>
              </a:defRPr>
            </a:lvl1pPr>
            <a:lvl2pPr marL="232828" indent="-232828">
              <a:spcAft>
                <a:spcPts val="800"/>
              </a:spcAft>
              <a:buFont typeface="Arial" panose="020B0604020202020204" pitchFamily="34" charset="0"/>
              <a:buChar char="•"/>
              <a:defRPr sz="1867"/>
            </a:lvl2pPr>
          </a:lstStyle>
          <a:p>
            <a:pPr lvl="0"/>
            <a:r>
              <a:rPr lang="en-US"/>
              <a:t>Click to edit Master text styles</a:t>
            </a:r>
          </a:p>
        </p:txBody>
      </p:sp>
      <p:sp>
        <p:nvSpPr>
          <p:cNvPr id="20" name="Content Placeholder 3">
            <a:extLst>
              <a:ext uri="{FF2B5EF4-FFF2-40B4-BE49-F238E27FC236}">
                <a16:creationId xmlns:a16="http://schemas.microsoft.com/office/drawing/2014/main" id="{D18263EC-F9B3-4A92-90C3-CF548607CD40}"/>
              </a:ext>
            </a:extLst>
          </p:cNvPr>
          <p:cNvSpPr>
            <a:spLocks noGrp="1"/>
          </p:cNvSpPr>
          <p:nvPr>
            <p:ph sz="quarter" idx="18"/>
          </p:nvPr>
        </p:nvSpPr>
        <p:spPr>
          <a:xfrm>
            <a:off x="4541751" y="3914551"/>
            <a:ext cx="7354408" cy="984203"/>
          </a:xfrm>
        </p:spPr>
        <p:txBody>
          <a:bodyPr anchor="ctr">
            <a:noAutofit/>
          </a:bodyPr>
          <a:lstStyle>
            <a:lvl1pPr marL="228594" indent="-228594">
              <a:buClr>
                <a:schemeClr val="tx2"/>
              </a:buClr>
              <a:buFont typeface="Arial" panose="020B0604020202020204" pitchFamily="34" charset="0"/>
              <a:buChar char="•"/>
              <a:defRPr sz="1867" b="0">
                <a:solidFill>
                  <a:schemeClr val="accent1"/>
                </a:solidFill>
              </a:defRPr>
            </a:lvl1pPr>
            <a:lvl2pPr marL="232828" indent="-232828">
              <a:spcAft>
                <a:spcPts val="800"/>
              </a:spcAft>
              <a:buFont typeface="Arial" panose="020B0604020202020204" pitchFamily="34" charset="0"/>
              <a:buChar char="•"/>
              <a:defRPr sz="1867"/>
            </a:lvl2pPr>
          </a:lstStyle>
          <a:p>
            <a:pPr lvl="0"/>
            <a:r>
              <a:rPr lang="en-US"/>
              <a:t>Click to edit Master text styles</a:t>
            </a:r>
          </a:p>
        </p:txBody>
      </p:sp>
      <p:sp>
        <p:nvSpPr>
          <p:cNvPr id="21" name="Content Placeholder 3">
            <a:extLst>
              <a:ext uri="{FF2B5EF4-FFF2-40B4-BE49-F238E27FC236}">
                <a16:creationId xmlns:a16="http://schemas.microsoft.com/office/drawing/2014/main" id="{A009588B-6BF7-424C-A12D-C9DEA1316173}"/>
              </a:ext>
            </a:extLst>
          </p:cNvPr>
          <p:cNvSpPr>
            <a:spLocks noGrp="1"/>
          </p:cNvSpPr>
          <p:nvPr>
            <p:ph sz="quarter" idx="19"/>
          </p:nvPr>
        </p:nvSpPr>
        <p:spPr>
          <a:xfrm>
            <a:off x="4541751" y="5031533"/>
            <a:ext cx="7354408" cy="984203"/>
          </a:xfrm>
        </p:spPr>
        <p:txBody>
          <a:bodyPr anchor="ctr">
            <a:noAutofit/>
          </a:bodyPr>
          <a:lstStyle>
            <a:lvl1pPr marL="228594" indent="-228594">
              <a:buClr>
                <a:schemeClr val="tx2"/>
              </a:buClr>
              <a:buFont typeface="Arial" panose="020B0604020202020204" pitchFamily="34" charset="0"/>
              <a:buChar char="•"/>
              <a:defRPr sz="1867" b="0">
                <a:solidFill>
                  <a:schemeClr val="accent1"/>
                </a:solidFill>
              </a:defRPr>
            </a:lvl1pPr>
            <a:lvl2pPr marL="232828" indent="-232828">
              <a:spcAft>
                <a:spcPts val="800"/>
              </a:spcAft>
              <a:buFont typeface="Arial" panose="020B0604020202020204" pitchFamily="34" charset="0"/>
              <a:buChar char="•"/>
              <a:defRPr sz="1867"/>
            </a:lvl2pPr>
          </a:lstStyle>
          <a:p>
            <a:pPr lvl="0"/>
            <a:r>
              <a:rPr lang="en-US"/>
              <a:t>Click to edit Master text styles</a:t>
            </a:r>
          </a:p>
        </p:txBody>
      </p:sp>
    </p:spTree>
    <p:custDataLst>
      <p:tags r:id="rId1"/>
    </p:custDataLst>
    <p:extLst>
      <p:ext uri="{BB962C8B-B14F-4D97-AF65-F5344CB8AC3E}">
        <p14:creationId xmlns:p14="http://schemas.microsoft.com/office/powerpoint/2010/main" val="405855335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2 colum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D91C5A-E762-4023-8A34-44908D2F3833}"/>
              </a:ext>
            </a:extLst>
          </p:cNvPr>
          <p:cNvSpPr/>
          <p:nvPr userDrawn="1"/>
        </p:nvSpPr>
        <p:spPr>
          <a:xfrm>
            <a:off x="0" y="-3111"/>
            <a:ext cx="12192000" cy="5162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endParaRPr>
          </a:p>
        </p:txBody>
      </p:sp>
      <p:sp>
        <p:nvSpPr>
          <p:cNvPr id="14" name="Right Triangle 13">
            <a:extLst>
              <a:ext uri="{FF2B5EF4-FFF2-40B4-BE49-F238E27FC236}">
                <a16:creationId xmlns:a16="http://schemas.microsoft.com/office/drawing/2014/main" id="{C523D9E0-C013-4FF0-8617-5DCB529FCB67}"/>
              </a:ext>
            </a:extLst>
          </p:cNvPr>
          <p:cNvSpPr/>
          <p:nvPr userDrawn="1"/>
        </p:nvSpPr>
        <p:spPr>
          <a:xfrm rot="18900000">
            <a:off x="566415" y="363213"/>
            <a:ext cx="282051" cy="282051"/>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95845" y="0"/>
            <a:ext cx="11388155" cy="499872"/>
          </a:xfrm>
          <a:prstGeom prst="rect">
            <a:avLst/>
          </a:prstGeom>
        </p:spPr>
        <p:txBody>
          <a:bodyPr/>
          <a:lstStyle>
            <a:lvl1pPr>
              <a:defRPr sz="2400">
                <a:solidFill>
                  <a:schemeClr val="bg1"/>
                </a:solidFill>
              </a:defRPr>
            </a:lvl1pPr>
          </a:lstStyle>
          <a:p>
            <a:r>
              <a:rPr lang="en-US"/>
              <a:t>Click to edit Master title style</a:t>
            </a:r>
            <a:endParaRPr lang="en-US" dirty="0"/>
          </a:p>
        </p:txBody>
      </p:sp>
      <p:cxnSp>
        <p:nvCxnSpPr>
          <p:cNvPr id="16" name="Straight Connector 15">
            <a:extLst>
              <a:ext uri="{FF2B5EF4-FFF2-40B4-BE49-F238E27FC236}">
                <a16:creationId xmlns:a16="http://schemas.microsoft.com/office/drawing/2014/main" id="{8744D4B1-8C6B-4680-90FC-4AC66FB530FA}"/>
              </a:ext>
            </a:extLst>
          </p:cNvPr>
          <p:cNvCxnSpPr>
            <a:cxnSpLocks/>
          </p:cNvCxnSpPr>
          <p:nvPr userDrawn="1"/>
        </p:nvCxnSpPr>
        <p:spPr>
          <a:xfrm flipV="1">
            <a:off x="5866581" y="1012141"/>
            <a:ext cx="0" cy="5032632"/>
          </a:xfrm>
          <a:prstGeom prst="line">
            <a:avLst/>
          </a:prstGeom>
          <a:ln w="3175" cmpd="sng">
            <a:solidFill>
              <a:srgbClr val="B4B4B4"/>
            </a:solidFill>
          </a:ln>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209DDF04-657D-4242-93B6-75C93B9CF88A}"/>
              </a:ext>
            </a:extLst>
          </p:cNvPr>
          <p:cNvSpPr>
            <a:spLocks noGrp="1"/>
          </p:cNvSpPr>
          <p:nvPr>
            <p:ph sz="quarter" idx="10"/>
          </p:nvPr>
        </p:nvSpPr>
        <p:spPr>
          <a:xfrm>
            <a:off x="295845" y="1012142"/>
            <a:ext cx="5111891" cy="891319"/>
          </a:xfrm>
        </p:spPr>
        <p:txBody>
          <a:bodyPr/>
          <a:lstStyle>
            <a:lvl1pPr>
              <a:defRPr sz="1867"/>
            </a:lvl1pPr>
            <a:lvl2pPr>
              <a:defRPr sz="1867"/>
            </a:lvl2pPr>
            <a:lvl3pPr>
              <a:defRPr sz="1867"/>
            </a:lvl3pPr>
            <a:lvl4pPr>
              <a:defRPr sz="1867"/>
            </a:lvl4pPr>
            <a:lvl5pPr>
              <a:defRPr sz="1867"/>
            </a:lvl5pPr>
          </a:lstStyle>
          <a:p>
            <a:pPr lvl="0"/>
            <a:r>
              <a:rPr lang="en-US"/>
              <a:t>Click to edit Master text styles</a:t>
            </a:r>
          </a:p>
        </p:txBody>
      </p:sp>
      <p:sp>
        <p:nvSpPr>
          <p:cNvPr id="11" name="Content Placeholder 3">
            <a:extLst>
              <a:ext uri="{FF2B5EF4-FFF2-40B4-BE49-F238E27FC236}">
                <a16:creationId xmlns:a16="http://schemas.microsoft.com/office/drawing/2014/main" id="{98D29AB6-0398-4252-9297-EC6B91E1546F}"/>
              </a:ext>
            </a:extLst>
          </p:cNvPr>
          <p:cNvSpPr>
            <a:spLocks noGrp="1"/>
          </p:cNvSpPr>
          <p:nvPr>
            <p:ph sz="quarter" idx="17"/>
          </p:nvPr>
        </p:nvSpPr>
        <p:spPr>
          <a:xfrm>
            <a:off x="295845" y="1541376"/>
            <a:ext cx="5111891" cy="4038809"/>
          </a:xfrm>
        </p:spPr>
        <p:txBody>
          <a:bodyPr/>
          <a:lstStyle>
            <a:lvl1pPr>
              <a:spcAft>
                <a:spcPts val="533"/>
              </a:spcAft>
              <a:defRPr sz="1867" b="0">
                <a:solidFill>
                  <a:srgbClr val="555555"/>
                </a:solidFill>
              </a:defRPr>
            </a:lvl1pPr>
            <a:lvl2pPr marL="232828" indent="-232828">
              <a:spcAft>
                <a:spcPts val="533"/>
              </a:spcAft>
              <a:defRPr sz="1867">
                <a:solidFill>
                  <a:srgbClr val="555555"/>
                </a:solidFill>
              </a:defRPr>
            </a:lvl2pPr>
            <a:lvl3pPr marL="457189" indent="-224361">
              <a:spcAft>
                <a:spcPts val="533"/>
              </a:spcAft>
              <a:buFont typeface="Wingdings" panose="05000000000000000000" pitchFamily="2" charset="2"/>
              <a:buChar char="§"/>
              <a:defRPr sz="1867">
                <a:solidFill>
                  <a:srgbClr val="555555"/>
                </a:solidFill>
              </a:defRPr>
            </a:lvl3pPr>
            <a:lvl4pPr>
              <a:spcAft>
                <a:spcPts val="533"/>
              </a:spcAft>
              <a:defRPr sz="1333"/>
            </a:lvl4pPr>
            <a:lvl5pPr>
              <a:spcAft>
                <a:spcPts val="533"/>
              </a:spcAft>
              <a:defRPr sz="1333"/>
            </a:lvl5pPr>
          </a:lstStyle>
          <a:p>
            <a:pPr lvl="0"/>
            <a:r>
              <a:rPr lang="en-US" dirty="0"/>
              <a:t>Click to edit Master text styles</a:t>
            </a:r>
          </a:p>
          <a:p>
            <a:pPr lvl="1"/>
            <a:r>
              <a:rPr lang="en-US" dirty="0"/>
              <a:t>Second level</a:t>
            </a:r>
          </a:p>
          <a:p>
            <a:pPr lvl="2"/>
            <a:r>
              <a:rPr lang="en-US" dirty="0"/>
              <a:t>Third level</a:t>
            </a:r>
          </a:p>
        </p:txBody>
      </p:sp>
      <p:sp>
        <p:nvSpPr>
          <p:cNvPr id="20" name="Content Placeholder 3">
            <a:extLst>
              <a:ext uri="{FF2B5EF4-FFF2-40B4-BE49-F238E27FC236}">
                <a16:creationId xmlns:a16="http://schemas.microsoft.com/office/drawing/2014/main" id="{663C1A6D-BA0F-EE45-BB63-315BD276AA16}"/>
              </a:ext>
            </a:extLst>
          </p:cNvPr>
          <p:cNvSpPr>
            <a:spLocks noGrp="1"/>
          </p:cNvSpPr>
          <p:nvPr>
            <p:ph sz="quarter" idx="18"/>
          </p:nvPr>
        </p:nvSpPr>
        <p:spPr>
          <a:xfrm>
            <a:off x="6325419" y="1012142"/>
            <a:ext cx="5428887" cy="516239"/>
          </a:xfrm>
        </p:spPr>
        <p:txBody>
          <a:bodyPr/>
          <a:lstStyle>
            <a:lvl1pPr>
              <a:defRPr sz="1867"/>
            </a:lvl1pPr>
            <a:lvl2pPr>
              <a:defRPr sz="1867"/>
            </a:lvl2pPr>
            <a:lvl3pPr>
              <a:defRPr sz="1867"/>
            </a:lvl3pPr>
            <a:lvl4pPr>
              <a:defRPr sz="1867"/>
            </a:lvl4pPr>
            <a:lvl5pPr>
              <a:defRPr sz="1867"/>
            </a:lvl5pPr>
          </a:lstStyle>
          <a:p>
            <a:pPr lvl="0"/>
            <a:r>
              <a:rPr lang="en-US"/>
              <a:t>Click to edit Master text styles</a:t>
            </a:r>
          </a:p>
        </p:txBody>
      </p:sp>
      <p:sp>
        <p:nvSpPr>
          <p:cNvPr id="21" name="Content Placeholder 3">
            <a:extLst>
              <a:ext uri="{FF2B5EF4-FFF2-40B4-BE49-F238E27FC236}">
                <a16:creationId xmlns:a16="http://schemas.microsoft.com/office/drawing/2014/main" id="{E034701C-9390-DE47-A9F7-0F99EACBF4E4}"/>
              </a:ext>
            </a:extLst>
          </p:cNvPr>
          <p:cNvSpPr>
            <a:spLocks noGrp="1"/>
          </p:cNvSpPr>
          <p:nvPr>
            <p:ph sz="quarter" idx="19"/>
          </p:nvPr>
        </p:nvSpPr>
        <p:spPr>
          <a:xfrm>
            <a:off x="6325419" y="1541376"/>
            <a:ext cx="5428887" cy="4038809"/>
          </a:xfrm>
        </p:spPr>
        <p:txBody>
          <a:bodyPr/>
          <a:lstStyle>
            <a:lvl1pPr>
              <a:spcAft>
                <a:spcPts val="533"/>
              </a:spcAft>
              <a:defRPr sz="1867" b="0">
                <a:solidFill>
                  <a:srgbClr val="555555"/>
                </a:solidFill>
              </a:defRPr>
            </a:lvl1pPr>
            <a:lvl2pPr marL="232828" indent="-232828">
              <a:spcAft>
                <a:spcPts val="533"/>
              </a:spcAft>
              <a:defRPr sz="1867">
                <a:solidFill>
                  <a:srgbClr val="555555"/>
                </a:solidFill>
              </a:defRPr>
            </a:lvl2pPr>
            <a:lvl3pPr marL="457189" indent="-224361">
              <a:spcAft>
                <a:spcPts val="533"/>
              </a:spcAft>
              <a:buFont typeface="Wingdings" panose="05000000000000000000" pitchFamily="2" charset="2"/>
              <a:buChar char="§"/>
              <a:defRPr sz="1867">
                <a:solidFill>
                  <a:srgbClr val="555555"/>
                </a:solidFill>
              </a:defRPr>
            </a:lvl3pPr>
            <a:lvl4pPr>
              <a:spcAft>
                <a:spcPts val="533"/>
              </a:spcAft>
              <a:defRPr sz="1333"/>
            </a:lvl4pPr>
            <a:lvl5pPr>
              <a:spcAft>
                <a:spcPts val="533"/>
              </a:spcAft>
              <a:defRPr sz="1333"/>
            </a:lvl5pPr>
          </a:lstStyle>
          <a:p>
            <a:pPr lvl="0"/>
            <a:r>
              <a:rPr lang="en-US" dirty="0"/>
              <a:t>Click to edit Master text styles</a:t>
            </a:r>
          </a:p>
          <a:p>
            <a:pPr lvl="1"/>
            <a:r>
              <a:rPr lang="en-US" dirty="0"/>
              <a:t>Second level</a:t>
            </a:r>
          </a:p>
          <a:p>
            <a:pPr lvl="2"/>
            <a:r>
              <a:rPr lang="en-US" dirty="0"/>
              <a:t>Third level</a:t>
            </a:r>
          </a:p>
        </p:txBody>
      </p:sp>
      <p:sp>
        <p:nvSpPr>
          <p:cNvPr id="12" name="Footer Placeholder 4">
            <a:extLst>
              <a:ext uri="{FF2B5EF4-FFF2-40B4-BE49-F238E27FC236}">
                <a16:creationId xmlns:a16="http://schemas.microsoft.com/office/drawing/2014/main" id="{253AC6CF-6202-1140-9875-F23C5B920526}"/>
              </a:ext>
            </a:extLst>
          </p:cNvPr>
          <p:cNvSpPr>
            <a:spLocks noGrp="1"/>
          </p:cNvSpPr>
          <p:nvPr>
            <p:ph type="ftr" sz="quarter" idx="3"/>
          </p:nvPr>
        </p:nvSpPr>
        <p:spPr>
          <a:xfrm>
            <a:off x="295845" y="6457014"/>
            <a:ext cx="4351704" cy="365125"/>
          </a:xfrm>
          <a:prstGeom prst="rect">
            <a:avLst/>
          </a:prstGeom>
        </p:spPr>
        <p:txBody>
          <a:bodyPr vert="horz" lIns="91440" tIns="45720" rIns="91440" bIns="45720" rtlCol="0" anchor="ctr"/>
          <a:lstStyle>
            <a:lvl1pPr algn="l">
              <a:defRPr sz="800">
                <a:solidFill>
                  <a:schemeClr val="tx1"/>
                </a:solidFill>
              </a:defRPr>
            </a:lvl1pPr>
          </a:lstStyle>
          <a:p>
            <a:r>
              <a:rPr lang="en-US" dirty="0"/>
              <a:t>© 2025 Daikin Applied</a:t>
            </a:r>
          </a:p>
        </p:txBody>
      </p:sp>
    </p:spTree>
    <p:custDataLst>
      <p:tags r:id="rId1"/>
    </p:custDataLst>
    <p:extLst>
      <p:ext uri="{BB962C8B-B14F-4D97-AF65-F5344CB8AC3E}">
        <p14:creationId xmlns:p14="http://schemas.microsoft.com/office/powerpoint/2010/main" val="42520530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hank you slide">
    <p:spTree>
      <p:nvGrpSpPr>
        <p:cNvPr id="1" name=""/>
        <p:cNvGrpSpPr/>
        <p:nvPr/>
      </p:nvGrpSpPr>
      <p:grpSpPr>
        <a:xfrm>
          <a:off x="0" y="0"/>
          <a:ext cx="0" cy="0"/>
          <a:chOff x="0" y="0"/>
          <a:chExt cx="0" cy="0"/>
        </a:xfrm>
      </p:grpSpPr>
      <p:pic>
        <p:nvPicPr>
          <p:cNvPr id="10" name="Picture 9" descr="A picture containing indoor, floor, ceiling, white&#10;&#10;Description automatically generated">
            <a:extLst>
              <a:ext uri="{FF2B5EF4-FFF2-40B4-BE49-F238E27FC236}">
                <a16:creationId xmlns:a16="http://schemas.microsoft.com/office/drawing/2014/main" id="{6B420303-5007-2441-88E5-9162DC05A56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3281" b="21951"/>
          <a:stretch/>
        </p:blipFill>
        <p:spPr>
          <a:xfrm>
            <a:off x="-4238" y="639560"/>
            <a:ext cx="12196235" cy="5266289"/>
          </a:xfrm>
          <a:prstGeom prst="rect">
            <a:avLst/>
          </a:prstGeom>
        </p:spPr>
      </p:pic>
      <p:sp>
        <p:nvSpPr>
          <p:cNvPr id="3" name="Rectangle 2">
            <a:extLst>
              <a:ext uri="{FF2B5EF4-FFF2-40B4-BE49-F238E27FC236}">
                <a16:creationId xmlns:a16="http://schemas.microsoft.com/office/drawing/2014/main" id="{F7986D73-F01D-14C4-2BBF-62475C2E4506}"/>
              </a:ext>
            </a:extLst>
          </p:cNvPr>
          <p:cNvSpPr/>
          <p:nvPr userDrawn="1"/>
        </p:nvSpPr>
        <p:spPr>
          <a:xfrm>
            <a:off x="7484829" y="3429001"/>
            <a:ext cx="1293412" cy="451236"/>
          </a:xfrm>
          <a:prstGeom prst="rect">
            <a:avLst/>
          </a:prstGeom>
          <a:solidFill>
            <a:srgbClr val="DEE2EB"/>
          </a:solidFill>
        </p:spPr>
        <p:txBody>
          <a:bodyPr wrap="square" lIns="121920" tIns="121920" rIns="121920" bIns="121920" rtlCol="0" anchor="ctr">
            <a:noAutofit/>
          </a:bodyPr>
          <a:lstStyle/>
          <a:p>
            <a:pPr algn="l">
              <a:spcAft>
                <a:spcPts val="533"/>
              </a:spcAft>
            </a:pPr>
            <a:endParaRPr lang="en-US" sz="2133" b="1" dirty="0">
              <a:solidFill>
                <a:schemeClr val="tx2"/>
              </a:solidFill>
            </a:endParaRPr>
          </a:p>
        </p:txBody>
      </p:sp>
      <p:sp>
        <p:nvSpPr>
          <p:cNvPr id="2" name="Title 1"/>
          <p:cNvSpPr>
            <a:spLocks noGrp="1"/>
          </p:cNvSpPr>
          <p:nvPr>
            <p:ph type="ctrTitle" hasCustomPrompt="1"/>
          </p:nvPr>
        </p:nvSpPr>
        <p:spPr>
          <a:xfrm>
            <a:off x="-14258" y="1882273"/>
            <a:ext cx="12206257" cy="2621280"/>
          </a:xfrm>
          <a:prstGeom prst="rect">
            <a:avLst/>
          </a:prstGeom>
          <a:solidFill>
            <a:srgbClr val="0097E0">
              <a:alpha val="82000"/>
            </a:srgbClr>
          </a:solidFill>
        </p:spPr>
        <p:txBody>
          <a:bodyPr lIns="182880" tIns="274320" rIns="182880" bIns="182880" anchor="t">
            <a:noAutofit/>
          </a:bodyPr>
          <a:lstStyle>
            <a:lvl1pPr algn="ctr">
              <a:defRPr sz="3733" b="1" i="0" cap="all" baseline="0">
                <a:solidFill>
                  <a:schemeClr val="bg1"/>
                </a:solidFill>
                <a:latin typeface="Arial" panose="020B0604020202020204" pitchFamily="34" charset="0"/>
              </a:defRPr>
            </a:lvl1pPr>
          </a:lstStyle>
          <a:p>
            <a:r>
              <a:rPr lang="en-US" dirty="0"/>
              <a:t>Thank you for your time and attention</a:t>
            </a:r>
          </a:p>
        </p:txBody>
      </p:sp>
      <p:sp>
        <p:nvSpPr>
          <p:cNvPr id="8" name="Text Placeholder 5">
            <a:extLst>
              <a:ext uri="{FF2B5EF4-FFF2-40B4-BE49-F238E27FC236}">
                <a16:creationId xmlns:a16="http://schemas.microsoft.com/office/drawing/2014/main" id="{0BC8FD5A-0473-4F47-B6D4-95A2924D4126}"/>
              </a:ext>
            </a:extLst>
          </p:cNvPr>
          <p:cNvSpPr>
            <a:spLocks noGrp="1"/>
          </p:cNvSpPr>
          <p:nvPr>
            <p:ph type="body" sz="quarter" idx="12" hasCustomPrompt="1"/>
          </p:nvPr>
        </p:nvSpPr>
        <p:spPr>
          <a:xfrm>
            <a:off x="-14259" y="3079365"/>
            <a:ext cx="12206260" cy="476807"/>
          </a:xfrm>
        </p:spPr>
        <p:txBody>
          <a:bodyPr lIns="274320"/>
          <a:lstStyle>
            <a:lvl1pPr marL="0" indent="0" algn="ctr">
              <a:spcAft>
                <a:spcPts val="800"/>
              </a:spcAft>
              <a:buFont typeface="Arial" panose="020B0604020202020204" pitchFamily="34" charset="0"/>
              <a:buNone/>
              <a:tabLst>
                <a:tab pos="228594" algn="l"/>
              </a:tabLst>
              <a:defRPr sz="2400" b="0">
                <a:solidFill>
                  <a:schemeClr val="bg1"/>
                </a:solidFill>
              </a:defRPr>
            </a:lvl1pPr>
            <a:lvl2pPr marL="228594" indent="-228594">
              <a:spcAft>
                <a:spcPts val="800"/>
              </a:spcAft>
              <a:buClr>
                <a:schemeClr val="bg1"/>
              </a:buClr>
              <a:buFont typeface="Arial" panose="020B0604020202020204" pitchFamily="34" charset="0"/>
              <a:buNone/>
              <a:defRPr sz="2400">
                <a:solidFill>
                  <a:schemeClr val="bg1"/>
                </a:solidFill>
              </a:defRPr>
            </a:lvl2pPr>
          </a:lstStyle>
          <a:p>
            <a:pPr lvl="0"/>
            <a:r>
              <a:rPr lang="en-US" dirty="0"/>
              <a:t>For more information, contact:</a:t>
            </a:r>
          </a:p>
        </p:txBody>
      </p:sp>
      <p:sp>
        <p:nvSpPr>
          <p:cNvPr id="6" name="Text Placeholder 5">
            <a:extLst>
              <a:ext uri="{FF2B5EF4-FFF2-40B4-BE49-F238E27FC236}">
                <a16:creationId xmlns:a16="http://schemas.microsoft.com/office/drawing/2014/main" id="{6B019B22-F657-974A-9CB3-0E9AB8BACBEC}"/>
              </a:ext>
            </a:extLst>
          </p:cNvPr>
          <p:cNvSpPr>
            <a:spLocks noGrp="1"/>
          </p:cNvSpPr>
          <p:nvPr>
            <p:ph type="body" sz="quarter" idx="14" hasCustomPrompt="1"/>
          </p:nvPr>
        </p:nvSpPr>
        <p:spPr>
          <a:xfrm>
            <a:off x="0" y="3566538"/>
            <a:ext cx="12192000" cy="909412"/>
          </a:xfrm>
        </p:spPr>
        <p:txBody>
          <a:bodyPr lIns="274320"/>
          <a:lstStyle>
            <a:lvl1pPr algn="ctr">
              <a:spcAft>
                <a:spcPts val="0"/>
              </a:spcAft>
              <a:defRPr sz="2400" b="0">
                <a:solidFill>
                  <a:schemeClr val="bg1"/>
                </a:solidFill>
              </a:defRPr>
            </a:lvl1pPr>
          </a:lstStyle>
          <a:p>
            <a:pPr lvl="0"/>
            <a:r>
              <a:rPr lang="en-US" dirty="0"/>
              <a:t>ADD Presenter Name</a:t>
            </a:r>
            <a:br>
              <a:rPr lang="en-US" dirty="0"/>
            </a:br>
            <a:r>
              <a:rPr lang="en-US" dirty="0"/>
              <a:t>ADD Contact Information</a:t>
            </a:r>
          </a:p>
        </p:txBody>
      </p:sp>
      <p:sp>
        <p:nvSpPr>
          <p:cNvPr id="11" name="Footer Placeholder 4">
            <a:extLst>
              <a:ext uri="{FF2B5EF4-FFF2-40B4-BE49-F238E27FC236}">
                <a16:creationId xmlns:a16="http://schemas.microsoft.com/office/drawing/2014/main" id="{22DB7133-65F5-334B-B2FA-236290163FC9}"/>
              </a:ext>
            </a:extLst>
          </p:cNvPr>
          <p:cNvSpPr>
            <a:spLocks noGrp="1"/>
          </p:cNvSpPr>
          <p:nvPr>
            <p:ph type="ftr" sz="quarter" idx="3"/>
          </p:nvPr>
        </p:nvSpPr>
        <p:spPr>
          <a:xfrm>
            <a:off x="295845" y="6457014"/>
            <a:ext cx="4351704" cy="365125"/>
          </a:xfrm>
          <a:prstGeom prst="rect">
            <a:avLst/>
          </a:prstGeom>
        </p:spPr>
        <p:txBody>
          <a:bodyPr vert="horz" lIns="91440" tIns="45720" rIns="91440" bIns="45720" rtlCol="0" anchor="ctr"/>
          <a:lstStyle>
            <a:lvl1pPr algn="l">
              <a:defRPr sz="800">
                <a:solidFill>
                  <a:schemeClr val="tx1"/>
                </a:solidFill>
              </a:defRPr>
            </a:lvl1pPr>
          </a:lstStyle>
          <a:p>
            <a:r>
              <a:rPr lang="en-US" dirty="0"/>
              <a:t>©2025 Daikin Applied</a:t>
            </a:r>
          </a:p>
        </p:txBody>
      </p:sp>
    </p:spTree>
    <p:custDataLst>
      <p:tags r:id="rId1"/>
    </p:custDataLst>
    <p:extLst>
      <p:ext uri="{BB962C8B-B14F-4D97-AF65-F5344CB8AC3E}">
        <p14:creationId xmlns:p14="http://schemas.microsoft.com/office/powerpoint/2010/main" val="1288525043"/>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hf sldNum="0" hd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A6E6-075E-4828-AF88-09BD0A7425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3800DB-487B-4E23-AC0B-90C9ED4E10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4DF5B1-3694-42A9-866E-9F1FF6CF0C01}"/>
              </a:ext>
            </a:extLst>
          </p:cNvPr>
          <p:cNvSpPr>
            <a:spLocks noGrp="1"/>
          </p:cNvSpPr>
          <p:nvPr>
            <p:ph type="dt" sz="half" idx="10"/>
          </p:nvPr>
        </p:nvSpPr>
        <p:spPr/>
        <p:txBody>
          <a:bodyPr/>
          <a:lstStyle/>
          <a:p>
            <a:fld id="{EED1C14C-A143-42F5-B247-D0E800131009}" type="datetimeFigureOut">
              <a:rPr lang="en-US" smtClean="0"/>
              <a:t>6/3/2025</a:t>
            </a:fld>
            <a:endParaRPr lang="en-US"/>
          </a:p>
        </p:txBody>
      </p:sp>
      <p:sp>
        <p:nvSpPr>
          <p:cNvPr id="5" name="Footer Placeholder 4">
            <a:extLst>
              <a:ext uri="{FF2B5EF4-FFF2-40B4-BE49-F238E27FC236}">
                <a16:creationId xmlns:a16="http://schemas.microsoft.com/office/drawing/2014/main" id="{54718E67-8162-4BE0-9B01-22B89A120A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568B9D-A8C9-40C5-85B0-14F435F39C81}"/>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7358247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76626" y="990600"/>
            <a:ext cx="10797775" cy="4953000"/>
          </a:xfrm>
        </p:spPr>
        <p:txBody>
          <a:bodyPr>
            <a:normAutofit/>
          </a:bodyPr>
          <a:lstStyle>
            <a:lvl1pPr marL="231642" indent="-231642">
              <a:spcBef>
                <a:spcPts val="0"/>
              </a:spcBef>
              <a:spcAft>
                <a:spcPts val="800"/>
              </a:spcAft>
              <a:buClr>
                <a:srgbClr val="0097E0"/>
              </a:buClr>
              <a:buSzPct val="100000"/>
              <a:buFont typeface="Arial" panose="020B0604020202020204" pitchFamily="34" charset="0"/>
              <a:buChar char="•"/>
              <a:defRPr sz="2133" baseline="0">
                <a:solidFill>
                  <a:srgbClr val="555555"/>
                </a:solidFill>
                <a:latin typeface="Arial" panose="020B0604020202020204" pitchFamily="34" charset="0"/>
              </a:defRPr>
            </a:lvl1pPr>
            <a:lvl2pPr marL="463284" indent="-231642">
              <a:spcBef>
                <a:spcPts val="0"/>
              </a:spcBef>
              <a:spcAft>
                <a:spcPts val="800"/>
              </a:spcAft>
              <a:buClr>
                <a:srgbClr val="0097E0"/>
              </a:buClr>
              <a:buFont typeface="Arial" panose="020B0604020202020204" pitchFamily="34" charset="0"/>
              <a:buChar char="•"/>
              <a:defRPr sz="2133" baseline="0">
                <a:solidFill>
                  <a:srgbClr val="555555"/>
                </a:solidFill>
                <a:latin typeface="Arial" panose="020B0604020202020204" pitchFamily="34" charset="0"/>
              </a:defRPr>
            </a:lvl2pPr>
            <a:lvl3pPr marL="694927" indent="-231642">
              <a:spcBef>
                <a:spcPts val="0"/>
              </a:spcBef>
              <a:spcAft>
                <a:spcPts val="800"/>
              </a:spcAft>
              <a:buClr>
                <a:srgbClr val="0097E0"/>
              </a:buClr>
              <a:buFont typeface="Arial" panose="020B0604020202020204" pitchFamily="34" charset="0"/>
              <a:buChar char="•"/>
              <a:defRPr sz="2133" baseline="0">
                <a:solidFill>
                  <a:srgbClr val="555555"/>
                </a:solidFill>
                <a:latin typeface="Arial" panose="020B0604020202020204" pitchFamily="34" charset="0"/>
              </a:defRPr>
            </a:lvl3pPr>
          </a:lstStyle>
          <a:p>
            <a:pPr lvl="0"/>
            <a:r>
              <a:rPr lang="en-US"/>
              <a:t>Click to edit; sentence case</a:t>
            </a:r>
          </a:p>
          <a:p>
            <a:pPr lvl="1"/>
            <a:r>
              <a:rPr lang="en-US"/>
              <a:t>Second level</a:t>
            </a:r>
          </a:p>
          <a:p>
            <a:pPr lvl="2"/>
            <a:r>
              <a:rPr lang="en-US"/>
              <a:t>Third level</a:t>
            </a:r>
          </a:p>
        </p:txBody>
      </p:sp>
      <p:sp>
        <p:nvSpPr>
          <p:cNvPr id="4" name="Rectangle 3">
            <a:extLst>
              <a:ext uri="{FF2B5EF4-FFF2-40B4-BE49-F238E27FC236}">
                <a16:creationId xmlns:a16="http://schemas.microsoft.com/office/drawing/2014/main" id="{238E1BA8-B311-C74F-B452-06549B2F80E0}"/>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97E0"/>
              </a:solidFill>
            </a:endParaRPr>
          </a:p>
        </p:txBody>
      </p:sp>
      <p:sp>
        <p:nvSpPr>
          <p:cNvPr id="5" name="Right Triangle 4">
            <a:extLst>
              <a:ext uri="{FF2B5EF4-FFF2-40B4-BE49-F238E27FC236}">
                <a16:creationId xmlns:a16="http://schemas.microsoft.com/office/drawing/2014/main" id="{F7B6106E-CCFE-9942-A0D6-89D15A5A0153}"/>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97E0"/>
              </a:solidFill>
            </a:endParaRPr>
          </a:p>
        </p:txBody>
      </p:sp>
      <p:sp>
        <p:nvSpPr>
          <p:cNvPr id="2" name="Title 1"/>
          <p:cNvSpPr>
            <a:spLocks noGrp="1"/>
          </p:cNvSpPr>
          <p:nvPr>
            <p:ph type="title" hasCustomPrompt="1"/>
          </p:nvPr>
        </p:nvSpPr>
        <p:spPr>
          <a:xfrm>
            <a:off x="276626" y="52537"/>
            <a:ext cx="11915375" cy="411163"/>
          </a:xfrm>
        </p:spPr>
        <p:txBody>
          <a:bodyPr>
            <a:normAutofit/>
          </a:bodyPr>
          <a:lstStyle>
            <a:lvl1pPr algn="l">
              <a:defRPr sz="2400" b="1" i="0" cap="none" baseline="0">
                <a:solidFill>
                  <a:schemeClr val="bg1"/>
                </a:solidFill>
                <a:latin typeface="Arial" panose="020B0604020202020204" pitchFamily="34" charset="0"/>
              </a:defRPr>
            </a:lvl1pPr>
          </a:lstStyle>
          <a:p>
            <a:r>
              <a:rPr lang="en-US"/>
              <a:t>Click to Edit Master Title; Cap Main Words</a:t>
            </a:r>
          </a:p>
        </p:txBody>
      </p:sp>
      <p:sp>
        <p:nvSpPr>
          <p:cNvPr id="6" name="Footer Placeholder 4">
            <a:extLst>
              <a:ext uri="{FF2B5EF4-FFF2-40B4-BE49-F238E27FC236}">
                <a16:creationId xmlns:a16="http://schemas.microsoft.com/office/drawing/2014/main" id="{41070CDF-1615-AB44-8D9F-EE37621F7BEE}"/>
              </a:ext>
            </a:extLst>
          </p:cNvPr>
          <p:cNvSpPr>
            <a:spLocks noGrp="1"/>
          </p:cNvSpPr>
          <p:nvPr>
            <p:ph type="ftr" sz="quarter" idx="3"/>
          </p:nvPr>
        </p:nvSpPr>
        <p:spPr>
          <a:xfrm>
            <a:off x="295845" y="6457014"/>
            <a:ext cx="3860800" cy="365125"/>
          </a:xfrm>
          <a:prstGeom prst="rect">
            <a:avLst/>
          </a:prstGeom>
        </p:spPr>
        <p:txBody>
          <a:bodyPr vert="horz" lIns="91440" tIns="45720" rIns="91440" bIns="45720" rtlCol="0" anchor="ctr"/>
          <a:lstStyle>
            <a:lvl1pPr algn="l">
              <a:defRPr sz="800">
                <a:solidFill>
                  <a:srgbClr val="555555"/>
                </a:solidFill>
              </a:defRPr>
            </a:lvl1pPr>
          </a:lstStyle>
          <a:p>
            <a:r>
              <a:rPr lang="en-US" dirty="0">
                <a:solidFill>
                  <a:schemeClr val="bg1">
                    <a:lumMod val="50000"/>
                  </a:schemeClr>
                </a:solidFill>
              </a:rPr>
              <a:t>©2023 Daikin Applied  </a:t>
            </a:r>
            <a:endParaRPr lang="en-US" sz="800" dirty="0">
              <a:solidFill>
                <a:schemeClr val="bg1">
                  <a:lumMod val="50000"/>
                </a:schemeClr>
              </a:solidFill>
            </a:endParaRPr>
          </a:p>
        </p:txBody>
      </p:sp>
      <p:pic>
        <p:nvPicPr>
          <p:cNvPr id="7" name="Picture 6">
            <a:extLst>
              <a:ext uri="{FF2B5EF4-FFF2-40B4-BE49-F238E27FC236}">
                <a16:creationId xmlns:a16="http://schemas.microsoft.com/office/drawing/2014/main" id="{6899DC17-96DB-E1D0-30F6-D1F9FA10FF39}"/>
              </a:ext>
            </a:extLst>
          </p:cNvPr>
          <p:cNvPicPr>
            <a:picLocks noChangeAspect="1"/>
          </p:cNvPicPr>
          <p:nvPr userDrawn="1"/>
        </p:nvPicPr>
        <p:blipFill>
          <a:blip r:embed="rId2"/>
          <a:stretch>
            <a:fillRect/>
          </a:stretch>
        </p:blipFill>
        <p:spPr>
          <a:xfrm>
            <a:off x="10392397" y="6304444"/>
            <a:ext cx="1502766" cy="416926"/>
          </a:xfrm>
          <a:prstGeom prst="rect">
            <a:avLst/>
          </a:prstGeom>
        </p:spPr>
      </p:pic>
    </p:spTree>
    <p:extLst>
      <p:ext uri="{BB962C8B-B14F-4D97-AF65-F5344CB8AC3E}">
        <p14:creationId xmlns:p14="http://schemas.microsoft.com/office/powerpoint/2010/main" val="1842516659"/>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Heading + Cont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E997EF-9A92-4C48-9A8A-F4455C164382}"/>
              </a:ext>
            </a:extLst>
          </p:cNvPr>
          <p:cNvSpPr/>
          <p:nvPr userDrawn="1"/>
        </p:nvSpPr>
        <p:spPr>
          <a:xfrm>
            <a:off x="0" y="2"/>
            <a:ext cx="12192000" cy="5162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97E0"/>
              </a:solidFill>
            </a:endParaRPr>
          </a:p>
        </p:txBody>
      </p:sp>
      <p:sp>
        <p:nvSpPr>
          <p:cNvPr id="11" name="Right Triangle 10">
            <a:extLst>
              <a:ext uri="{FF2B5EF4-FFF2-40B4-BE49-F238E27FC236}">
                <a16:creationId xmlns:a16="http://schemas.microsoft.com/office/drawing/2014/main" id="{C29681BE-BC5E-4B11-8E29-E74D5CFA22CA}"/>
              </a:ext>
            </a:extLst>
          </p:cNvPr>
          <p:cNvSpPr/>
          <p:nvPr userDrawn="1"/>
        </p:nvSpPr>
        <p:spPr>
          <a:xfrm rot="18900000">
            <a:off x="566416" y="363213"/>
            <a:ext cx="282051" cy="282051"/>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97E0"/>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1" y="47432"/>
            <a:ext cx="11573429" cy="398880"/>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321735" y="1234911"/>
            <a:ext cx="11573429" cy="5067276"/>
          </a:xfrm>
        </p:spPr>
        <p:txBody>
          <a:bodyPr/>
          <a:lstStyle>
            <a:lvl1pPr>
              <a:defRPr sz="1867">
                <a:solidFill>
                  <a:schemeClr val="tx2"/>
                </a:solidFill>
              </a:defRPr>
            </a:lvl1pPr>
            <a:lvl2pPr>
              <a:defRPr sz="1867">
                <a:solidFill>
                  <a:srgbClr val="555555"/>
                </a:solidFill>
              </a:defRPr>
            </a:lvl2pPr>
            <a:lvl3pPr>
              <a:defRPr sz="1867">
                <a:solidFill>
                  <a:srgbClr val="555555"/>
                </a:solidFill>
              </a:defRPr>
            </a:lvl3pPr>
            <a:lvl4pPr>
              <a:defRPr sz="1867">
                <a:solidFill>
                  <a:srgbClr val="555555"/>
                </a:solidFill>
              </a:defRPr>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2744D924-FC32-BE8C-5DFB-3A8C5888ABDD}"/>
              </a:ext>
            </a:extLst>
          </p:cNvPr>
          <p:cNvSpPr>
            <a:spLocks noGrp="1"/>
          </p:cNvSpPr>
          <p:nvPr>
            <p:ph sz="quarter" idx="11" hasCustomPrompt="1"/>
          </p:nvPr>
        </p:nvSpPr>
        <p:spPr>
          <a:xfrm>
            <a:off x="322263" y="800688"/>
            <a:ext cx="11572875" cy="377825"/>
          </a:xfrm>
        </p:spPr>
        <p:txBody>
          <a:bodyPr>
            <a:noAutofit/>
          </a:bodyPr>
          <a:lstStyle>
            <a:lvl1pPr marL="0" indent="0">
              <a:buNone/>
              <a:defRPr sz="2000">
                <a:solidFill>
                  <a:schemeClr val="tx2">
                    <a:lumMod val="60000"/>
                    <a:lumOff val="40000"/>
                  </a:schemeClr>
                </a:solidFill>
              </a:defRPr>
            </a:lvl1pPr>
          </a:lstStyle>
          <a:p>
            <a:pPr lvl="0"/>
            <a:r>
              <a:rPr lang="en-US"/>
              <a:t>Heading</a:t>
            </a:r>
          </a:p>
        </p:txBody>
      </p:sp>
      <p:sp>
        <p:nvSpPr>
          <p:cNvPr id="3" name="Footer Placeholder 5">
            <a:extLst>
              <a:ext uri="{FF2B5EF4-FFF2-40B4-BE49-F238E27FC236}">
                <a16:creationId xmlns:a16="http://schemas.microsoft.com/office/drawing/2014/main" id="{141940B5-9005-279C-8AD8-4970D3E7920A}"/>
              </a:ext>
            </a:extLst>
          </p:cNvPr>
          <p:cNvSpPr>
            <a:spLocks noGrp="1"/>
          </p:cNvSpPr>
          <p:nvPr>
            <p:ph type="ftr" sz="quarter" idx="16"/>
          </p:nvPr>
        </p:nvSpPr>
        <p:spPr>
          <a:xfrm>
            <a:off x="295845" y="6457014"/>
            <a:ext cx="3860800" cy="365125"/>
          </a:xfrm>
          <a:prstGeom prst="rect">
            <a:avLst/>
          </a:prstGeom>
        </p:spPr>
        <p:txBody>
          <a:bodyPr/>
          <a:lstStyle/>
          <a:p>
            <a:r>
              <a:rPr lang="en-US" dirty="0"/>
              <a:t>©2025 Daikin Applied</a:t>
            </a:r>
          </a:p>
        </p:txBody>
      </p:sp>
    </p:spTree>
    <p:custDataLst>
      <p:tags r:id="rId1"/>
    </p:custDataLst>
    <p:extLst>
      <p:ext uri="{BB962C8B-B14F-4D97-AF65-F5344CB8AC3E}">
        <p14:creationId xmlns:p14="http://schemas.microsoft.com/office/powerpoint/2010/main" val="16189596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hart Placeholder with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1E2AB6A-B427-435B-BF14-C92DC5C3D1D9}"/>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Right Triangle 17">
            <a:extLst>
              <a:ext uri="{FF2B5EF4-FFF2-40B4-BE49-F238E27FC236}">
                <a16:creationId xmlns:a16="http://schemas.microsoft.com/office/drawing/2014/main" id="{4C160345-8984-4092-9329-27FDD494A80B}"/>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11573429" cy="478333"/>
          </a:xfrm>
        </p:spPr>
        <p:txBody>
          <a:bodyPr/>
          <a:lstStyle>
            <a:lvl1pPr>
              <a:defRPr>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pic>
        <p:nvPicPr>
          <p:cNvPr id="12" name="Graphic 11">
            <a:extLst>
              <a:ext uri="{FF2B5EF4-FFF2-40B4-BE49-F238E27FC236}">
                <a16:creationId xmlns:a16="http://schemas.microsoft.com/office/drawing/2014/main" id="{8A40CCEE-48CF-4966-AC00-A1160F0C70C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500117" y="2619992"/>
            <a:ext cx="1117600" cy="1117600"/>
          </a:xfrm>
          <a:prstGeom prst="rect">
            <a:avLst/>
          </a:prstGeom>
        </p:spPr>
      </p:pic>
      <p:pic>
        <p:nvPicPr>
          <p:cNvPr id="22" name="Graphic 21">
            <a:extLst>
              <a:ext uri="{FF2B5EF4-FFF2-40B4-BE49-F238E27FC236}">
                <a16:creationId xmlns:a16="http://schemas.microsoft.com/office/drawing/2014/main" id="{F36068EC-1F71-4BFF-9CA2-54BE6B82B4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362501" y="2619992"/>
            <a:ext cx="1117600" cy="1117600"/>
          </a:xfrm>
          <a:prstGeom prst="rect">
            <a:avLst/>
          </a:prstGeom>
        </p:spPr>
      </p:pic>
      <p:pic>
        <p:nvPicPr>
          <p:cNvPr id="24" name="Graphic 23">
            <a:extLst>
              <a:ext uri="{FF2B5EF4-FFF2-40B4-BE49-F238E27FC236}">
                <a16:creationId xmlns:a16="http://schemas.microsoft.com/office/drawing/2014/main" id="{83900771-A161-4FC3-861D-2A7A92DBFFD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222237" y="2619992"/>
            <a:ext cx="1117600" cy="1117600"/>
          </a:xfrm>
          <a:prstGeom prst="rect">
            <a:avLst/>
          </a:prstGeom>
        </p:spPr>
      </p:pic>
      <p:grpSp>
        <p:nvGrpSpPr>
          <p:cNvPr id="29" name="Group 28">
            <a:extLst>
              <a:ext uri="{FF2B5EF4-FFF2-40B4-BE49-F238E27FC236}">
                <a16:creationId xmlns:a16="http://schemas.microsoft.com/office/drawing/2014/main" id="{F4902013-D62B-4413-A323-653C320820F9}"/>
              </a:ext>
            </a:extLst>
          </p:cNvPr>
          <p:cNvGrpSpPr/>
          <p:nvPr userDrawn="1"/>
        </p:nvGrpSpPr>
        <p:grpSpPr>
          <a:xfrm>
            <a:off x="424011" y="887224"/>
            <a:ext cx="2513923" cy="5247552"/>
            <a:chOff x="318008" y="745458"/>
            <a:chExt cx="1783214" cy="3722274"/>
          </a:xfrm>
        </p:grpSpPr>
        <p:pic>
          <p:nvPicPr>
            <p:cNvPr id="30" name="Picture 29" descr="A construction site with cranes&#10;&#10;Description automatically generated with low confidence">
              <a:extLst>
                <a:ext uri="{FF2B5EF4-FFF2-40B4-BE49-F238E27FC236}">
                  <a16:creationId xmlns:a16="http://schemas.microsoft.com/office/drawing/2014/main" id="{21549D49-EE64-4142-90F7-11DA07D3239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0425" t="17777" b="15866"/>
            <a:stretch/>
          </p:blipFill>
          <p:spPr>
            <a:xfrm>
              <a:off x="318010" y="745458"/>
              <a:ext cx="1777305" cy="1111576"/>
            </a:xfrm>
            <a:prstGeom prst="rect">
              <a:avLst/>
            </a:prstGeom>
          </p:spPr>
        </p:pic>
        <p:pic>
          <p:nvPicPr>
            <p:cNvPr id="31" name="Picture 30" descr="A police officer standing next to a white truck&#10;&#10;Description automatically generated with medium confidence">
              <a:extLst>
                <a:ext uri="{FF2B5EF4-FFF2-40B4-BE49-F238E27FC236}">
                  <a16:creationId xmlns:a16="http://schemas.microsoft.com/office/drawing/2014/main" id="{DCE207F9-D06A-4CBF-9715-D77EF1A71B9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8009" y="2047749"/>
              <a:ext cx="1777305" cy="1111576"/>
            </a:xfrm>
            <a:prstGeom prst="rect">
              <a:avLst/>
            </a:prstGeom>
          </p:spPr>
        </p:pic>
        <p:pic>
          <p:nvPicPr>
            <p:cNvPr id="32" name="Picture 31" descr="A person standing next to a machine&#10;&#10;Description automatically generated with low confidence">
              <a:extLst>
                <a:ext uri="{FF2B5EF4-FFF2-40B4-BE49-F238E27FC236}">
                  <a16:creationId xmlns:a16="http://schemas.microsoft.com/office/drawing/2014/main" id="{F36C5585-FE26-48AB-888D-EC348C1316E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8008" y="3350040"/>
              <a:ext cx="1783214" cy="1117692"/>
            </a:xfrm>
            <a:prstGeom prst="rect">
              <a:avLst/>
            </a:prstGeom>
          </p:spPr>
        </p:pic>
      </p:grpSp>
      <p:sp>
        <p:nvSpPr>
          <p:cNvPr id="39" name="Content Placeholder 3">
            <a:extLst>
              <a:ext uri="{FF2B5EF4-FFF2-40B4-BE49-F238E27FC236}">
                <a16:creationId xmlns:a16="http://schemas.microsoft.com/office/drawing/2014/main" id="{E6CA53ED-1CAC-4505-9DC9-376DA92B5BC8}"/>
              </a:ext>
            </a:extLst>
          </p:cNvPr>
          <p:cNvSpPr>
            <a:spLocks noGrp="1"/>
          </p:cNvSpPr>
          <p:nvPr>
            <p:ph sz="quarter" idx="22" hasCustomPrompt="1"/>
          </p:nvPr>
        </p:nvSpPr>
        <p:spPr>
          <a:xfrm>
            <a:off x="3435930" y="3504500"/>
            <a:ext cx="2440580" cy="642849"/>
          </a:xfrm>
        </p:spPr>
        <p:txBody>
          <a:bodyPr anchor="b">
            <a:noAutofit/>
          </a:bodyPr>
          <a:lstStyle>
            <a:lvl1pPr>
              <a:defRPr sz="1600"/>
            </a:lvl1pPr>
            <a:lvl2pPr marL="0" indent="0">
              <a:buNone/>
              <a:defRPr/>
            </a:lvl2pPr>
          </a:lstStyle>
          <a:p>
            <a:pPr lvl="0"/>
            <a:r>
              <a:rPr lang="en-US"/>
              <a:t>CLICK TO EDIT</a:t>
            </a:r>
          </a:p>
        </p:txBody>
      </p:sp>
      <p:sp>
        <p:nvSpPr>
          <p:cNvPr id="40" name="Content Placeholder 3">
            <a:extLst>
              <a:ext uri="{FF2B5EF4-FFF2-40B4-BE49-F238E27FC236}">
                <a16:creationId xmlns:a16="http://schemas.microsoft.com/office/drawing/2014/main" id="{1C2E7D74-414A-46A5-A07D-308EF84EB052}"/>
              </a:ext>
            </a:extLst>
          </p:cNvPr>
          <p:cNvSpPr>
            <a:spLocks noGrp="1"/>
          </p:cNvSpPr>
          <p:nvPr>
            <p:ph sz="quarter" idx="23"/>
          </p:nvPr>
        </p:nvSpPr>
        <p:spPr>
          <a:xfrm>
            <a:off x="3443705" y="4147348"/>
            <a:ext cx="2440580" cy="1138488"/>
          </a:xfrm>
        </p:spPr>
        <p:txBody>
          <a:bodyPr anchor="t">
            <a:noAutofit/>
          </a:bodyPr>
          <a:lstStyle>
            <a:lvl1pPr marL="154513" indent="-154513">
              <a:spcAft>
                <a:spcPts val="800"/>
              </a:spcAft>
              <a:buClr>
                <a:schemeClr val="tx2"/>
              </a:buClr>
              <a:buFont typeface="Arial" panose="020B0604020202020204" pitchFamily="34" charset="0"/>
              <a:buChar char="•"/>
              <a:defRPr sz="1333" b="0">
                <a:solidFill>
                  <a:schemeClr val="accent1"/>
                </a:solidFill>
              </a:defRPr>
            </a:lvl1pPr>
            <a:lvl2pPr marL="232828" indent="-232828">
              <a:spcAft>
                <a:spcPts val="800"/>
              </a:spcAft>
              <a:buFont typeface="Arial" panose="020B0604020202020204" pitchFamily="34" charset="0"/>
              <a:buChar char="•"/>
              <a:defRPr sz="1867"/>
            </a:lvl2pPr>
          </a:lstStyle>
          <a:p>
            <a:pPr lvl="0"/>
            <a:r>
              <a:rPr lang="en-US"/>
              <a:t>Click to edit Master text styles</a:t>
            </a:r>
          </a:p>
        </p:txBody>
      </p:sp>
      <p:sp>
        <p:nvSpPr>
          <p:cNvPr id="41" name="Content Placeholder 3">
            <a:extLst>
              <a:ext uri="{FF2B5EF4-FFF2-40B4-BE49-F238E27FC236}">
                <a16:creationId xmlns:a16="http://schemas.microsoft.com/office/drawing/2014/main" id="{2F8340F1-70E7-4EAB-88B1-C4327A9D732A}"/>
              </a:ext>
            </a:extLst>
          </p:cNvPr>
          <p:cNvSpPr>
            <a:spLocks noGrp="1"/>
          </p:cNvSpPr>
          <p:nvPr>
            <p:ph sz="quarter" idx="24" hasCustomPrompt="1"/>
          </p:nvPr>
        </p:nvSpPr>
        <p:spPr>
          <a:xfrm>
            <a:off x="6259813" y="3504500"/>
            <a:ext cx="2440580" cy="642849"/>
          </a:xfrm>
        </p:spPr>
        <p:txBody>
          <a:bodyPr anchor="b">
            <a:noAutofit/>
          </a:bodyPr>
          <a:lstStyle>
            <a:lvl1pPr>
              <a:defRPr sz="1600"/>
            </a:lvl1pPr>
            <a:lvl2pPr marL="0" indent="0">
              <a:buNone/>
              <a:defRPr/>
            </a:lvl2pPr>
          </a:lstStyle>
          <a:p>
            <a:pPr lvl="0"/>
            <a:r>
              <a:rPr lang="en-US"/>
              <a:t>CLICK TO EDIT</a:t>
            </a:r>
          </a:p>
        </p:txBody>
      </p:sp>
      <p:sp>
        <p:nvSpPr>
          <p:cNvPr id="42" name="Content Placeholder 3">
            <a:extLst>
              <a:ext uri="{FF2B5EF4-FFF2-40B4-BE49-F238E27FC236}">
                <a16:creationId xmlns:a16="http://schemas.microsoft.com/office/drawing/2014/main" id="{C1A45D4F-D586-4DE6-9439-51B36C3A735D}"/>
              </a:ext>
            </a:extLst>
          </p:cNvPr>
          <p:cNvSpPr>
            <a:spLocks noGrp="1"/>
          </p:cNvSpPr>
          <p:nvPr>
            <p:ph sz="quarter" idx="25"/>
          </p:nvPr>
        </p:nvSpPr>
        <p:spPr>
          <a:xfrm>
            <a:off x="6267587" y="4147348"/>
            <a:ext cx="2440580" cy="1138488"/>
          </a:xfrm>
        </p:spPr>
        <p:txBody>
          <a:bodyPr anchor="t">
            <a:noAutofit/>
          </a:bodyPr>
          <a:lstStyle>
            <a:lvl1pPr marL="154513" indent="-154513">
              <a:spcAft>
                <a:spcPts val="800"/>
              </a:spcAft>
              <a:buClr>
                <a:schemeClr val="tx2"/>
              </a:buClr>
              <a:buFont typeface="Arial" panose="020B0604020202020204" pitchFamily="34" charset="0"/>
              <a:buChar char="•"/>
              <a:defRPr sz="1333" b="0">
                <a:solidFill>
                  <a:schemeClr val="accent1"/>
                </a:solidFill>
              </a:defRPr>
            </a:lvl1pPr>
            <a:lvl2pPr marL="232828" indent="-232828">
              <a:spcAft>
                <a:spcPts val="800"/>
              </a:spcAft>
              <a:buFont typeface="Arial" panose="020B0604020202020204" pitchFamily="34" charset="0"/>
              <a:buChar char="•"/>
              <a:defRPr sz="1867"/>
            </a:lvl2pPr>
          </a:lstStyle>
          <a:p>
            <a:pPr lvl="0"/>
            <a:r>
              <a:rPr lang="en-US"/>
              <a:t>Click to edit Master text styles</a:t>
            </a:r>
          </a:p>
        </p:txBody>
      </p:sp>
      <p:sp>
        <p:nvSpPr>
          <p:cNvPr id="43" name="Content Placeholder 3">
            <a:extLst>
              <a:ext uri="{FF2B5EF4-FFF2-40B4-BE49-F238E27FC236}">
                <a16:creationId xmlns:a16="http://schemas.microsoft.com/office/drawing/2014/main" id="{A3A454B1-313E-48BE-A6A7-9E8CBB9076CB}"/>
              </a:ext>
            </a:extLst>
          </p:cNvPr>
          <p:cNvSpPr>
            <a:spLocks noGrp="1"/>
          </p:cNvSpPr>
          <p:nvPr>
            <p:ph sz="quarter" idx="26" hasCustomPrompt="1"/>
          </p:nvPr>
        </p:nvSpPr>
        <p:spPr>
          <a:xfrm>
            <a:off x="9119549" y="3504500"/>
            <a:ext cx="2440580" cy="642849"/>
          </a:xfrm>
        </p:spPr>
        <p:txBody>
          <a:bodyPr anchor="b">
            <a:noAutofit/>
          </a:bodyPr>
          <a:lstStyle>
            <a:lvl1pPr>
              <a:defRPr sz="1600"/>
            </a:lvl1pPr>
            <a:lvl2pPr marL="0" indent="0">
              <a:buNone/>
              <a:defRPr/>
            </a:lvl2pPr>
          </a:lstStyle>
          <a:p>
            <a:pPr lvl="0"/>
            <a:r>
              <a:rPr lang="en-US"/>
              <a:t>CLICK TO EDIT</a:t>
            </a:r>
          </a:p>
        </p:txBody>
      </p:sp>
      <p:sp>
        <p:nvSpPr>
          <p:cNvPr id="44" name="Content Placeholder 3">
            <a:extLst>
              <a:ext uri="{FF2B5EF4-FFF2-40B4-BE49-F238E27FC236}">
                <a16:creationId xmlns:a16="http://schemas.microsoft.com/office/drawing/2014/main" id="{A17570A5-7010-4536-B6C4-E303156CD6B9}"/>
              </a:ext>
            </a:extLst>
          </p:cNvPr>
          <p:cNvSpPr>
            <a:spLocks noGrp="1"/>
          </p:cNvSpPr>
          <p:nvPr>
            <p:ph sz="quarter" idx="27"/>
          </p:nvPr>
        </p:nvSpPr>
        <p:spPr>
          <a:xfrm>
            <a:off x="9127323" y="4147348"/>
            <a:ext cx="2440580" cy="1138488"/>
          </a:xfrm>
        </p:spPr>
        <p:txBody>
          <a:bodyPr anchor="t">
            <a:noAutofit/>
          </a:bodyPr>
          <a:lstStyle>
            <a:lvl1pPr marL="154513" indent="-154513">
              <a:spcAft>
                <a:spcPts val="800"/>
              </a:spcAft>
              <a:buClr>
                <a:schemeClr val="tx2"/>
              </a:buClr>
              <a:buFont typeface="Arial" panose="020B0604020202020204" pitchFamily="34" charset="0"/>
              <a:buChar char="•"/>
              <a:defRPr sz="1333" b="0">
                <a:solidFill>
                  <a:schemeClr val="accent1"/>
                </a:solidFill>
              </a:defRPr>
            </a:lvl1pPr>
            <a:lvl2pPr marL="232828" indent="-232828">
              <a:spcAft>
                <a:spcPts val="800"/>
              </a:spcAft>
              <a:buFont typeface="Arial" panose="020B0604020202020204" pitchFamily="34" charset="0"/>
              <a:buChar char="•"/>
              <a:defRPr sz="1867"/>
            </a:lvl2pPr>
          </a:lstStyle>
          <a:p>
            <a:pPr lvl="0"/>
            <a:r>
              <a:rPr lang="en-US"/>
              <a:t>Click to edit Master text styles</a:t>
            </a:r>
          </a:p>
        </p:txBody>
      </p:sp>
      <p:sp>
        <p:nvSpPr>
          <p:cNvPr id="45" name="Content Placeholder 3">
            <a:extLst>
              <a:ext uri="{FF2B5EF4-FFF2-40B4-BE49-F238E27FC236}">
                <a16:creationId xmlns:a16="http://schemas.microsoft.com/office/drawing/2014/main" id="{01766314-5B4B-4FBB-B9DA-9446960F3548}"/>
              </a:ext>
            </a:extLst>
          </p:cNvPr>
          <p:cNvSpPr>
            <a:spLocks noGrp="1"/>
          </p:cNvSpPr>
          <p:nvPr>
            <p:ph sz="quarter" idx="28" hasCustomPrompt="1"/>
          </p:nvPr>
        </p:nvSpPr>
        <p:spPr>
          <a:xfrm>
            <a:off x="3466832" y="887225"/>
            <a:ext cx="8160392" cy="943848"/>
          </a:xfrm>
        </p:spPr>
        <p:txBody>
          <a:bodyPr anchor="ctr">
            <a:noAutofit/>
          </a:bodyPr>
          <a:lstStyle>
            <a:lvl1pPr>
              <a:defRPr sz="2667">
                <a:solidFill>
                  <a:schemeClr val="accent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3904015462"/>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Heading + Content: 3 Segments _With Image_S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94F2C5-D0BE-4439-89A1-8DBFB471FD3A}"/>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Right Triangle 12">
            <a:extLst>
              <a:ext uri="{FF2B5EF4-FFF2-40B4-BE49-F238E27FC236}">
                <a16:creationId xmlns:a16="http://schemas.microsoft.com/office/drawing/2014/main" id="{10875BBD-D4EC-4044-96A8-3127378A0BA6}"/>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Picture Placeholder 10">
            <a:extLst>
              <a:ext uri="{FF2B5EF4-FFF2-40B4-BE49-F238E27FC236}">
                <a16:creationId xmlns:a16="http://schemas.microsoft.com/office/drawing/2014/main" id="{E1041322-A1AD-43A6-83AE-C0079EC41C54}"/>
              </a:ext>
            </a:extLst>
          </p:cNvPr>
          <p:cNvSpPr>
            <a:spLocks noGrp="1"/>
          </p:cNvSpPr>
          <p:nvPr>
            <p:ph type="pic" sz="quarter" idx="16" hasCustomPrompt="1"/>
          </p:nvPr>
        </p:nvSpPr>
        <p:spPr>
          <a:xfrm>
            <a:off x="0" y="2022216"/>
            <a:ext cx="3392829" cy="4376217"/>
          </a:xfrm>
        </p:spPr>
        <p:txBody>
          <a:bodyPr/>
          <a:lstStyle>
            <a:lvl1pPr algn="ctr">
              <a:defRPr sz="1600"/>
            </a:lvl1pPr>
          </a:lstStyle>
          <a:p>
            <a:r>
              <a:rPr lang="en-US" dirty="0"/>
              <a:t>Click icon to add image</a:t>
            </a: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11573429" cy="4783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321734" y="914399"/>
            <a:ext cx="11573429" cy="934631"/>
          </a:xfrm>
        </p:spPr>
        <p:txBody>
          <a:bodyPr/>
          <a:lstStyle>
            <a:lvl1pPr>
              <a:defRPr sz="1867"/>
            </a:lvl1pPr>
            <a:lvl2pPr>
              <a:defRPr>
                <a:solidFill>
                  <a:schemeClr val="accent1"/>
                </a:solidFill>
              </a:defRPr>
            </a:lvl2pPr>
            <a:lvl3pPr>
              <a:defRPr>
                <a:solidFill>
                  <a:schemeClr val="accent1"/>
                </a:solidFill>
              </a:defRPr>
            </a:lvl3pPr>
            <a:lvl4pPr>
              <a:defRPr>
                <a:solidFill>
                  <a:schemeClr val="accent1"/>
                </a:solidFill>
              </a:defRPr>
            </a:lvl4pPr>
          </a:lstStyle>
          <a:p>
            <a:pPr lvl="0"/>
            <a:r>
              <a:rPr lang="en-US"/>
              <a:t>Click to edit Master text styles</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
        <p:nvSpPr>
          <p:cNvPr id="10" name="Content Placeholder 3">
            <a:extLst>
              <a:ext uri="{FF2B5EF4-FFF2-40B4-BE49-F238E27FC236}">
                <a16:creationId xmlns:a16="http://schemas.microsoft.com/office/drawing/2014/main" id="{916C38F1-AE5C-42E4-88DF-28A07D5C551E}"/>
              </a:ext>
            </a:extLst>
          </p:cNvPr>
          <p:cNvSpPr>
            <a:spLocks noGrp="1"/>
          </p:cNvSpPr>
          <p:nvPr>
            <p:ph sz="quarter" idx="13"/>
          </p:nvPr>
        </p:nvSpPr>
        <p:spPr>
          <a:xfrm>
            <a:off x="3544187" y="2022403"/>
            <a:ext cx="8350976" cy="1389461"/>
          </a:xfrm>
          <a:noFill/>
        </p:spPr>
        <p:txBody>
          <a:bodyPr lIns="91440" tIns="91440" rIns="91440" bIns="91440"/>
          <a:lstStyle>
            <a:lvl1pPr>
              <a:spcAft>
                <a:spcPts val="667"/>
              </a:spcAft>
              <a:defRPr sz="1600">
                <a:solidFill>
                  <a:schemeClr val="accent1"/>
                </a:solidFill>
              </a:defRPr>
            </a:lvl1pPr>
            <a:lvl2pPr marL="0" indent="0">
              <a:spcAft>
                <a:spcPts val="800"/>
              </a:spcAft>
              <a:buFontTx/>
              <a:buNone/>
              <a:defRPr sz="1600" b="0">
                <a:solidFill>
                  <a:schemeClr val="accent1"/>
                </a:solidFill>
              </a:defRPr>
            </a:lvl2pPr>
            <a:lvl3pPr marL="152396" indent="-152396">
              <a:spcAft>
                <a:spcPts val="667"/>
              </a:spcAft>
              <a:defRPr sz="1600" b="0">
                <a:solidFill>
                  <a:schemeClr val="accent1"/>
                </a:solidFill>
              </a:defRPr>
            </a:lvl3pPr>
            <a:lvl4pPr>
              <a:spcAft>
                <a:spcPts val="800"/>
              </a:spcAft>
              <a:defRPr>
                <a:solidFill>
                  <a:schemeClr val="accent1"/>
                </a:solidFill>
              </a:defRPr>
            </a:lvl4pPr>
            <a:lvl5pPr>
              <a:spcAft>
                <a:spcPts val="800"/>
              </a:spcAft>
              <a:defRPr/>
            </a:lvl5pPr>
          </a:lstStyle>
          <a:p>
            <a:pPr lvl="0"/>
            <a:r>
              <a:rPr lang="en-US"/>
              <a:t>Click to edit Master text styles</a:t>
            </a:r>
          </a:p>
          <a:p>
            <a:pPr lvl="2"/>
            <a:r>
              <a:rPr lang="en-US"/>
              <a:t>Second level</a:t>
            </a:r>
          </a:p>
        </p:txBody>
      </p:sp>
      <p:sp>
        <p:nvSpPr>
          <p:cNvPr id="14" name="Content Placeholder 3">
            <a:extLst>
              <a:ext uri="{FF2B5EF4-FFF2-40B4-BE49-F238E27FC236}">
                <a16:creationId xmlns:a16="http://schemas.microsoft.com/office/drawing/2014/main" id="{AFAA8CF8-8A80-457F-A120-A3E1C8652E89}"/>
              </a:ext>
            </a:extLst>
          </p:cNvPr>
          <p:cNvSpPr>
            <a:spLocks noGrp="1"/>
          </p:cNvSpPr>
          <p:nvPr>
            <p:ph sz="quarter" idx="14"/>
          </p:nvPr>
        </p:nvSpPr>
        <p:spPr>
          <a:xfrm>
            <a:off x="3544187" y="3515687"/>
            <a:ext cx="8350976" cy="1389461"/>
          </a:xfrm>
          <a:noFill/>
        </p:spPr>
        <p:txBody>
          <a:bodyPr lIns="91440" tIns="91440" rIns="91440" bIns="91440"/>
          <a:lstStyle>
            <a:lvl1pPr>
              <a:spcAft>
                <a:spcPts val="667"/>
              </a:spcAft>
              <a:defRPr sz="1600">
                <a:solidFill>
                  <a:schemeClr val="accent1"/>
                </a:solidFill>
              </a:defRPr>
            </a:lvl1pPr>
            <a:lvl2pPr marL="0" indent="0">
              <a:spcAft>
                <a:spcPts val="800"/>
              </a:spcAft>
              <a:buFontTx/>
              <a:buNone/>
              <a:defRPr sz="1600" b="0">
                <a:solidFill>
                  <a:schemeClr val="accent1"/>
                </a:solidFill>
              </a:defRPr>
            </a:lvl2pPr>
            <a:lvl3pPr marL="152396" indent="-152396">
              <a:spcAft>
                <a:spcPts val="667"/>
              </a:spcAft>
              <a:defRPr sz="1600" b="0">
                <a:solidFill>
                  <a:schemeClr val="accent1"/>
                </a:solidFill>
              </a:defRPr>
            </a:lvl3pPr>
            <a:lvl4pPr>
              <a:spcAft>
                <a:spcPts val="800"/>
              </a:spcAft>
              <a:defRPr>
                <a:solidFill>
                  <a:schemeClr val="accent1"/>
                </a:solidFill>
              </a:defRPr>
            </a:lvl4pPr>
            <a:lvl5pPr>
              <a:spcAft>
                <a:spcPts val="800"/>
              </a:spcAft>
              <a:defRPr/>
            </a:lvl5pPr>
          </a:lstStyle>
          <a:p>
            <a:pPr lvl="0"/>
            <a:r>
              <a:rPr lang="en-US"/>
              <a:t>Click to edit Master text styles</a:t>
            </a:r>
          </a:p>
          <a:p>
            <a:pPr lvl="2"/>
            <a:r>
              <a:rPr lang="en-US"/>
              <a:t>Second level</a:t>
            </a:r>
          </a:p>
        </p:txBody>
      </p:sp>
      <p:sp>
        <p:nvSpPr>
          <p:cNvPr id="15" name="Content Placeholder 3">
            <a:extLst>
              <a:ext uri="{FF2B5EF4-FFF2-40B4-BE49-F238E27FC236}">
                <a16:creationId xmlns:a16="http://schemas.microsoft.com/office/drawing/2014/main" id="{CD9C74D3-B745-4B14-BA49-1F57537FCCD0}"/>
              </a:ext>
            </a:extLst>
          </p:cNvPr>
          <p:cNvSpPr>
            <a:spLocks noGrp="1"/>
          </p:cNvSpPr>
          <p:nvPr>
            <p:ph sz="quarter" idx="15"/>
          </p:nvPr>
        </p:nvSpPr>
        <p:spPr>
          <a:xfrm>
            <a:off x="3544187" y="5008971"/>
            <a:ext cx="8350976" cy="1389461"/>
          </a:xfrm>
          <a:noFill/>
        </p:spPr>
        <p:txBody>
          <a:bodyPr lIns="91440" tIns="91440" rIns="91440" bIns="91440"/>
          <a:lstStyle>
            <a:lvl1pPr>
              <a:spcAft>
                <a:spcPts val="667"/>
              </a:spcAft>
              <a:defRPr sz="1600">
                <a:solidFill>
                  <a:schemeClr val="accent1"/>
                </a:solidFill>
              </a:defRPr>
            </a:lvl1pPr>
            <a:lvl2pPr marL="0" indent="0">
              <a:spcAft>
                <a:spcPts val="800"/>
              </a:spcAft>
              <a:buFontTx/>
              <a:buNone/>
              <a:defRPr sz="1600" b="0">
                <a:solidFill>
                  <a:schemeClr val="accent1"/>
                </a:solidFill>
              </a:defRPr>
            </a:lvl2pPr>
            <a:lvl3pPr marL="152396" indent="-152396">
              <a:spcAft>
                <a:spcPts val="667"/>
              </a:spcAft>
              <a:defRPr sz="1600" b="0">
                <a:solidFill>
                  <a:schemeClr val="accent1"/>
                </a:solidFill>
              </a:defRPr>
            </a:lvl3pPr>
            <a:lvl4pPr>
              <a:spcAft>
                <a:spcPts val="800"/>
              </a:spcAft>
              <a:defRPr>
                <a:solidFill>
                  <a:schemeClr val="accent1"/>
                </a:solidFill>
              </a:defRPr>
            </a:lvl4pPr>
            <a:lvl5pPr>
              <a:spcAft>
                <a:spcPts val="800"/>
              </a:spcAft>
              <a:defRPr/>
            </a:lvl5pPr>
          </a:lstStyle>
          <a:p>
            <a:pPr lvl="0"/>
            <a:r>
              <a:rPr lang="en-US"/>
              <a:t>Click to edit Master text styles</a:t>
            </a:r>
          </a:p>
          <a:p>
            <a:pPr lvl="2"/>
            <a:r>
              <a:rPr lang="en-US"/>
              <a:t>Second level</a:t>
            </a:r>
          </a:p>
        </p:txBody>
      </p:sp>
    </p:spTree>
    <p:custDataLst>
      <p:tags r:id="rId1"/>
    </p:custDataLst>
    <p:extLst>
      <p:ext uri="{BB962C8B-B14F-4D97-AF65-F5344CB8AC3E}">
        <p14:creationId xmlns:p14="http://schemas.microsoft.com/office/powerpoint/2010/main" val="139089513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 Center Left Cont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0F431BB-C75D-4D5C-A78D-A03AED449C4F}"/>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Right Triangle 10">
            <a:extLst>
              <a:ext uri="{FF2B5EF4-FFF2-40B4-BE49-F238E27FC236}">
                <a16:creationId xmlns:a16="http://schemas.microsoft.com/office/drawing/2014/main" id="{6380B8B1-267A-449E-8D32-42F797F35816}"/>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11573429" cy="4783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321733" y="1944916"/>
            <a:ext cx="6200019" cy="4357272"/>
          </a:xfrm>
        </p:spPr>
        <p:txBody>
          <a:bodyPr/>
          <a:lstStyle>
            <a:lvl2pPr>
              <a:defRPr sz="1867"/>
            </a:lvl2pPr>
            <a:lvl3pPr>
              <a:defRPr sz="1867"/>
            </a:lvl3pPr>
            <a:lvl4pPr>
              <a:defRPr sz="1867"/>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Tree>
    <p:custDataLst>
      <p:tags r:id="rId1"/>
    </p:custDataLst>
    <p:extLst>
      <p:ext uri="{BB962C8B-B14F-4D97-AF65-F5344CB8AC3E}">
        <p14:creationId xmlns:p14="http://schemas.microsoft.com/office/powerpoint/2010/main" val="22846055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Heading + Center Left Content with highligh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0F431BB-C75D-4D5C-A78D-A03AED449C4F}"/>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Right Triangle 10">
            <a:extLst>
              <a:ext uri="{FF2B5EF4-FFF2-40B4-BE49-F238E27FC236}">
                <a16:creationId xmlns:a16="http://schemas.microsoft.com/office/drawing/2014/main" id="{6380B8B1-267A-449E-8D32-42F797F35816}"/>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11573429" cy="4783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321733" y="1944917"/>
            <a:ext cx="6200019" cy="3191860"/>
          </a:xfrm>
        </p:spPr>
        <p:txBody>
          <a:bodyPr/>
          <a:lstStyle>
            <a:lvl2pPr>
              <a:defRPr sz="1867"/>
            </a:lvl2pPr>
            <a:lvl3pPr>
              <a:defRPr sz="1867"/>
            </a:lvl3pPr>
            <a:lvl4pPr>
              <a:defRPr sz="1867"/>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
        <p:nvSpPr>
          <p:cNvPr id="7" name="Content Placeholder 3">
            <a:extLst>
              <a:ext uri="{FF2B5EF4-FFF2-40B4-BE49-F238E27FC236}">
                <a16:creationId xmlns:a16="http://schemas.microsoft.com/office/drawing/2014/main" id="{A8672BF9-9D72-4751-8906-04A081BB9968}"/>
              </a:ext>
            </a:extLst>
          </p:cNvPr>
          <p:cNvSpPr>
            <a:spLocks noGrp="1"/>
          </p:cNvSpPr>
          <p:nvPr>
            <p:ph sz="quarter" idx="12" hasCustomPrompt="1"/>
          </p:nvPr>
        </p:nvSpPr>
        <p:spPr>
          <a:xfrm>
            <a:off x="321734" y="5252894"/>
            <a:ext cx="11574421" cy="905861"/>
          </a:xfrm>
        </p:spPr>
        <p:txBody>
          <a:bodyPr/>
          <a:lstStyle>
            <a:lvl2pPr>
              <a:defRPr sz="1867"/>
            </a:lvl2pPr>
            <a:lvl3pPr>
              <a:defRPr sz="1867"/>
            </a:lvl3pPr>
            <a:lvl4pPr>
              <a:defRPr sz="1867"/>
            </a:lvl4pPr>
          </a:lstStyle>
          <a:p>
            <a:pPr lvl="1"/>
            <a:r>
              <a:rPr lang="en-US"/>
              <a:t>Second level</a:t>
            </a:r>
          </a:p>
          <a:p>
            <a:pPr lvl="2"/>
            <a:r>
              <a:rPr lang="en-US"/>
              <a:t>Third level</a:t>
            </a:r>
          </a:p>
        </p:txBody>
      </p:sp>
    </p:spTree>
    <p:custDataLst>
      <p:tags r:id="rId1"/>
    </p:custDataLst>
    <p:extLst>
      <p:ext uri="{BB962C8B-B14F-4D97-AF65-F5344CB8AC3E}">
        <p14:creationId xmlns:p14="http://schemas.microsoft.com/office/powerpoint/2010/main" val="354076063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Heading + Center Right Cont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91870D5-A4F5-478C-9087-73B3BD9AB498}"/>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Right Triangle 10">
            <a:extLst>
              <a:ext uri="{FF2B5EF4-FFF2-40B4-BE49-F238E27FC236}">
                <a16:creationId xmlns:a16="http://schemas.microsoft.com/office/drawing/2014/main" id="{6DDBDEF3-06D5-4A3D-A3B4-C09DFB5B4AF9}"/>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9855005" cy="4783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4903895" y="1944916"/>
            <a:ext cx="6992264" cy="4357272"/>
          </a:xfrm>
        </p:spPr>
        <p:txBody>
          <a:bodyPr/>
          <a:lstStyle>
            <a:lvl2pPr>
              <a:defRPr sz="1867"/>
            </a:lvl2pPr>
            <a:lvl3pPr>
              <a:defRPr sz="1867"/>
            </a:lvl3pPr>
            <a:lvl4pPr>
              <a:defRPr sz="1867"/>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Tree>
    <p:custDataLst>
      <p:tags r:id="rId1"/>
    </p:custDataLst>
    <p:extLst>
      <p:ext uri="{BB962C8B-B14F-4D97-AF65-F5344CB8AC3E}">
        <p14:creationId xmlns:p14="http://schemas.microsoft.com/office/powerpoint/2010/main" val="181772506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ing + Left Cont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A787DF3-85D5-4DA5-ADB6-F20AF70B2FF4}"/>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Right Triangle 10">
            <a:extLst>
              <a:ext uri="{FF2B5EF4-FFF2-40B4-BE49-F238E27FC236}">
                <a16:creationId xmlns:a16="http://schemas.microsoft.com/office/drawing/2014/main" id="{FD0EE79A-5FBB-41B6-8BB7-94B99BD3B56E}"/>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29" y="9331"/>
            <a:ext cx="10808288" cy="4783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321733" y="914399"/>
            <a:ext cx="5774267" cy="5387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Tree>
    <p:custDataLst>
      <p:tags r:id="rId1"/>
    </p:custDataLst>
    <p:extLst>
      <p:ext uri="{BB962C8B-B14F-4D97-AF65-F5344CB8AC3E}">
        <p14:creationId xmlns:p14="http://schemas.microsoft.com/office/powerpoint/2010/main" val="12088375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2729" y="37906"/>
            <a:ext cx="10808288" cy="693551"/>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22730" y="1057836"/>
            <a:ext cx="11573431" cy="5068329"/>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295845" y="6457014"/>
            <a:ext cx="3860800" cy="365125"/>
          </a:xfrm>
          <a:prstGeom prst="rect">
            <a:avLst/>
          </a:prstGeom>
        </p:spPr>
        <p:txBody>
          <a:bodyPr vert="horz" lIns="91440" tIns="45720" rIns="91440" bIns="45720" rtlCol="0" anchor="ctr"/>
          <a:lstStyle>
            <a:lvl1pPr algn="l">
              <a:defRPr sz="800">
                <a:solidFill>
                  <a:schemeClr val="tx1">
                    <a:tint val="75000"/>
                  </a:schemeClr>
                </a:solidFill>
              </a:defRPr>
            </a:lvl1pPr>
          </a:lstStyle>
          <a:p>
            <a:r>
              <a:rPr lang="en-US" dirty="0">
                <a:solidFill>
                  <a:schemeClr val="bg1">
                    <a:lumMod val="50000"/>
                  </a:schemeClr>
                </a:solidFill>
              </a:rPr>
              <a:t>©2025 Daikin Applied  </a:t>
            </a:r>
          </a:p>
        </p:txBody>
      </p:sp>
    </p:spTree>
    <p:custDataLst>
      <p:tags r:id="rId36"/>
    </p:custDataLst>
    <p:extLst>
      <p:ext uri="{BB962C8B-B14F-4D97-AF65-F5344CB8AC3E}">
        <p14:creationId xmlns:p14="http://schemas.microsoft.com/office/powerpoint/2010/main" val="417837418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3" r:id="rId18"/>
    <p:sldLayoutId id="2147483724" r:id="rId19"/>
    <p:sldLayoutId id="2147483725" r:id="rId20"/>
    <p:sldLayoutId id="2147483726" r:id="rId21"/>
    <p:sldLayoutId id="2147483727" r:id="rId22"/>
    <p:sldLayoutId id="2147483728" r:id="rId23"/>
    <p:sldLayoutId id="2147483729" r:id="rId24"/>
    <p:sldLayoutId id="2147483732" r:id="rId25"/>
    <p:sldLayoutId id="2147483733" r:id="rId26"/>
    <p:sldLayoutId id="2147483734" r:id="rId27"/>
    <p:sldLayoutId id="2147483735" r:id="rId28"/>
    <p:sldLayoutId id="2147483737" r:id="rId29"/>
    <p:sldLayoutId id="2147483739" r:id="rId30"/>
    <p:sldLayoutId id="2147483740" r:id="rId31"/>
    <p:sldLayoutId id="2147483741" r:id="rId32"/>
    <p:sldLayoutId id="2147483742" r:id="rId33"/>
    <p:sldLayoutId id="2147483743" r:id="rId34"/>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hf sldNum="0" hdr="0" dt="0"/>
  <p:txStyles>
    <p:titleStyle>
      <a:lvl1pPr algn="l" defTabSz="1219170" rtl="0" eaLnBrk="1" latinLnBrk="0" hangingPunct="1">
        <a:spcBef>
          <a:spcPct val="0"/>
        </a:spcBef>
        <a:buNone/>
        <a:defRPr sz="2400" b="1" kern="1200">
          <a:solidFill>
            <a:schemeClr val="tx1"/>
          </a:solidFill>
          <a:latin typeface="+mj-lt"/>
          <a:ea typeface="+mj-ea"/>
          <a:cs typeface="+mj-cs"/>
        </a:defRPr>
      </a:lvl1pPr>
    </p:titleStyle>
    <p:bodyStyle>
      <a:lvl1pPr marL="0" indent="0" algn="l" defTabSz="1219170" rtl="0" eaLnBrk="1" latinLnBrk="0" hangingPunct="1">
        <a:spcBef>
          <a:spcPts val="0"/>
        </a:spcBef>
        <a:spcAft>
          <a:spcPts val="1333"/>
        </a:spcAft>
        <a:buFont typeface="Arial" panose="020B0604020202020204" pitchFamily="34" charset="0"/>
        <a:buNone/>
        <a:defRPr sz="2133" b="1" kern="1200">
          <a:solidFill>
            <a:schemeClr val="tx2"/>
          </a:solidFill>
          <a:latin typeface="+mn-lt"/>
          <a:ea typeface="+mn-ea"/>
          <a:cs typeface="+mn-cs"/>
        </a:defRPr>
      </a:lvl1pPr>
      <a:lvl2pPr marL="232828" indent="-232828"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2pPr>
      <a:lvl3pPr marL="457189" indent="-224361"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3pPr>
      <a:lvl4pPr marL="0" indent="0" algn="l" defTabSz="1219170" rtl="0" eaLnBrk="1" latinLnBrk="0" hangingPunct="1">
        <a:spcBef>
          <a:spcPts val="0"/>
        </a:spcBef>
        <a:spcAft>
          <a:spcPts val="1333"/>
        </a:spcAft>
        <a:buFontTx/>
        <a:buNone/>
        <a:defRPr sz="2133" kern="1200">
          <a:solidFill>
            <a:schemeClr val="accent1"/>
          </a:solidFill>
          <a:latin typeface="+mn-lt"/>
          <a:ea typeface="+mn-ea"/>
          <a:cs typeface="+mn-cs"/>
        </a:defRPr>
      </a:lvl4pPr>
      <a:lvl5pPr marL="2438339" indent="-2438339" algn="ctr" defTabSz="1219170" rtl="0" eaLnBrk="1" latinLnBrk="0" hangingPunct="1">
        <a:spcBef>
          <a:spcPts val="0"/>
        </a:spcBef>
        <a:spcAft>
          <a:spcPts val="1333"/>
        </a:spcAft>
        <a:buFontTx/>
        <a:buNone/>
        <a:defRPr sz="2133" b="1"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aceee.org/state-policy/scorecard" TargetMode="Externa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hyperlink" Target="https://usclimatealliance.org/" TargetMode="External"/><Relationship Id="rId2" Type="http://schemas.openxmlformats.org/officeDocument/2006/relationships/image" Target="../media/image36.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hyperlink" Target="https://www.aceee.org/" TargetMode="External"/><Relationship Id="rId1" Type="http://schemas.openxmlformats.org/officeDocument/2006/relationships/slideLayout" Target="../slideLayouts/slideLayout27.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7.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Layout" Target="../diagrams/layout5.xml"/><Relationship Id="rId7" Type="http://schemas.openxmlformats.org/officeDocument/2006/relationships/image" Target="../media/image47.png"/><Relationship Id="rId2" Type="http://schemas.openxmlformats.org/officeDocument/2006/relationships/diagramData" Target="../diagrams/data5.xml"/><Relationship Id="rId1" Type="http://schemas.openxmlformats.org/officeDocument/2006/relationships/slideLayout" Target="../slideLayouts/slideLayout2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diagramColors" Target="../diagrams/colors7.xml"/><Relationship Id="rId11" Type="http://schemas.openxmlformats.org/officeDocument/2006/relationships/image" Target="../media/image54.png"/><Relationship Id="rId5" Type="http://schemas.openxmlformats.org/officeDocument/2006/relationships/diagramQuickStyle" Target="../diagrams/quickStyle7.xml"/><Relationship Id="rId10" Type="http://schemas.openxmlformats.org/officeDocument/2006/relationships/image" Target="../media/image53.png"/><Relationship Id="rId4" Type="http://schemas.openxmlformats.org/officeDocument/2006/relationships/diagramLayout" Target="../diagrams/layout7.xml"/><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cid:image001.jpg@01D68CCC.DDD3CA70" TargetMode="External"/><Relationship Id="rId3" Type="http://schemas.openxmlformats.org/officeDocument/2006/relationships/hyperlink" Target="mailto:jeffrey.seewald@daikinapplied.com?subject=IAQP%20&amp;%20SVT" TargetMode="External"/><Relationship Id="rId7"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28.jpe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58.png"/><Relationship Id="rId1" Type="http://schemas.openxmlformats.org/officeDocument/2006/relationships/slideLayout" Target="../slideLayouts/slideLayout3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epa.maps.arcgis.com/apps/webappviewer/index.html?id=78efd697fd8f44b398018efc22fa2bfc" TargetMode="External"/><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27.png"/><Relationship Id="rId2" Type="http://schemas.openxmlformats.org/officeDocument/2006/relationships/diagramData" Target="../diagrams/data9.xml"/><Relationship Id="rId1" Type="http://schemas.openxmlformats.org/officeDocument/2006/relationships/slideLayout" Target="../slideLayouts/slideLayout1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30.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30.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30.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34.xml"/><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34.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eg"/></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7.xml"/><Relationship Id="rId1" Type="http://schemas.openxmlformats.org/officeDocument/2006/relationships/slideLayout" Target="../slideLayouts/slideLayout34.xml"/><Relationship Id="rId4" Type="http://schemas.openxmlformats.org/officeDocument/2006/relationships/image" Target="../media/image80.png"/></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27.xml"/><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9.xml"/><Relationship Id="rId1" Type="http://schemas.openxmlformats.org/officeDocument/2006/relationships/slideLayout" Target="../slideLayouts/slideLayout27.xml"/><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hyperlink" Target="https://www.ashrae.org/about/cebd-center-of-excellence-for-building-decarbonization" TargetMode="External"/><Relationship Id="rId7" Type="http://schemas.openxmlformats.org/officeDocument/2006/relationships/hyperlink" Target="https://liftoff.energy.gov/wp-content/uploads/2025/01/LIFTOFF_DOE_Geothermal-Heating-and-Cooling_Updated-2.6.25.pdf" TargetMode="External"/><Relationship Id="rId2" Type="http://schemas.openxmlformats.org/officeDocument/2006/relationships/notesSlide" Target="../notesSlides/notesSlide33.xml"/><Relationship Id="rId1" Type="http://schemas.openxmlformats.org/officeDocument/2006/relationships/slideLayout" Target="../slideLayouts/slideLayout27.xml"/><Relationship Id="rId6" Type="http://schemas.openxmlformats.org/officeDocument/2006/relationships/hyperlink" Target="https://www.ashrae.org/about/cebd-technical-resources" TargetMode="External"/><Relationship Id="rId5" Type="http://schemas.openxmlformats.org/officeDocument/2006/relationships/hyperlink" Target="https://www.energy.gov/eere/decarbonizing-us-economy-2050-national-blueprint-buildings-sector" TargetMode="External"/><Relationship Id="rId10" Type="http://schemas.openxmlformats.org/officeDocument/2006/relationships/image" Target="../media/image88.png"/><Relationship Id="rId4" Type="http://schemas.openxmlformats.org/officeDocument/2006/relationships/hyperlink" Target="https://www.ashrae.org/about/cebd-building-decarb-101" TargetMode="External"/><Relationship Id="rId9" Type="http://schemas.openxmlformats.org/officeDocument/2006/relationships/hyperlink" Target="https://www.nrel.gov/docs/fy24osti/87812.pdf"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daikinapplied.com/decarbonization" TargetMode="External"/><Relationship Id="rId2" Type="http://schemas.openxmlformats.org/officeDocument/2006/relationships/notesSlide" Target="../notesSlides/notesSlide34.xml"/><Relationship Id="rId1" Type="http://schemas.openxmlformats.org/officeDocument/2006/relationships/slideLayout" Target="../slideLayouts/slideLayout27.xml"/><Relationship Id="rId4" Type="http://schemas.openxmlformats.org/officeDocument/2006/relationships/image" Target="../media/image8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DA86DB2-01B6-8E41-BF1E-5E29EDBA72C7}"/>
              </a:ext>
            </a:extLst>
          </p:cNvPr>
          <p:cNvSpPr>
            <a:spLocks noGrp="1"/>
          </p:cNvSpPr>
          <p:nvPr>
            <p:ph type="ctrTitle"/>
          </p:nvPr>
        </p:nvSpPr>
        <p:spPr>
          <a:xfrm>
            <a:off x="1" y="1676400"/>
            <a:ext cx="12191999" cy="2764971"/>
          </a:xfrm>
        </p:spPr>
        <p:txBody>
          <a:bodyPr/>
          <a:lstStyle/>
          <a:p>
            <a:pPr algn="ctr"/>
            <a:r>
              <a:rPr lang="en-US" sz="3600" dirty="0">
                <a:latin typeface="Helvetica"/>
                <a:cs typeface="Helvetica"/>
              </a:rPr>
              <a:t>Decarbonization &amp; Electrification</a:t>
            </a:r>
            <a:br>
              <a:rPr lang="en-US" sz="3600" dirty="0">
                <a:latin typeface="Helvetica"/>
                <a:cs typeface="Helvetica"/>
              </a:rPr>
            </a:br>
            <a:r>
              <a:rPr lang="en-US" sz="3600" dirty="0">
                <a:latin typeface="Helvetica"/>
                <a:cs typeface="Helvetica"/>
              </a:rPr>
              <a:t>for Applied HVAC Systems</a:t>
            </a:r>
            <a:endParaRPr lang="en-US" dirty="0"/>
          </a:p>
        </p:txBody>
      </p:sp>
      <p:sp>
        <p:nvSpPr>
          <p:cNvPr id="2" name="Text Placeholder 1">
            <a:extLst>
              <a:ext uri="{FF2B5EF4-FFF2-40B4-BE49-F238E27FC236}">
                <a16:creationId xmlns:a16="http://schemas.microsoft.com/office/drawing/2014/main" id="{7E4747B7-38C4-159D-8C65-AFEEE903816A}"/>
              </a:ext>
            </a:extLst>
          </p:cNvPr>
          <p:cNvSpPr>
            <a:spLocks noGrp="1"/>
          </p:cNvSpPr>
          <p:nvPr>
            <p:ph type="body" sz="quarter" idx="11"/>
          </p:nvPr>
        </p:nvSpPr>
        <p:spPr>
          <a:xfrm>
            <a:off x="3258606" y="3139966"/>
            <a:ext cx="6104467" cy="578068"/>
          </a:xfrm>
        </p:spPr>
        <p:txBody>
          <a:bodyPr/>
          <a:lstStyle/>
          <a:p>
            <a:pPr algn="ctr"/>
            <a:r>
              <a:rPr lang="en-US" dirty="0"/>
              <a:t>Review &amp; Update</a:t>
            </a:r>
          </a:p>
        </p:txBody>
      </p:sp>
      <p:sp>
        <p:nvSpPr>
          <p:cNvPr id="6" name="Footer Placeholder 5">
            <a:extLst>
              <a:ext uri="{FF2B5EF4-FFF2-40B4-BE49-F238E27FC236}">
                <a16:creationId xmlns:a16="http://schemas.microsoft.com/office/drawing/2014/main" id="{6D75832E-F7F3-6448-84AB-18E34B181E4E}"/>
              </a:ext>
            </a:extLst>
          </p:cNvPr>
          <p:cNvSpPr>
            <a:spLocks noGrp="1"/>
          </p:cNvSpPr>
          <p:nvPr>
            <p:ph type="ftr" sz="quarter" idx="16"/>
          </p:nvPr>
        </p:nvSpPr>
        <p:spPr>
          <a:xfrm>
            <a:off x="295845" y="6466639"/>
            <a:ext cx="3860800" cy="365125"/>
          </a:xfrm>
          <a:prstGeom prst="rect">
            <a:avLst/>
          </a:prstGeom>
        </p:spPr>
        <p:txBody>
          <a:bodyPr/>
          <a:lstStyle/>
          <a:p>
            <a:r>
              <a:rPr lang="en-US" dirty="0"/>
              <a:t>©2025 Daikin Applied</a:t>
            </a:r>
          </a:p>
        </p:txBody>
      </p:sp>
      <p:sp>
        <p:nvSpPr>
          <p:cNvPr id="5" name="TextBox 4">
            <a:extLst>
              <a:ext uri="{FF2B5EF4-FFF2-40B4-BE49-F238E27FC236}">
                <a16:creationId xmlns:a16="http://schemas.microsoft.com/office/drawing/2014/main" id="{017854AA-6D12-9159-00C1-5B3B17EC360E}"/>
              </a:ext>
            </a:extLst>
          </p:cNvPr>
          <p:cNvSpPr txBox="1"/>
          <p:nvPr/>
        </p:nvSpPr>
        <p:spPr>
          <a:xfrm>
            <a:off x="3172747" y="6500425"/>
            <a:ext cx="584650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solidFill>
                  <a:srgbClr val="7F7F7F"/>
                </a:solidFill>
              </a:rPr>
              <a:t>DISCLAIMER: This presentation is intended only for educational purposes and does not replace independent professional judgment and/or legal advice.  </a:t>
            </a:r>
            <a:br>
              <a:rPr lang="en-US" sz="600" dirty="0">
                <a:solidFill>
                  <a:srgbClr val="7F7F7F"/>
                </a:solidFill>
              </a:rPr>
            </a:br>
            <a:r>
              <a:rPr lang="en-US" sz="600" dirty="0">
                <a:solidFill>
                  <a:srgbClr val="7F7F7F"/>
                </a:solidFill>
              </a:rPr>
              <a:t>This presentation is copyrighted and cannot be used without the express permission of Daikin Applied Americas Inc. </a:t>
            </a:r>
          </a:p>
        </p:txBody>
      </p:sp>
      <p:sp>
        <p:nvSpPr>
          <p:cNvPr id="13" name="Text Placeholder 2">
            <a:extLst>
              <a:ext uri="{FF2B5EF4-FFF2-40B4-BE49-F238E27FC236}">
                <a16:creationId xmlns:a16="http://schemas.microsoft.com/office/drawing/2014/main" id="{1AFDEFDF-B898-5EF7-75DF-E456C5BBB06D}"/>
              </a:ext>
            </a:extLst>
          </p:cNvPr>
          <p:cNvSpPr txBox="1">
            <a:spLocks/>
          </p:cNvSpPr>
          <p:nvPr/>
        </p:nvSpPr>
        <p:spPr>
          <a:xfrm>
            <a:off x="1531144" y="3605892"/>
            <a:ext cx="9129712" cy="566738"/>
          </a:xfrm>
          <a:prstGeom prst="rect">
            <a:avLst/>
          </a:prstGeom>
        </p:spPr>
        <p:txBody>
          <a:bodyPr vert="horz" lIns="91440" tIns="45720" rIns="91440" bIns="45720" rtlCol="0">
            <a:noAutofit/>
          </a:bodyPr>
          <a:lstStyle>
            <a:lvl1pPr marL="0" indent="0" algn="l" defTabSz="1219170" rtl="0" eaLnBrk="1" latinLnBrk="0" hangingPunct="1">
              <a:spcBef>
                <a:spcPts val="0"/>
              </a:spcBef>
              <a:spcAft>
                <a:spcPts val="1333"/>
              </a:spcAft>
              <a:buFont typeface="Arial" panose="020B0604020202020204" pitchFamily="34" charset="0"/>
              <a:buNone/>
              <a:defRPr sz="2133" b="0" kern="1200">
                <a:solidFill>
                  <a:schemeClr val="bg1"/>
                </a:solidFill>
                <a:latin typeface="+mn-lt"/>
                <a:ea typeface="+mn-ea"/>
                <a:cs typeface="+mn-cs"/>
              </a:defRPr>
            </a:lvl1pPr>
            <a:lvl2pPr marL="232828" indent="-232828"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2pPr>
            <a:lvl3pPr marL="457189" indent="-224361"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3pPr>
            <a:lvl4pPr marL="0" indent="0" algn="l" defTabSz="1219170" rtl="0" eaLnBrk="1" latinLnBrk="0" hangingPunct="1">
              <a:spcBef>
                <a:spcPts val="0"/>
              </a:spcBef>
              <a:spcAft>
                <a:spcPts val="1333"/>
              </a:spcAft>
              <a:buFontTx/>
              <a:buNone/>
              <a:defRPr sz="2133" kern="1200">
                <a:solidFill>
                  <a:schemeClr val="accent1"/>
                </a:solidFill>
                <a:latin typeface="+mn-lt"/>
                <a:ea typeface="+mn-ea"/>
                <a:cs typeface="+mn-cs"/>
              </a:defRPr>
            </a:lvl4pPr>
            <a:lvl5pPr marL="2438339" indent="-2438339" algn="ctr" defTabSz="1219170" rtl="0" eaLnBrk="1" latinLnBrk="0" hangingPunct="1">
              <a:spcBef>
                <a:spcPts val="0"/>
              </a:spcBef>
              <a:spcAft>
                <a:spcPts val="1333"/>
              </a:spcAft>
              <a:buFontTx/>
              <a:buNone/>
              <a:defRPr sz="2133" b="1"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algn="ctr"/>
            <a:r>
              <a:rPr lang="en-US" sz="1600" dirty="0"/>
              <a:t>Presented by: Jeff Seewald, HVAC Systems Business </a:t>
            </a:r>
            <a:r>
              <a:rPr lang="en-US" sz="1800" dirty="0"/>
              <a:t>Development</a:t>
            </a:r>
            <a:r>
              <a:rPr lang="en-US" sz="1600" dirty="0"/>
              <a:t> Manager</a:t>
            </a:r>
          </a:p>
          <a:p>
            <a:pPr algn="ctr"/>
            <a:r>
              <a:rPr lang="en-US" sz="1600" dirty="0"/>
              <a:t>April 16, 2025</a:t>
            </a:r>
          </a:p>
          <a:p>
            <a:pPr algn="ctr"/>
            <a:endParaRPr lang="en-US" sz="2400" dirty="0"/>
          </a:p>
        </p:txBody>
      </p:sp>
    </p:spTree>
    <p:extLst>
      <p:ext uri="{BB962C8B-B14F-4D97-AF65-F5344CB8AC3E}">
        <p14:creationId xmlns:p14="http://schemas.microsoft.com/office/powerpoint/2010/main" val="238565909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1932-793B-40CD-BC16-D2CE13DDD11A}"/>
              </a:ext>
            </a:extLst>
          </p:cNvPr>
          <p:cNvSpPr>
            <a:spLocks noGrp="1"/>
          </p:cNvSpPr>
          <p:nvPr>
            <p:ph type="ctrTitle"/>
          </p:nvPr>
        </p:nvSpPr>
        <p:spPr/>
        <p:txBody>
          <a:bodyPr/>
          <a:lstStyle/>
          <a:p>
            <a:r>
              <a:rPr lang="en-US" dirty="0"/>
              <a:t>Industry &amp; Market Update</a:t>
            </a:r>
          </a:p>
        </p:txBody>
      </p:sp>
      <p:sp>
        <p:nvSpPr>
          <p:cNvPr id="3" name="Footer Placeholder 2">
            <a:extLst>
              <a:ext uri="{FF2B5EF4-FFF2-40B4-BE49-F238E27FC236}">
                <a16:creationId xmlns:a16="http://schemas.microsoft.com/office/drawing/2014/main" id="{374A28A8-1511-417D-BA54-95365978F4AB}"/>
              </a:ext>
            </a:extLst>
          </p:cNvPr>
          <p:cNvSpPr>
            <a:spLocks noGrp="1"/>
          </p:cNvSpPr>
          <p:nvPr>
            <p:ph type="ftr" sz="quarter" idx="10"/>
          </p:nvPr>
        </p:nvSpPr>
        <p:spPr/>
        <p:txBody>
          <a:bodyPr/>
          <a:lstStyle/>
          <a:p>
            <a:r>
              <a:rPr lang="en-US" sz="800" dirty="0"/>
              <a:t>©2025 Daikin Applied  </a:t>
            </a:r>
          </a:p>
        </p:txBody>
      </p:sp>
      <p:graphicFrame>
        <p:nvGraphicFramePr>
          <p:cNvPr id="4" name="Diagram 3">
            <a:extLst>
              <a:ext uri="{FF2B5EF4-FFF2-40B4-BE49-F238E27FC236}">
                <a16:creationId xmlns:a16="http://schemas.microsoft.com/office/drawing/2014/main" id="{C254A4CA-6CB3-FFC9-B4BC-0EBFAC4799C6}"/>
              </a:ext>
            </a:extLst>
          </p:cNvPr>
          <p:cNvGraphicFramePr/>
          <p:nvPr>
            <p:extLst>
              <p:ext uri="{D42A27DB-BD31-4B8C-83A1-F6EECF244321}">
                <p14:modId xmlns:p14="http://schemas.microsoft.com/office/powerpoint/2010/main" val="1345525512"/>
              </p:ext>
            </p:extLst>
          </p:nvPr>
        </p:nvGraphicFramePr>
        <p:xfrm>
          <a:off x="7734815" y="275998"/>
          <a:ext cx="4200009" cy="5476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17906402"/>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C729C-3686-FCF6-CC5D-62B31E811E59}"/>
              </a:ext>
            </a:extLst>
          </p:cNvPr>
          <p:cNvSpPr>
            <a:spLocks noGrp="1"/>
          </p:cNvSpPr>
          <p:nvPr>
            <p:ph type="title"/>
          </p:nvPr>
        </p:nvSpPr>
        <p:spPr/>
        <p:txBody>
          <a:bodyPr/>
          <a:lstStyle/>
          <a:p>
            <a:r>
              <a:rPr lang="en-US" dirty="0"/>
              <a:t>Government &amp; Policy</a:t>
            </a:r>
          </a:p>
        </p:txBody>
      </p:sp>
      <p:sp>
        <p:nvSpPr>
          <p:cNvPr id="3" name="Content Placeholder 2">
            <a:extLst>
              <a:ext uri="{FF2B5EF4-FFF2-40B4-BE49-F238E27FC236}">
                <a16:creationId xmlns:a16="http://schemas.microsoft.com/office/drawing/2014/main" id="{67051532-E93F-567E-7A7F-CD38700A4DDD}"/>
              </a:ext>
            </a:extLst>
          </p:cNvPr>
          <p:cNvSpPr>
            <a:spLocks noGrp="1"/>
          </p:cNvSpPr>
          <p:nvPr>
            <p:ph sz="quarter" idx="10"/>
          </p:nvPr>
        </p:nvSpPr>
        <p:spPr>
          <a:xfrm>
            <a:off x="295846" y="760827"/>
            <a:ext cx="11599317" cy="419132"/>
          </a:xfrm>
        </p:spPr>
        <p:txBody>
          <a:bodyPr/>
          <a:lstStyle/>
          <a:p>
            <a:r>
              <a:rPr lang="en-US" dirty="0"/>
              <a:t>State and Local Government: Moving Forward</a:t>
            </a:r>
          </a:p>
        </p:txBody>
      </p:sp>
      <p:sp>
        <p:nvSpPr>
          <p:cNvPr id="4" name="Content Placeholder 3">
            <a:extLst>
              <a:ext uri="{FF2B5EF4-FFF2-40B4-BE49-F238E27FC236}">
                <a16:creationId xmlns:a16="http://schemas.microsoft.com/office/drawing/2014/main" id="{D5A432FF-72B0-3D7F-EDE4-74353ABFEF0F}"/>
              </a:ext>
            </a:extLst>
          </p:cNvPr>
          <p:cNvSpPr>
            <a:spLocks noGrp="1"/>
          </p:cNvSpPr>
          <p:nvPr>
            <p:ph sz="quarter" idx="18"/>
          </p:nvPr>
        </p:nvSpPr>
        <p:spPr>
          <a:xfrm>
            <a:off x="295847" y="1225027"/>
            <a:ext cx="4908451" cy="4923983"/>
          </a:xfrm>
        </p:spPr>
        <p:txBody>
          <a:bodyPr/>
          <a:lstStyle/>
          <a:p>
            <a:r>
              <a:rPr lang="en-US" sz="1600" b="0" i="0" dirty="0">
                <a:solidFill>
                  <a:srgbClr val="0A0A0A"/>
                </a:solidFill>
                <a:effectLst/>
                <a:latin typeface="Open Sans" panose="020B0606030504020204" pitchFamily="34" charset="0"/>
              </a:rPr>
              <a:t>Federal government policy evolving, but uncertain</a:t>
            </a:r>
          </a:p>
          <a:p>
            <a:r>
              <a:rPr lang="en-US" sz="1600" b="0" i="0" dirty="0">
                <a:solidFill>
                  <a:srgbClr val="0A0A0A"/>
                </a:solidFill>
                <a:effectLst/>
                <a:latin typeface="Open Sans" panose="020B0606030504020204" pitchFamily="34" charset="0"/>
              </a:rPr>
              <a:t>ACEEE’s </a:t>
            </a:r>
            <a:r>
              <a:rPr lang="en-US" sz="1600" b="0" i="1" dirty="0">
                <a:solidFill>
                  <a:srgbClr val="0A0A0A"/>
                </a:solidFill>
                <a:effectLst/>
                <a:latin typeface="Open Sans" panose="020B0606030504020204" pitchFamily="34" charset="0"/>
              </a:rPr>
              <a:t>State Energy Efficiency Scorecard</a:t>
            </a:r>
            <a:r>
              <a:rPr lang="en-US" sz="1600" dirty="0">
                <a:solidFill>
                  <a:srgbClr val="0A0A0A"/>
                </a:solidFill>
                <a:latin typeface="Open Sans" panose="020B0606030504020204" pitchFamily="34" charset="0"/>
              </a:rPr>
              <a:t> </a:t>
            </a:r>
            <a:r>
              <a:rPr lang="en-US" sz="1600" b="0" i="0" dirty="0">
                <a:solidFill>
                  <a:srgbClr val="0A0A0A"/>
                </a:solidFill>
                <a:effectLst/>
                <a:latin typeface="Open Sans" panose="020B0606030504020204" pitchFamily="34" charset="0"/>
              </a:rPr>
              <a:t>ranks the 50 states and DC on their policies and programs to advance energy efficiency</a:t>
            </a:r>
          </a:p>
          <a:p>
            <a:r>
              <a:rPr lang="en-US" sz="1600" dirty="0">
                <a:solidFill>
                  <a:srgbClr val="0A0A0A"/>
                </a:solidFill>
                <a:latin typeface="Open Sans" panose="020B0606030504020204" pitchFamily="34" charset="0"/>
              </a:rPr>
              <a:t>Top ten:</a:t>
            </a:r>
          </a:p>
          <a:p>
            <a:pPr lvl="1">
              <a:buFont typeface="+mj-lt"/>
              <a:buAutoNum type="arabicPeriod"/>
            </a:pPr>
            <a:r>
              <a:rPr lang="en-US" sz="1600" i="0" dirty="0">
                <a:solidFill>
                  <a:srgbClr val="0A0A0A"/>
                </a:solidFill>
                <a:effectLst/>
                <a:latin typeface="Open Sans" panose="020B0606030504020204" pitchFamily="34" charset="0"/>
              </a:rPr>
              <a:t>California</a:t>
            </a:r>
            <a:endParaRPr lang="en-US" i="0" dirty="0">
              <a:solidFill>
                <a:srgbClr val="0A0A0A"/>
              </a:solidFill>
              <a:effectLst/>
              <a:latin typeface="Open Sans" panose="020B0606030504020204" pitchFamily="34" charset="0"/>
            </a:endParaRPr>
          </a:p>
          <a:p>
            <a:pPr lvl="1">
              <a:buFont typeface="+mj-lt"/>
              <a:buAutoNum type="arabicPeriod"/>
            </a:pPr>
            <a:r>
              <a:rPr lang="en-US" sz="1600" i="0" dirty="0">
                <a:solidFill>
                  <a:srgbClr val="0A0A0A"/>
                </a:solidFill>
                <a:effectLst/>
                <a:latin typeface="Open Sans" panose="020B0606030504020204" pitchFamily="34" charset="0"/>
              </a:rPr>
              <a:t>Massachusetts</a:t>
            </a:r>
            <a:endParaRPr lang="en-US" i="0" dirty="0">
              <a:solidFill>
                <a:srgbClr val="0A0A0A"/>
              </a:solidFill>
              <a:effectLst/>
              <a:latin typeface="Open Sans" panose="020B0606030504020204" pitchFamily="34" charset="0"/>
            </a:endParaRPr>
          </a:p>
          <a:p>
            <a:pPr lvl="1">
              <a:buFont typeface="+mj-lt"/>
              <a:buAutoNum type="arabicPeriod"/>
            </a:pPr>
            <a:r>
              <a:rPr lang="en-US" sz="1600" i="0" dirty="0">
                <a:solidFill>
                  <a:srgbClr val="0A0A0A"/>
                </a:solidFill>
                <a:effectLst/>
                <a:latin typeface="Open Sans" panose="020B0606030504020204" pitchFamily="34" charset="0"/>
              </a:rPr>
              <a:t>New York</a:t>
            </a:r>
            <a:endParaRPr lang="en-US" i="0" dirty="0">
              <a:solidFill>
                <a:srgbClr val="0A0A0A"/>
              </a:solidFill>
              <a:effectLst/>
              <a:latin typeface="Open Sans" panose="020B0606030504020204" pitchFamily="34" charset="0"/>
            </a:endParaRPr>
          </a:p>
          <a:p>
            <a:pPr lvl="1">
              <a:buFont typeface="+mj-lt"/>
              <a:buAutoNum type="arabicPeriod"/>
            </a:pPr>
            <a:r>
              <a:rPr lang="en-US" sz="1600" i="0" dirty="0">
                <a:solidFill>
                  <a:srgbClr val="0A0A0A"/>
                </a:solidFill>
                <a:effectLst/>
                <a:latin typeface="Open Sans" panose="020B0606030504020204" pitchFamily="34" charset="0"/>
              </a:rPr>
              <a:t>Maryland</a:t>
            </a:r>
            <a:endParaRPr lang="en-US" i="0" dirty="0">
              <a:solidFill>
                <a:srgbClr val="0A0A0A"/>
              </a:solidFill>
              <a:effectLst/>
              <a:latin typeface="Open Sans" panose="020B0606030504020204" pitchFamily="34" charset="0"/>
            </a:endParaRPr>
          </a:p>
          <a:p>
            <a:pPr lvl="1">
              <a:buFont typeface="+mj-lt"/>
              <a:buAutoNum type="arabicPeriod"/>
            </a:pPr>
            <a:r>
              <a:rPr lang="en-US" sz="1600" i="0" dirty="0">
                <a:solidFill>
                  <a:srgbClr val="0A0A0A"/>
                </a:solidFill>
                <a:effectLst/>
                <a:latin typeface="Open Sans" panose="020B0606030504020204" pitchFamily="34" charset="0"/>
              </a:rPr>
              <a:t>Vermont</a:t>
            </a:r>
            <a:endParaRPr lang="en-US" i="0" dirty="0">
              <a:solidFill>
                <a:srgbClr val="0A0A0A"/>
              </a:solidFill>
              <a:effectLst/>
              <a:latin typeface="Open Sans" panose="020B0606030504020204" pitchFamily="34" charset="0"/>
            </a:endParaRPr>
          </a:p>
          <a:p>
            <a:pPr lvl="1">
              <a:buFont typeface="+mj-lt"/>
              <a:buAutoNum type="arabicPeriod"/>
            </a:pPr>
            <a:r>
              <a:rPr lang="en-US" sz="1600" i="0" dirty="0">
                <a:solidFill>
                  <a:srgbClr val="0A0A0A"/>
                </a:solidFill>
                <a:effectLst/>
                <a:latin typeface="Open Sans" panose="020B0606030504020204" pitchFamily="34" charset="0"/>
              </a:rPr>
              <a:t>Washington</a:t>
            </a:r>
            <a:endParaRPr lang="en-US" i="0" dirty="0">
              <a:solidFill>
                <a:srgbClr val="0A0A0A"/>
              </a:solidFill>
              <a:effectLst/>
              <a:latin typeface="Open Sans" panose="020B0606030504020204" pitchFamily="34" charset="0"/>
            </a:endParaRPr>
          </a:p>
          <a:p>
            <a:pPr lvl="1">
              <a:buFont typeface="+mj-lt"/>
              <a:buAutoNum type="arabicPeriod"/>
            </a:pPr>
            <a:r>
              <a:rPr lang="en-US" sz="1600" i="0" dirty="0">
                <a:solidFill>
                  <a:srgbClr val="0A0A0A"/>
                </a:solidFill>
                <a:effectLst/>
                <a:latin typeface="Open Sans" panose="020B0606030504020204" pitchFamily="34" charset="0"/>
              </a:rPr>
              <a:t>Colorado</a:t>
            </a:r>
            <a:endParaRPr lang="en-US" i="0" dirty="0">
              <a:solidFill>
                <a:srgbClr val="0A0A0A"/>
              </a:solidFill>
              <a:effectLst/>
              <a:latin typeface="Open Sans" panose="020B0606030504020204" pitchFamily="34" charset="0"/>
            </a:endParaRPr>
          </a:p>
          <a:p>
            <a:pPr lvl="1">
              <a:buFont typeface="+mj-lt"/>
              <a:buAutoNum type="arabicPeriod"/>
            </a:pPr>
            <a:r>
              <a:rPr lang="en-US" sz="1600" i="0" dirty="0">
                <a:solidFill>
                  <a:srgbClr val="0A0A0A"/>
                </a:solidFill>
                <a:effectLst/>
                <a:latin typeface="Open Sans" panose="020B0606030504020204" pitchFamily="34" charset="0"/>
              </a:rPr>
              <a:t>New Jersey</a:t>
            </a:r>
            <a:endParaRPr lang="en-US" i="0" dirty="0">
              <a:solidFill>
                <a:srgbClr val="0A0A0A"/>
              </a:solidFill>
              <a:effectLst/>
              <a:latin typeface="Open Sans" panose="020B0606030504020204" pitchFamily="34" charset="0"/>
            </a:endParaRPr>
          </a:p>
          <a:p>
            <a:pPr lvl="1">
              <a:buFont typeface="+mj-lt"/>
              <a:buAutoNum type="arabicPeriod"/>
            </a:pPr>
            <a:r>
              <a:rPr lang="en-US" sz="1600" i="0" dirty="0">
                <a:solidFill>
                  <a:srgbClr val="0A0A0A"/>
                </a:solidFill>
                <a:effectLst/>
                <a:latin typeface="Open Sans" panose="020B0606030504020204" pitchFamily="34" charset="0"/>
              </a:rPr>
              <a:t>Oregon</a:t>
            </a:r>
            <a:endParaRPr lang="en-US" i="0" dirty="0">
              <a:solidFill>
                <a:srgbClr val="0A0A0A"/>
              </a:solidFill>
              <a:effectLst/>
              <a:latin typeface="Open Sans" panose="020B0606030504020204" pitchFamily="34" charset="0"/>
            </a:endParaRPr>
          </a:p>
          <a:p>
            <a:pPr lvl="1">
              <a:buFont typeface="+mj-lt"/>
              <a:buAutoNum type="arabicPeriod"/>
            </a:pPr>
            <a:r>
              <a:rPr lang="en-US" sz="1600" i="0" dirty="0">
                <a:solidFill>
                  <a:srgbClr val="0A0A0A"/>
                </a:solidFill>
                <a:effectLst/>
                <a:latin typeface="Open Sans" panose="020B0606030504020204" pitchFamily="34" charset="0"/>
              </a:rPr>
              <a:t>Maine</a:t>
            </a:r>
            <a:endParaRPr lang="en-US" sz="1466" dirty="0"/>
          </a:p>
        </p:txBody>
      </p:sp>
      <p:sp>
        <p:nvSpPr>
          <p:cNvPr id="5" name="Footer Placeholder 4">
            <a:extLst>
              <a:ext uri="{FF2B5EF4-FFF2-40B4-BE49-F238E27FC236}">
                <a16:creationId xmlns:a16="http://schemas.microsoft.com/office/drawing/2014/main" id="{13BE051D-6E02-64D2-D03D-A19FADCEBFEE}"/>
              </a:ext>
            </a:extLst>
          </p:cNvPr>
          <p:cNvSpPr>
            <a:spLocks noGrp="1"/>
          </p:cNvSpPr>
          <p:nvPr>
            <p:ph type="ftr" sz="quarter" idx="3"/>
          </p:nvPr>
        </p:nvSpPr>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
        <p:nvSpPr>
          <p:cNvPr id="8" name="Footer Placeholder 3">
            <a:extLst>
              <a:ext uri="{FF2B5EF4-FFF2-40B4-BE49-F238E27FC236}">
                <a16:creationId xmlns:a16="http://schemas.microsoft.com/office/drawing/2014/main" id="{21F5477C-CEAA-5E4F-D212-F69AC8533418}"/>
              </a:ext>
            </a:extLst>
          </p:cNvPr>
          <p:cNvSpPr txBox="1">
            <a:spLocks/>
          </p:cNvSpPr>
          <p:nvPr/>
        </p:nvSpPr>
        <p:spPr>
          <a:xfrm>
            <a:off x="5125144" y="6317434"/>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Source: ACEEE 2025 State Energy Score Card</a:t>
            </a:r>
          </a:p>
          <a:p>
            <a:r>
              <a:rPr lang="en-US" sz="800" i="1" dirty="0">
                <a:solidFill>
                  <a:schemeClr val="bg1">
                    <a:lumMod val="50000"/>
                  </a:schemeClr>
                </a:solidFill>
                <a:hlinkClick r:id="rId2"/>
              </a:rPr>
              <a:t>https://www.aceee.org/state-policy/scorecard</a:t>
            </a:r>
            <a:endParaRPr lang="en-US" sz="800" i="1" dirty="0">
              <a:solidFill>
                <a:schemeClr val="bg1">
                  <a:lumMod val="50000"/>
                </a:schemeClr>
              </a:solidFill>
            </a:endParaRPr>
          </a:p>
        </p:txBody>
      </p:sp>
      <p:pic>
        <p:nvPicPr>
          <p:cNvPr id="7" name="Picture 6">
            <a:extLst>
              <a:ext uri="{FF2B5EF4-FFF2-40B4-BE49-F238E27FC236}">
                <a16:creationId xmlns:a16="http://schemas.microsoft.com/office/drawing/2014/main" id="{6DCF2690-75D0-70D0-65D6-F2F3CEB5F02D}"/>
              </a:ext>
            </a:extLst>
          </p:cNvPr>
          <p:cNvPicPr>
            <a:picLocks noChangeAspect="1"/>
          </p:cNvPicPr>
          <p:nvPr/>
        </p:nvPicPr>
        <p:blipFill>
          <a:blip r:embed="rId3"/>
          <a:stretch>
            <a:fillRect/>
          </a:stretch>
        </p:blipFill>
        <p:spPr>
          <a:xfrm>
            <a:off x="5204298" y="1241516"/>
            <a:ext cx="6414924" cy="5014361"/>
          </a:xfrm>
          <a:prstGeom prst="rect">
            <a:avLst/>
          </a:prstGeom>
          <a:effectLst>
            <a:glow rad="101600">
              <a:schemeClr val="bg2">
                <a:alpha val="40000"/>
              </a:scheme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1857905204"/>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C729C-3686-FCF6-CC5D-62B31E811E59}"/>
              </a:ext>
            </a:extLst>
          </p:cNvPr>
          <p:cNvSpPr>
            <a:spLocks noGrp="1"/>
          </p:cNvSpPr>
          <p:nvPr>
            <p:ph type="title"/>
          </p:nvPr>
        </p:nvSpPr>
        <p:spPr/>
        <p:txBody>
          <a:bodyPr/>
          <a:lstStyle/>
          <a:p>
            <a:r>
              <a:rPr lang="en-US" dirty="0"/>
              <a:t>Government &amp; Policy</a:t>
            </a:r>
          </a:p>
        </p:txBody>
      </p:sp>
      <p:sp>
        <p:nvSpPr>
          <p:cNvPr id="3" name="Content Placeholder 2">
            <a:extLst>
              <a:ext uri="{FF2B5EF4-FFF2-40B4-BE49-F238E27FC236}">
                <a16:creationId xmlns:a16="http://schemas.microsoft.com/office/drawing/2014/main" id="{67051532-E93F-567E-7A7F-CD38700A4DDD}"/>
              </a:ext>
            </a:extLst>
          </p:cNvPr>
          <p:cNvSpPr>
            <a:spLocks noGrp="1"/>
          </p:cNvSpPr>
          <p:nvPr>
            <p:ph sz="quarter" idx="10"/>
          </p:nvPr>
        </p:nvSpPr>
        <p:spPr/>
        <p:txBody>
          <a:bodyPr/>
          <a:lstStyle/>
          <a:p>
            <a:r>
              <a:rPr lang="en-US" dirty="0"/>
              <a:t>State and Local Government: Moving Forward</a:t>
            </a:r>
          </a:p>
        </p:txBody>
      </p:sp>
      <p:sp>
        <p:nvSpPr>
          <p:cNvPr id="4" name="Content Placeholder 3">
            <a:extLst>
              <a:ext uri="{FF2B5EF4-FFF2-40B4-BE49-F238E27FC236}">
                <a16:creationId xmlns:a16="http://schemas.microsoft.com/office/drawing/2014/main" id="{D5A432FF-72B0-3D7F-EDE4-74353ABFEF0F}"/>
              </a:ext>
            </a:extLst>
          </p:cNvPr>
          <p:cNvSpPr>
            <a:spLocks noGrp="1"/>
          </p:cNvSpPr>
          <p:nvPr>
            <p:ph sz="quarter" idx="18"/>
          </p:nvPr>
        </p:nvSpPr>
        <p:spPr>
          <a:xfrm>
            <a:off x="295847" y="1554638"/>
            <a:ext cx="4908451" cy="4594372"/>
          </a:xfrm>
        </p:spPr>
        <p:txBody>
          <a:bodyPr/>
          <a:lstStyle/>
          <a:p>
            <a:r>
              <a:rPr lang="en-US" sz="1733" dirty="0"/>
              <a:t>The U.S. Climate Alliance is a bipartisan coalition of 24 governors securing America’s net-zero future by advancing state-led, high-impact climate action.</a:t>
            </a:r>
          </a:p>
          <a:p>
            <a:r>
              <a:rPr lang="en-US" sz="1733" dirty="0"/>
              <a:t>These states together have 54% of the nation’s population and 57% of the nations GDP</a:t>
            </a:r>
          </a:p>
          <a:p>
            <a:r>
              <a:rPr lang="en-US" sz="1733" dirty="0"/>
              <a:t>The Alliance pledged to work to collectively reduce net greenhouse gas emissions by at least 61-66 percent below 2005 levels by 2035</a:t>
            </a:r>
          </a:p>
        </p:txBody>
      </p:sp>
      <p:sp>
        <p:nvSpPr>
          <p:cNvPr id="5" name="Footer Placeholder 4">
            <a:extLst>
              <a:ext uri="{FF2B5EF4-FFF2-40B4-BE49-F238E27FC236}">
                <a16:creationId xmlns:a16="http://schemas.microsoft.com/office/drawing/2014/main" id="{13BE051D-6E02-64D2-D03D-A19FADCEBFEE}"/>
              </a:ext>
            </a:extLst>
          </p:cNvPr>
          <p:cNvSpPr>
            <a:spLocks noGrp="1"/>
          </p:cNvSpPr>
          <p:nvPr>
            <p:ph type="ftr" sz="quarter" idx="3"/>
          </p:nvPr>
        </p:nvSpPr>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pic>
        <p:nvPicPr>
          <p:cNvPr id="7" name="Picture 6">
            <a:extLst>
              <a:ext uri="{FF2B5EF4-FFF2-40B4-BE49-F238E27FC236}">
                <a16:creationId xmlns:a16="http://schemas.microsoft.com/office/drawing/2014/main" id="{7EE5CF7B-339C-E820-5E1C-6CF5FA5906BE}"/>
              </a:ext>
            </a:extLst>
          </p:cNvPr>
          <p:cNvPicPr>
            <a:picLocks noChangeAspect="1"/>
          </p:cNvPicPr>
          <p:nvPr/>
        </p:nvPicPr>
        <p:blipFill>
          <a:blip r:embed="rId2"/>
          <a:stretch>
            <a:fillRect/>
          </a:stretch>
        </p:blipFill>
        <p:spPr>
          <a:xfrm>
            <a:off x="5204298" y="1446659"/>
            <a:ext cx="6701824" cy="3875753"/>
          </a:xfrm>
          <a:prstGeom prst="rect">
            <a:avLst/>
          </a:prstGeom>
        </p:spPr>
      </p:pic>
      <p:sp>
        <p:nvSpPr>
          <p:cNvPr id="6" name="Footer Placeholder 3">
            <a:extLst>
              <a:ext uri="{FF2B5EF4-FFF2-40B4-BE49-F238E27FC236}">
                <a16:creationId xmlns:a16="http://schemas.microsoft.com/office/drawing/2014/main" id="{23E0C36E-654D-50FA-4D6E-5968CAA2E8D9}"/>
              </a:ext>
            </a:extLst>
          </p:cNvPr>
          <p:cNvSpPr txBox="1">
            <a:spLocks/>
          </p:cNvSpPr>
          <p:nvPr/>
        </p:nvSpPr>
        <p:spPr>
          <a:xfrm>
            <a:off x="5125144" y="5411341"/>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Source: United States Climate Alliance</a:t>
            </a:r>
          </a:p>
          <a:p>
            <a:r>
              <a:rPr lang="en-US" sz="800" i="1" dirty="0">
                <a:solidFill>
                  <a:schemeClr val="bg1">
                    <a:lumMod val="50000"/>
                  </a:schemeClr>
                </a:solidFill>
                <a:hlinkClick r:id="rId3"/>
              </a:rPr>
              <a:t>https://usclimatealliance.org/</a:t>
            </a:r>
            <a:endParaRPr lang="en-US" sz="800" i="1" dirty="0">
              <a:solidFill>
                <a:schemeClr val="bg1">
                  <a:lumMod val="50000"/>
                </a:schemeClr>
              </a:solidFill>
            </a:endParaRPr>
          </a:p>
        </p:txBody>
      </p:sp>
    </p:spTree>
    <p:extLst>
      <p:ext uri="{BB962C8B-B14F-4D97-AF65-F5344CB8AC3E}">
        <p14:creationId xmlns:p14="http://schemas.microsoft.com/office/powerpoint/2010/main" val="1492409412"/>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C729C-3686-FCF6-CC5D-62B31E811E59}"/>
              </a:ext>
            </a:extLst>
          </p:cNvPr>
          <p:cNvSpPr>
            <a:spLocks noGrp="1"/>
          </p:cNvSpPr>
          <p:nvPr>
            <p:ph type="title"/>
          </p:nvPr>
        </p:nvSpPr>
        <p:spPr/>
        <p:txBody>
          <a:bodyPr/>
          <a:lstStyle/>
          <a:p>
            <a:r>
              <a:rPr lang="en-US" dirty="0"/>
              <a:t>Industry &amp; NGOs</a:t>
            </a:r>
          </a:p>
        </p:txBody>
      </p:sp>
      <p:sp>
        <p:nvSpPr>
          <p:cNvPr id="3" name="Content Placeholder 2">
            <a:extLst>
              <a:ext uri="{FF2B5EF4-FFF2-40B4-BE49-F238E27FC236}">
                <a16:creationId xmlns:a16="http://schemas.microsoft.com/office/drawing/2014/main" id="{67051532-E93F-567E-7A7F-CD38700A4DDD}"/>
              </a:ext>
            </a:extLst>
          </p:cNvPr>
          <p:cNvSpPr>
            <a:spLocks noGrp="1"/>
          </p:cNvSpPr>
          <p:nvPr>
            <p:ph sz="quarter" idx="10"/>
          </p:nvPr>
        </p:nvSpPr>
        <p:spPr/>
        <p:txBody>
          <a:bodyPr/>
          <a:lstStyle/>
          <a:p>
            <a:r>
              <a:rPr lang="en-US" dirty="0"/>
              <a:t>Selected Organizations Driving Transformation</a:t>
            </a:r>
          </a:p>
        </p:txBody>
      </p:sp>
      <p:sp>
        <p:nvSpPr>
          <p:cNvPr id="5" name="Footer Placeholder 4">
            <a:extLst>
              <a:ext uri="{FF2B5EF4-FFF2-40B4-BE49-F238E27FC236}">
                <a16:creationId xmlns:a16="http://schemas.microsoft.com/office/drawing/2014/main" id="{13BE051D-6E02-64D2-D03D-A19FADCEBFEE}"/>
              </a:ext>
            </a:extLst>
          </p:cNvPr>
          <p:cNvSpPr>
            <a:spLocks noGrp="1"/>
          </p:cNvSpPr>
          <p:nvPr>
            <p:ph type="ftr" sz="quarter" idx="3"/>
          </p:nvPr>
        </p:nvSpPr>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pic>
        <p:nvPicPr>
          <p:cNvPr id="6" name="Picture 5" descr="A black and grey letter e&#10;&#10;Description automatically generated">
            <a:hlinkClick r:id="rId2"/>
            <a:extLst>
              <a:ext uri="{FF2B5EF4-FFF2-40B4-BE49-F238E27FC236}">
                <a16:creationId xmlns:a16="http://schemas.microsoft.com/office/drawing/2014/main" id="{73B130E8-DEA1-EC6D-9899-C4421E86B114}"/>
              </a:ext>
            </a:extLst>
          </p:cNvPr>
          <p:cNvPicPr>
            <a:picLocks noChangeAspect="1"/>
          </p:cNvPicPr>
          <p:nvPr/>
        </p:nvPicPr>
        <p:blipFill>
          <a:blip r:embed="rId3"/>
          <a:stretch>
            <a:fillRect/>
          </a:stretch>
        </p:blipFill>
        <p:spPr>
          <a:xfrm>
            <a:off x="1423613" y="1931137"/>
            <a:ext cx="2624138" cy="562049"/>
          </a:xfrm>
          <a:prstGeom prst="rect">
            <a:avLst/>
          </a:prstGeom>
        </p:spPr>
      </p:pic>
      <p:pic>
        <p:nvPicPr>
          <p:cNvPr id="7" name="Picture 6">
            <a:extLst>
              <a:ext uri="{FF2B5EF4-FFF2-40B4-BE49-F238E27FC236}">
                <a16:creationId xmlns:a16="http://schemas.microsoft.com/office/drawing/2014/main" id="{D8ABD600-CF10-9594-F971-97DAADA142FB}"/>
              </a:ext>
            </a:extLst>
          </p:cNvPr>
          <p:cNvPicPr>
            <a:picLocks noChangeAspect="1"/>
          </p:cNvPicPr>
          <p:nvPr/>
        </p:nvPicPr>
        <p:blipFill>
          <a:blip r:embed="rId4"/>
          <a:stretch>
            <a:fillRect/>
          </a:stretch>
        </p:blipFill>
        <p:spPr>
          <a:xfrm>
            <a:off x="1299791" y="2973616"/>
            <a:ext cx="2485651" cy="1719242"/>
          </a:xfrm>
          <a:prstGeom prst="rect">
            <a:avLst/>
          </a:prstGeom>
        </p:spPr>
      </p:pic>
      <p:pic>
        <p:nvPicPr>
          <p:cNvPr id="8" name="Picture 7">
            <a:extLst>
              <a:ext uri="{FF2B5EF4-FFF2-40B4-BE49-F238E27FC236}">
                <a16:creationId xmlns:a16="http://schemas.microsoft.com/office/drawing/2014/main" id="{801700C3-D5CE-D408-7620-3E18E0E3625C}"/>
              </a:ext>
            </a:extLst>
          </p:cNvPr>
          <p:cNvPicPr>
            <a:picLocks noChangeAspect="1"/>
          </p:cNvPicPr>
          <p:nvPr/>
        </p:nvPicPr>
        <p:blipFill>
          <a:blip r:embed="rId5"/>
          <a:stretch>
            <a:fillRect/>
          </a:stretch>
        </p:blipFill>
        <p:spPr>
          <a:xfrm>
            <a:off x="5212556" y="1968087"/>
            <a:ext cx="1876425" cy="647700"/>
          </a:xfrm>
          <a:prstGeom prst="rect">
            <a:avLst/>
          </a:prstGeom>
        </p:spPr>
      </p:pic>
      <p:pic>
        <p:nvPicPr>
          <p:cNvPr id="9" name="Picture 8">
            <a:extLst>
              <a:ext uri="{FF2B5EF4-FFF2-40B4-BE49-F238E27FC236}">
                <a16:creationId xmlns:a16="http://schemas.microsoft.com/office/drawing/2014/main" id="{6DC9CF16-7BDD-BA05-5447-B34B07621EE4}"/>
              </a:ext>
            </a:extLst>
          </p:cNvPr>
          <p:cNvPicPr>
            <a:picLocks noChangeAspect="1"/>
          </p:cNvPicPr>
          <p:nvPr/>
        </p:nvPicPr>
        <p:blipFill>
          <a:blip r:embed="rId6"/>
          <a:stretch>
            <a:fillRect/>
          </a:stretch>
        </p:blipFill>
        <p:spPr>
          <a:xfrm>
            <a:off x="8325354" y="957264"/>
            <a:ext cx="2695575" cy="2695575"/>
          </a:xfrm>
          <a:prstGeom prst="rect">
            <a:avLst/>
          </a:prstGeom>
        </p:spPr>
      </p:pic>
      <p:pic>
        <p:nvPicPr>
          <p:cNvPr id="10" name="Picture 9">
            <a:extLst>
              <a:ext uri="{FF2B5EF4-FFF2-40B4-BE49-F238E27FC236}">
                <a16:creationId xmlns:a16="http://schemas.microsoft.com/office/drawing/2014/main" id="{E49AF80D-58AC-4BBF-21E3-79471C2E878E}"/>
              </a:ext>
            </a:extLst>
          </p:cNvPr>
          <p:cNvPicPr>
            <a:picLocks noChangeAspect="1"/>
          </p:cNvPicPr>
          <p:nvPr/>
        </p:nvPicPr>
        <p:blipFill>
          <a:blip r:embed="rId7"/>
          <a:stretch>
            <a:fillRect/>
          </a:stretch>
        </p:blipFill>
        <p:spPr>
          <a:xfrm>
            <a:off x="8906994" y="3050122"/>
            <a:ext cx="1650570" cy="1650570"/>
          </a:xfrm>
          <a:prstGeom prst="rect">
            <a:avLst/>
          </a:prstGeom>
        </p:spPr>
      </p:pic>
      <p:pic>
        <p:nvPicPr>
          <p:cNvPr id="11" name="Picture 10">
            <a:extLst>
              <a:ext uri="{FF2B5EF4-FFF2-40B4-BE49-F238E27FC236}">
                <a16:creationId xmlns:a16="http://schemas.microsoft.com/office/drawing/2014/main" id="{BF757476-0436-3D8F-4030-AB73900E5B70}"/>
              </a:ext>
            </a:extLst>
          </p:cNvPr>
          <p:cNvPicPr>
            <a:picLocks noChangeAspect="1"/>
          </p:cNvPicPr>
          <p:nvPr/>
        </p:nvPicPr>
        <p:blipFill>
          <a:blip r:embed="rId8"/>
          <a:stretch>
            <a:fillRect/>
          </a:stretch>
        </p:blipFill>
        <p:spPr>
          <a:xfrm>
            <a:off x="5393718" y="3285235"/>
            <a:ext cx="1905000" cy="1200150"/>
          </a:xfrm>
          <a:prstGeom prst="rect">
            <a:avLst/>
          </a:prstGeom>
        </p:spPr>
      </p:pic>
      <p:pic>
        <p:nvPicPr>
          <p:cNvPr id="12" name="Picture 11">
            <a:extLst>
              <a:ext uri="{FF2B5EF4-FFF2-40B4-BE49-F238E27FC236}">
                <a16:creationId xmlns:a16="http://schemas.microsoft.com/office/drawing/2014/main" id="{C70C0D0A-6885-6186-FC6B-AFF35B284163}"/>
              </a:ext>
            </a:extLst>
          </p:cNvPr>
          <p:cNvPicPr>
            <a:picLocks noChangeAspect="1"/>
          </p:cNvPicPr>
          <p:nvPr/>
        </p:nvPicPr>
        <p:blipFill>
          <a:blip r:embed="rId9"/>
          <a:stretch>
            <a:fillRect/>
          </a:stretch>
        </p:blipFill>
        <p:spPr>
          <a:xfrm>
            <a:off x="6480259" y="5331044"/>
            <a:ext cx="3690191" cy="676804"/>
          </a:xfrm>
          <a:prstGeom prst="rect">
            <a:avLst/>
          </a:prstGeom>
        </p:spPr>
      </p:pic>
      <p:pic>
        <p:nvPicPr>
          <p:cNvPr id="13" name="Picture 12">
            <a:extLst>
              <a:ext uri="{FF2B5EF4-FFF2-40B4-BE49-F238E27FC236}">
                <a16:creationId xmlns:a16="http://schemas.microsoft.com/office/drawing/2014/main" id="{B9222532-B367-2D6F-D1C3-1E11389DA121}"/>
              </a:ext>
            </a:extLst>
          </p:cNvPr>
          <p:cNvPicPr>
            <a:picLocks noChangeAspect="1"/>
          </p:cNvPicPr>
          <p:nvPr/>
        </p:nvPicPr>
        <p:blipFill>
          <a:blip r:embed="rId10"/>
          <a:stretch>
            <a:fillRect/>
          </a:stretch>
        </p:blipFill>
        <p:spPr>
          <a:xfrm>
            <a:off x="3690192" y="4977336"/>
            <a:ext cx="2021551" cy="1357086"/>
          </a:xfrm>
          <a:prstGeom prst="rect">
            <a:avLst/>
          </a:prstGeom>
        </p:spPr>
      </p:pic>
    </p:spTree>
    <p:extLst>
      <p:ext uri="{BB962C8B-B14F-4D97-AF65-F5344CB8AC3E}">
        <p14:creationId xmlns:p14="http://schemas.microsoft.com/office/powerpoint/2010/main" val="32964727"/>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C729C-3686-FCF6-CC5D-62B31E811E59}"/>
              </a:ext>
            </a:extLst>
          </p:cNvPr>
          <p:cNvSpPr>
            <a:spLocks noGrp="1"/>
          </p:cNvSpPr>
          <p:nvPr>
            <p:ph type="title"/>
          </p:nvPr>
        </p:nvSpPr>
        <p:spPr/>
        <p:txBody>
          <a:bodyPr/>
          <a:lstStyle/>
          <a:p>
            <a:r>
              <a:rPr lang="en-US" dirty="0"/>
              <a:t>ASHRAE</a:t>
            </a:r>
          </a:p>
        </p:txBody>
      </p:sp>
      <p:sp>
        <p:nvSpPr>
          <p:cNvPr id="3" name="Content Placeholder 2">
            <a:extLst>
              <a:ext uri="{FF2B5EF4-FFF2-40B4-BE49-F238E27FC236}">
                <a16:creationId xmlns:a16="http://schemas.microsoft.com/office/drawing/2014/main" id="{67051532-E93F-567E-7A7F-CD38700A4DDD}"/>
              </a:ext>
            </a:extLst>
          </p:cNvPr>
          <p:cNvSpPr>
            <a:spLocks noGrp="1"/>
          </p:cNvSpPr>
          <p:nvPr>
            <p:ph sz="quarter" idx="10"/>
          </p:nvPr>
        </p:nvSpPr>
        <p:spPr>
          <a:xfrm>
            <a:off x="295846" y="788400"/>
            <a:ext cx="11599317" cy="419132"/>
          </a:xfrm>
        </p:spPr>
        <p:txBody>
          <a:bodyPr/>
          <a:lstStyle/>
          <a:p>
            <a:r>
              <a:rPr lang="en-US" dirty="0"/>
              <a:t>ASHRAE and Building Decarbonization</a:t>
            </a:r>
          </a:p>
        </p:txBody>
      </p:sp>
      <p:sp>
        <p:nvSpPr>
          <p:cNvPr id="4" name="Content Placeholder 3">
            <a:extLst>
              <a:ext uri="{FF2B5EF4-FFF2-40B4-BE49-F238E27FC236}">
                <a16:creationId xmlns:a16="http://schemas.microsoft.com/office/drawing/2014/main" id="{D5A432FF-72B0-3D7F-EDE4-74353ABFEF0F}"/>
              </a:ext>
            </a:extLst>
          </p:cNvPr>
          <p:cNvSpPr>
            <a:spLocks noGrp="1"/>
          </p:cNvSpPr>
          <p:nvPr>
            <p:ph sz="quarter" idx="18"/>
          </p:nvPr>
        </p:nvSpPr>
        <p:spPr>
          <a:xfrm>
            <a:off x="295847" y="1161306"/>
            <a:ext cx="5514403" cy="4594372"/>
          </a:xfrm>
        </p:spPr>
        <p:txBody>
          <a:bodyPr/>
          <a:lstStyle/>
          <a:p>
            <a:r>
              <a:rPr lang="en-US" dirty="0"/>
              <a:t>Standards and Guidelines</a:t>
            </a:r>
          </a:p>
          <a:p>
            <a:pPr lvl="1"/>
            <a:r>
              <a:rPr lang="en-US" dirty="0"/>
              <a:t>ASHRAE Standard 90.1</a:t>
            </a:r>
          </a:p>
          <a:p>
            <a:pPr lvl="1"/>
            <a:r>
              <a:rPr lang="en-US" dirty="0"/>
              <a:t>ASHRAE Guideline 36</a:t>
            </a:r>
          </a:p>
          <a:p>
            <a:r>
              <a:rPr lang="en-US" dirty="0"/>
              <a:t>Center of Excellence for Building Decarbonization</a:t>
            </a:r>
          </a:p>
          <a:p>
            <a:r>
              <a:rPr lang="en-US" dirty="0"/>
              <a:t>Guides:</a:t>
            </a:r>
          </a:p>
          <a:p>
            <a:pPr lvl="1"/>
            <a:r>
              <a:rPr lang="en-US" dirty="0"/>
              <a:t>Decarbonizing Building Thermal Systems: A Guide for Applying Heat Pumps and Beyond</a:t>
            </a:r>
          </a:p>
          <a:p>
            <a:pPr lvl="1"/>
            <a:r>
              <a:rPr lang="en-US" dirty="0"/>
              <a:t>Grid-Interactive Buildings for Decarbonization</a:t>
            </a:r>
          </a:p>
          <a:p>
            <a:pPr lvl="1"/>
            <a:r>
              <a:rPr lang="en-US" dirty="0"/>
              <a:t>Building Performance Standards: A Technical Resource Guide</a:t>
            </a:r>
          </a:p>
          <a:p>
            <a:pPr lvl="1"/>
            <a:r>
              <a:rPr lang="en-US" dirty="0"/>
              <a:t>Decarbonizing Hospital Buildings</a:t>
            </a:r>
          </a:p>
          <a:p>
            <a:pPr lvl="1"/>
            <a:r>
              <a:rPr lang="en-US" dirty="0"/>
              <a:t>Building Decarbonization Retrofits for Commercial and Multifamily Buildings</a:t>
            </a:r>
          </a:p>
          <a:p>
            <a:r>
              <a:rPr lang="en-US" dirty="0"/>
              <a:t>ASHRAE Decarbonization Conference</a:t>
            </a:r>
          </a:p>
          <a:p>
            <a:pPr lvl="1"/>
            <a:r>
              <a:rPr lang="en-US" dirty="0"/>
              <a:t>October 22-24, in Chicago, Illinois</a:t>
            </a:r>
          </a:p>
          <a:p>
            <a:endParaRPr lang="en-US" dirty="0"/>
          </a:p>
          <a:p>
            <a:endParaRPr lang="en-US" dirty="0"/>
          </a:p>
        </p:txBody>
      </p:sp>
      <p:sp>
        <p:nvSpPr>
          <p:cNvPr id="5" name="Footer Placeholder 4">
            <a:extLst>
              <a:ext uri="{FF2B5EF4-FFF2-40B4-BE49-F238E27FC236}">
                <a16:creationId xmlns:a16="http://schemas.microsoft.com/office/drawing/2014/main" id="{13BE051D-6E02-64D2-D03D-A19FADCEBFEE}"/>
              </a:ext>
            </a:extLst>
          </p:cNvPr>
          <p:cNvSpPr>
            <a:spLocks noGrp="1"/>
          </p:cNvSpPr>
          <p:nvPr>
            <p:ph type="ftr" sz="quarter" idx="3"/>
          </p:nvPr>
        </p:nvSpPr>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pic>
        <p:nvPicPr>
          <p:cNvPr id="1026" name="Picture 2" descr="Upcoming Decarbonization Guides from ASHRAE">
            <a:extLst>
              <a:ext uri="{FF2B5EF4-FFF2-40B4-BE49-F238E27FC236}">
                <a16:creationId xmlns:a16="http://schemas.microsoft.com/office/drawing/2014/main" id="{BC17E920-4D18-BFD8-1C7E-7A2C716593F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20250" y="631978"/>
            <a:ext cx="3048000" cy="4064000"/>
          </a:xfrm>
          <a:prstGeom prst="rect">
            <a:avLst/>
          </a:prstGeom>
          <a:noFill/>
          <a:effectLst>
            <a:glow rad="101600">
              <a:schemeClr val="tx2">
                <a:alpha val="40000"/>
              </a:schemeClr>
            </a:glow>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BC8CA08-8E8C-FC26-A33D-9126305CDC70}"/>
              </a:ext>
            </a:extLst>
          </p:cNvPr>
          <p:cNvPicPr>
            <a:picLocks noChangeAspect="1"/>
          </p:cNvPicPr>
          <p:nvPr/>
        </p:nvPicPr>
        <p:blipFill>
          <a:blip r:embed="rId3"/>
          <a:stretch>
            <a:fillRect/>
          </a:stretch>
        </p:blipFill>
        <p:spPr>
          <a:xfrm>
            <a:off x="8716299" y="2563189"/>
            <a:ext cx="3152976" cy="4042011"/>
          </a:xfrm>
          <a:prstGeom prst="rect">
            <a:avLst/>
          </a:prstGeom>
          <a:effectLst>
            <a:glow rad="101600">
              <a:schemeClr val="tx2">
                <a:alpha val="40000"/>
              </a:schemeClr>
            </a:glow>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82113E90-8E6A-3407-2C70-BB0ECBD6455D}"/>
              </a:ext>
            </a:extLst>
          </p:cNvPr>
          <p:cNvPicPr>
            <a:picLocks noChangeAspect="1"/>
          </p:cNvPicPr>
          <p:nvPr/>
        </p:nvPicPr>
        <p:blipFill>
          <a:blip r:embed="rId4"/>
          <a:stretch>
            <a:fillRect/>
          </a:stretch>
        </p:blipFill>
        <p:spPr>
          <a:xfrm>
            <a:off x="9188881" y="631978"/>
            <a:ext cx="2485651" cy="1719242"/>
          </a:xfrm>
          <a:prstGeom prst="rect">
            <a:avLst/>
          </a:prstGeom>
        </p:spPr>
      </p:pic>
    </p:spTree>
    <p:extLst>
      <p:ext uri="{BB962C8B-B14F-4D97-AF65-F5344CB8AC3E}">
        <p14:creationId xmlns:p14="http://schemas.microsoft.com/office/powerpoint/2010/main" val="2165314324"/>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C729C-3686-FCF6-CC5D-62B31E811E59}"/>
              </a:ext>
            </a:extLst>
          </p:cNvPr>
          <p:cNvSpPr>
            <a:spLocks noGrp="1"/>
          </p:cNvSpPr>
          <p:nvPr>
            <p:ph type="title"/>
          </p:nvPr>
        </p:nvSpPr>
        <p:spPr/>
        <p:txBody>
          <a:bodyPr/>
          <a:lstStyle/>
          <a:p>
            <a:r>
              <a:rPr lang="en-US" dirty="0"/>
              <a:t>Utilities</a:t>
            </a:r>
          </a:p>
        </p:txBody>
      </p:sp>
      <p:sp>
        <p:nvSpPr>
          <p:cNvPr id="3" name="Content Placeholder 2">
            <a:extLst>
              <a:ext uri="{FF2B5EF4-FFF2-40B4-BE49-F238E27FC236}">
                <a16:creationId xmlns:a16="http://schemas.microsoft.com/office/drawing/2014/main" id="{67051532-E93F-567E-7A7F-CD38700A4DDD}"/>
              </a:ext>
            </a:extLst>
          </p:cNvPr>
          <p:cNvSpPr>
            <a:spLocks noGrp="1"/>
          </p:cNvSpPr>
          <p:nvPr>
            <p:ph sz="quarter" idx="10"/>
          </p:nvPr>
        </p:nvSpPr>
        <p:spPr/>
        <p:txBody>
          <a:bodyPr/>
          <a:lstStyle/>
          <a:p>
            <a:r>
              <a:rPr lang="en-US" dirty="0"/>
              <a:t>Utilities and Building Decarbonization</a:t>
            </a:r>
          </a:p>
        </p:txBody>
      </p:sp>
      <p:sp>
        <p:nvSpPr>
          <p:cNvPr id="5" name="Footer Placeholder 4">
            <a:extLst>
              <a:ext uri="{FF2B5EF4-FFF2-40B4-BE49-F238E27FC236}">
                <a16:creationId xmlns:a16="http://schemas.microsoft.com/office/drawing/2014/main" id="{13BE051D-6E02-64D2-D03D-A19FADCEBFEE}"/>
              </a:ext>
            </a:extLst>
          </p:cNvPr>
          <p:cNvSpPr>
            <a:spLocks noGrp="1"/>
          </p:cNvSpPr>
          <p:nvPr>
            <p:ph type="ftr" sz="quarter" idx="3"/>
          </p:nvPr>
        </p:nvSpPr>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
        <p:nvSpPr>
          <p:cNvPr id="12" name="Content Placeholder 11">
            <a:extLst>
              <a:ext uri="{FF2B5EF4-FFF2-40B4-BE49-F238E27FC236}">
                <a16:creationId xmlns:a16="http://schemas.microsoft.com/office/drawing/2014/main" id="{E284EF73-8988-0DDC-E3BA-E5484C3F8905}"/>
              </a:ext>
            </a:extLst>
          </p:cNvPr>
          <p:cNvSpPr>
            <a:spLocks noGrp="1"/>
          </p:cNvSpPr>
          <p:nvPr>
            <p:ph sz="quarter" idx="18"/>
          </p:nvPr>
        </p:nvSpPr>
        <p:spPr>
          <a:xfrm>
            <a:off x="295846" y="1554638"/>
            <a:ext cx="5159327" cy="4594372"/>
          </a:xfrm>
        </p:spPr>
        <p:txBody>
          <a:bodyPr/>
          <a:lstStyle/>
          <a:p>
            <a:r>
              <a:rPr lang="en-US" dirty="0"/>
              <a:t>Established targets vary by utility</a:t>
            </a:r>
          </a:p>
          <a:p>
            <a:pPr lvl="1"/>
            <a:r>
              <a:rPr lang="en-US" dirty="0"/>
              <a:t>GHG reduction</a:t>
            </a:r>
          </a:p>
          <a:p>
            <a:pPr lvl="1"/>
            <a:r>
              <a:rPr lang="en-US" dirty="0"/>
              <a:t>Renewable energy</a:t>
            </a:r>
          </a:p>
          <a:p>
            <a:r>
              <a:rPr lang="en-US" dirty="0"/>
              <a:t>As of 2024:</a:t>
            </a:r>
          </a:p>
          <a:p>
            <a:pPr lvl="1"/>
            <a:r>
              <a:rPr lang="en-US" dirty="0"/>
              <a:t>83% of US customer accounts served by utility with a carbon reduction target</a:t>
            </a:r>
          </a:p>
          <a:p>
            <a:pPr lvl="1"/>
            <a:r>
              <a:rPr lang="en-US" dirty="0"/>
              <a:t>80% of US customer accounts served by utility with a 100% carbon reduction target</a:t>
            </a:r>
          </a:p>
          <a:p>
            <a:r>
              <a:rPr lang="en-US" dirty="0"/>
              <a:t>Rebates/incentives vary by utility</a:t>
            </a:r>
          </a:p>
          <a:p>
            <a:pPr lvl="1"/>
            <a:r>
              <a:rPr lang="en-US" dirty="0"/>
              <a:t>Research rebates/incentives and consult with utilities early in a project</a:t>
            </a:r>
          </a:p>
          <a:p>
            <a:pPr lvl="1"/>
            <a:endParaRPr lang="en-US" dirty="0"/>
          </a:p>
        </p:txBody>
      </p:sp>
      <p:graphicFrame>
        <p:nvGraphicFramePr>
          <p:cNvPr id="13" name="Content Placeholder 9">
            <a:extLst>
              <a:ext uri="{FF2B5EF4-FFF2-40B4-BE49-F238E27FC236}">
                <a16:creationId xmlns:a16="http://schemas.microsoft.com/office/drawing/2014/main" id="{DF1B3F59-888F-B9D5-25AF-EE3B022A1755}"/>
              </a:ext>
            </a:extLst>
          </p:cNvPr>
          <p:cNvGraphicFramePr>
            <a:graphicFrameLocks/>
          </p:cNvGraphicFramePr>
          <p:nvPr>
            <p:extLst>
              <p:ext uri="{D42A27DB-BD31-4B8C-83A1-F6EECF244321}">
                <p14:modId xmlns:p14="http://schemas.microsoft.com/office/powerpoint/2010/main" val="3674388946"/>
              </p:ext>
            </p:extLst>
          </p:nvPr>
        </p:nvGraphicFramePr>
        <p:xfrm>
          <a:off x="5602215" y="1008477"/>
          <a:ext cx="6413172" cy="51405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View and Report Outages - City Light | seattle.gov">
            <a:extLst>
              <a:ext uri="{FF2B5EF4-FFF2-40B4-BE49-F238E27FC236}">
                <a16:creationId xmlns:a16="http://schemas.microsoft.com/office/drawing/2014/main" id="{B1CEF3A9-6E36-D1F4-31B5-C3B0AB2A0D7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09480" y="5299015"/>
            <a:ext cx="1972451" cy="91046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BC153E82-1065-15DE-5DAB-56D9805DB764}"/>
              </a:ext>
            </a:extLst>
          </p:cNvPr>
          <p:cNvPicPr>
            <a:picLocks noChangeAspect="1"/>
          </p:cNvPicPr>
          <p:nvPr/>
        </p:nvPicPr>
        <p:blipFill>
          <a:blip r:embed="rId8"/>
          <a:stretch>
            <a:fillRect/>
          </a:stretch>
        </p:blipFill>
        <p:spPr>
          <a:xfrm>
            <a:off x="9728043" y="5554766"/>
            <a:ext cx="2140303" cy="418028"/>
          </a:xfrm>
          <a:prstGeom prst="rect">
            <a:avLst/>
          </a:prstGeom>
        </p:spPr>
      </p:pic>
    </p:spTree>
    <p:extLst>
      <p:ext uri="{BB962C8B-B14F-4D97-AF65-F5344CB8AC3E}">
        <p14:creationId xmlns:p14="http://schemas.microsoft.com/office/powerpoint/2010/main" val="783094840"/>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2" descr="Utilities and Utility Parents">
            <a:extLst>
              <a:ext uri="{FF2B5EF4-FFF2-40B4-BE49-F238E27FC236}">
                <a16:creationId xmlns:a16="http://schemas.microsoft.com/office/drawing/2014/main" id="{75B0A027-5F30-4DC3-A993-F00FD66462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660" y="709303"/>
            <a:ext cx="11269329" cy="6073385"/>
          </a:xfrm>
          <a:prstGeom prst="rect">
            <a:avLst/>
          </a:prstGeom>
        </p:spPr>
      </p:pic>
      <p:sp>
        <p:nvSpPr>
          <p:cNvPr id="8" name="Rectangle 7">
            <a:extLst>
              <a:ext uri="{FF2B5EF4-FFF2-40B4-BE49-F238E27FC236}">
                <a16:creationId xmlns:a16="http://schemas.microsoft.com/office/drawing/2014/main" id="{E8FC3A5E-79E2-AA51-3A52-B25277C7E494}"/>
              </a:ext>
            </a:extLst>
          </p:cNvPr>
          <p:cNvSpPr/>
          <p:nvPr/>
        </p:nvSpPr>
        <p:spPr>
          <a:xfrm>
            <a:off x="8515440" y="2798516"/>
            <a:ext cx="3324589" cy="2049710"/>
          </a:xfrm>
          <a:prstGeom prst="rect">
            <a:avLst/>
          </a:prstGeom>
          <a:solidFill>
            <a:schemeClr val="bg1"/>
          </a:solidFill>
          <a:ln w="25400">
            <a:solidFill>
              <a:schemeClr val="bg1">
                <a:lumMod val="50000"/>
              </a:schemeClr>
            </a:solidFill>
          </a:ln>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4" name="Title 3">
            <a:extLst>
              <a:ext uri="{FF2B5EF4-FFF2-40B4-BE49-F238E27FC236}">
                <a16:creationId xmlns:a16="http://schemas.microsoft.com/office/drawing/2014/main" id="{44FB4AFF-F549-690E-7AD5-3350A8625301}"/>
              </a:ext>
            </a:extLst>
          </p:cNvPr>
          <p:cNvSpPr>
            <a:spLocks noGrp="1"/>
          </p:cNvSpPr>
          <p:nvPr>
            <p:ph type="title"/>
          </p:nvPr>
        </p:nvSpPr>
        <p:spPr/>
        <p:txBody>
          <a:bodyPr/>
          <a:lstStyle/>
          <a:p>
            <a:r>
              <a:rPr lang="en-US" dirty="0"/>
              <a:t>Utilities</a:t>
            </a:r>
          </a:p>
        </p:txBody>
      </p:sp>
      <p:sp>
        <p:nvSpPr>
          <p:cNvPr id="6" name="Rectangle 5">
            <a:extLst>
              <a:ext uri="{FF2B5EF4-FFF2-40B4-BE49-F238E27FC236}">
                <a16:creationId xmlns:a16="http://schemas.microsoft.com/office/drawing/2014/main" id="{C9F1E84D-1481-34F4-CDD2-AA1D995FA629}"/>
              </a:ext>
            </a:extLst>
          </p:cNvPr>
          <p:cNvSpPr/>
          <p:nvPr/>
        </p:nvSpPr>
        <p:spPr>
          <a:xfrm>
            <a:off x="8710759" y="3043638"/>
            <a:ext cx="333592" cy="356787"/>
          </a:xfrm>
          <a:prstGeom prst="rect">
            <a:avLst/>
          </a:prstGeom>
          <a:solidFill>
            <a:srgbClr val="7194B9"/>
          </a:solidFill>
          <a:ln w="25400">
            <a:solidFill>
              <a:schemeClr val="bg1">
                <a:lumMod val="50000"/>
              </a:schemeClr>
            </a:solidFill>
          </a:ln>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7" name="TextBox 6">
            <a:extLst>
              <a:ext uri="{FF2B5EF4-FFF2-40B4-BE49-F238E27FC236}">
                <a16:creationId xmlns:a16="http://schemas.microsoft.com/office/drawing/2014/main" id="{470EE755-639A-6C9D-2D51-B1CA9B005CC3}"/>
              </a:ext>
            </a:extLst>
          </p:cNvPr>
          <p:cNvSpPr txBox="1"/>
          <p:nvPr/>
        </p:nvSpPr>
        <p:spPr>
          <a:xfrm>
            <a:off x="9044351" y="3071863"/>
            <a:ext cx="2662908" cy="276999"/>
          </a:xfrm>
          <a:prstGeom prst="rect">
            <a:avLst/>
          </a:prstGeom>
          <a:noFill/>
        </p:spPr>
        <p:txBody>
          <a:bodyPr wrap="none" rtlCol="0">
            <a:spAutoFit/>
          </a:bodyPr>
          <a:lstStyle/>
          <a:p>
            <a:r>
              <a:rPr lang="en-US" sz="1200" dirty="0"/>
              <a:t>100% carbon-free/renewable energy</a:t>
            </a:r>
          </a:p>
        </p:txBody>
      </p:sp>
      <p:sp>
        <p:nvSpPr>
          <p:cNvPr id="9" name="Rectangle 8">
            <a:extLst>
              <a:ext uri="{FF2B5EF4-FFF2-40B4-BE49-F238E27FC236}">
                <a16:creationId xmlns:a16="http://schemas.microsoft.com/office/drawing/2014/main" id="{FD68A65F-F5B6-68D4-AE17-6A9F5172EB2F}"/>
              </a:ext>
            </a:extLst>
          </p:cNvPr>
          <p:cNvSpPr/>
          <p:nvPr/>
        </p:nvSpPr>
        <p:spPr>
          <a:xfrm>
            <a:off x="8710759" y="3476110"/>
            <a:ext cx="333592" cy="356787"/>
          </a:xfrm>
          <a:prstGeom prst="rect">
            <a:avLst/>
          </a:prstGeom>
          <a:solidFill>
            <a:srgbClr val="A3D7E8"/>
          </a:solidFill>
          <a:ln w="25400">
            <a:solidFill>
              <a:schemeClr val="bg1">
                <a:lumMod val="50000"/>
              </a:schemeClr>
            </a:solidFill>
          </a:ln>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10" name="Rectangle 9">
            <a:extLst>
              <a:ext uri="{FF2B5EF4-FFF2-40B4-BE49-F238E27FC236}">
                <a16:creationId xmlns:a16="http://schemas.microsoft.com/office/drawing/2014/main" id="{56366080-FE5D-79BB-6A21-A5DBF75D80FA}"/>
              </a:ext>
            </a:extLst>
          </p:cNvPr>
          <p:cNvSpPr/>
          <p:nvPr/>
        </p:nvSpPr>
        <p:spPr>
          <a:xfrm>
            <a:off x="8710759" y="3908582"/>
            <a:ext cx="333592" cy="356787"/>
          </a:xfrm>
          <a:prstGeom prst="rect">
            <a:avLst/>
          </a:prstGeom>
          <a:solidFill>
            <a:srgbClr val="F7D58D"/>
          </a:solidFill>
          <a:ln w="25400">
            <a:solidFill>
              <a:schemeClr val="bg1">
                <a:lumMod val="50000"/>
              </a:schemeClr>
            </a:solidFill>
          </a:ln>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11" name="Rectangle 10">
            <a:extLst>
              <a:ext uri="{FF2B5EF4-FFF2-40B4-BE49-F238E27FC236}">
                <a16:creationId xmlns:a16="http://schemas.microsoft.com/office/drawing/2014/main" id="{CDBEA74C-A690-E213-AE2D-95F488143B48}"/>
              </a:ext>
            </a:extLst>
          </p:cNvPr>
          <p:cNvSpPr/>
          <p:nvPr/>
        </p:nvSpPr>
        <p:spPr>
          <a:xfrm>
            <a:off x="8710759" y="4338827"/>
            <a:ext cx="333592" cy="356787"/>
          </a:xfrm>
          <a:prstGeom prst="rect">
            <a:avLst/>
          </a:prstGeom>
          <a:solidFill>
            <a:srgbClr val="EF9F95"/>
          </a:solidFill>
          <a:ln w="25400">
            <a:solidFill>
              <a:schemeClr val="bg1">
                <a:lumMod val="50000"/>
              </a:schemeClr>
            </a:solidFill>
          </a:ln>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12" name="TextBox 11">
            <a:extLst>
              <a:ext uri="{FF2B5EF4-FFF2-40B4-BE49-F238E27FC236}">
                <a16:creationId xmlns:a16="http://schemas.microsoft.com/office/drawing/2014/main" id="{C900C0C3-A2AD-96A8-47B8-4EA05216D745}"/>
              </a:ext>
            </a:extLst>
          </p:cNvPr>
          <p:cNvSpPr txBox="1"/>
          <p:nvPr/>
        </p:nvSpPr>
        <p:spPr>
          <a:xfrm>
            <a:off x="9044351" y="3483514"/>
            <a:ext cx="1053494" cy="276999"/>
          </a:xfrm>
          <a:prstGeom prst="rect">
            <a:avLst/>
          </a:prstGeom>
          <a:noFill/>
        </p:spPr>
        <p:txBody>
          <a:bodyPr wrap="none" rtlCol="0">
            <a:spAutoFit/>
          </a:bodyPr>
          <a:lstStyle/>
          <a:p>
            <a:r>
              <a:rPr lang="en-US" sz="1200" dirty="0"/>
              <a:t>Net-negative</a:t>
            </a:r>
          </a:p>
        </p:txBody>
      </p:sp>
      <p:sp>
        <p:nvSpPr>
          <p:cNvPr id="13" name="TextBox 12">
            <a:extLst>
              <a:ext uri="{FF2B5EF4-FFF2-40B4-BE49-F238E27FC236}">
                <a16:creationId xmlns:a16="http://schemas.microsoft.com/office/drawing/2014/main" id="{75C2DA5E-4AE0-DF44-C1D0-11A852FC3FA6}"/>
              </a:ext>
            </a:extLst>
          </p:cNvPr>
          <p:cNvSpPr txBox="1"/>
          <p:nvPr/>
        </p:nvSpPr>
        <p:spPr>
          <a:xfrm>
            <a:off x="9044351" y="3948475"/>
            <a:ext cx="1983235" cy="276999"/>
          </a:xfrm>
          <a:prstGeom prst="rect">
            <a:avLst/>
          </a:prstGeom>
          <a:noFill/>
        </p:spPr>
        <p:txBody>
          <a:bodyPr wrap="none" rtlCol="0">
            <a:spAutoFit/>
          </a:bodyPr>
          <a:lstStyle/>
          <a:p>
            <a:r>
              <a:rPr lang="en-US" sz="1200" dirty="0"/>
              <a:t>Net-zero or carbon-neutral</a:t>
            </a:r>
          </a:p>
        </p:txBody>
      </p:sp>
      <p:sp>
        <p:nvSpPr>
          <p:cNvPr id="14" name="TextBox 13">
            <a:extLst>
              <a:ext uri="{FF2B5EF4-FFF2-40B4-BE49-F238E27FC236}">
                <a16:creationId xmlns:a16="http://schemas.microsoft.com/office/drawing/2014/main" id="{4A78F8B0-05F1-B1A3-1920-CF13B6C013A7}"/>
              </a:ext>
            </a:extLst>
          </p:cNvPr>
          <p:cNvSpPr txBox="1"/>
          <p:nvPr/>
        </p:nvSpPr>
        <p:spPr>
          <a:xfrm>
            <a:off x="9044351" y="4384629"/>
            <a:ext cx="1292341" cy="276999"/>
          </a:xfrm>
          <a:prstGeom prst="rect">
            <a:avLst/>
          </a:prstGeom>
          <a:noFill/>
        </p:spPr>
        <p:txBody>
          <a:bodyPr wrap="none" rtlCol="0">
            <a:spAutoFit/>
          </a:bodyPr>
          <a:lstStyle/>
          <a:p>
            <a:r>
              <a:rPr lang="en-US" sz="1200" dirty="0"/>
              <a:t>Partial reduction</a:t>
            </a:r>
          </a:p>
        </p:txBody>
      </p:sp>
    </p:spTree>
    <p:extLst>
      <p:ext uri="{BB962C8B-B14F-4D97-AF65-F5344CB8AC3E}">
        <p14:creationId xmlns:p14="http://schemas.microsoft.com/office/powerpoint/2010/main" val="95992585"/>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F42F18-F35D-6AD0-9AA9-16A4BA65183F}"/>
              </a:ext>
            </a:extLst>
          </p:cNvPr>
          <p:cNvSpPr>
            <a:spLocks noGrp="1"/>
          </p:cNvSpPr>
          <p:nvPr>
            <p:ph type="title"/>
          </p:nvPr>
        </p:nvSpPr>
        <p:spPr/>
        <p:txBody>
          <a:bodyPr/>
          <a:lstStyle/>
          <a:p>
            <a:r>
              <a:rPr lang="en-US" dirty="0"/>
              <a:t>Audience Question</a:t>
            </a:r>
          </a:p>
        </p:txBody>
      </p:sp>
      <p:sp>
        <p:nvSpPr>
          <p:cNvPr id="6" name="Content Placeholder 5">
            <a:extLst>
              <a:ext uri="{FF2B5EF4-FFF2-40B4-BE49-F238E27FC236}">
                <a16:creationId xmlns:a16="http://schemas.microsoft.com/office/drawing/2014/main" id="{89676283-0BE1-A1CD-2F03-9E9B41148F2D}"/>
              </a:ext>
            </a:extLst>
          </p:cNvPr>
          <p:cNvSpPr>
            <a:spLocks noGrp="1"/>
          </p:cNvSpPr>
          <p:nvPr>
            <p:ph sz="quarter" idx="10"/>
          </p:nvPr>
        </p:nvSpPr>
        <p:spPr/>
        <p:txBody>
          <a:bodyPr/>
          <a:lstStyle/>
          <a:p>
            <a:r>
              <a:rPr lang="en-US" dirty="0"/>
              <a:t>Question 2</a:t>
            </a:r>
          </a:p>
        </p:txBody>
      </p:sp>
      <p:sp>
        <p:nvSpPr>
          <p:cNvPr id="7" name="Content Placeholder 6">
            <a:extLst>
              <a:ext uri="{FF2B5EF4-FFF2-40B4-BE49-F238E27FC236}">
                <a16:creationId xmlns:a16="http://schemas.microsoft.com/office/drawing/2014/main" id="{DA752DB3-AB65-9410-B289-428D048A2056}"/>
              </a:ext>
            </a:extLst>
          </p:cNvPr>
          <p:cNvSpPr>
            <a:spLocks noGrp="1"/>
          </p:cNvSpPr>
          <p:nvPr>
            <p:ph sz="quarter" idx="18"/>
          </p:nvPr>
        </p:nvSpPr>
        <p:spPr/>
        <p:txBody>
          <a:bodyPr/>
          <a:lstStyle/>
          <a:p>
            <a:r>
              <a:rPr lang="en-US" sz="2800" dirty="0"/>
              <a:t>Have you been involved with a decarbonization / electrification project?</a:t>
            </a:r>
          </a:p>
          <a:p>
            <a:pPr lvl="1"/>
            <a:r>
              <a:rPr lang="en-US" sz="2400" dirty="0"/>
              <a:t>Yes, or</a:t>
            </a:r>
          </a:p>
          <a:p>
            <a:pPr lvl="1"/>
            <a:r>
              <a:rPr lang="en-US" sz="2400" dirty="0"/>
              <a:t>No</a:t>
            </a:r>
          </a:p>
          <a:p>
            <a:endParaRPr lang="en-US" sz="2800" dirty="0"/>
          </a:p>
        </p:txBody>
      </p:sp>
      <p:sp>
        <p:nvSpPr>
          <p:cNvPr id="10" name="Footer Placeholder 4">
            <a:extLst>
              <a:ext uri="{FF2B5EF4-FFF2-40B4-BE49-F238E27FC236}">
                <a16:creationId xmlns:a16="http://schemas.microsoft.com/office/drawing/2014/main" id="{76F75E80-4F6E-BBFD-8E0D-73ED74F97B4F}"/>
              </a:ext>
            </a:extLst>
          </p:cNvPr>
          <p:cNvSpPr>
            <a:spLocks noGrp="1"/>
          </p:cNvSpPr>
          <p:nvPr>
            <p:ph type="ftr" sz="quarter" idx="3"/>
          </p:nvPr>
        </p:nvSpPr>
        <p:spPr>
          <a:xfrm>
            <a:off x="295845" y="6457014"/>
            <a:ext cx="4351704" cy="365125"/>
          </a:xfr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Tree>
    <p:extLst>
      <p:ext uri="{BB962C8B-B14F-4D97-AF65-F5344CB8AC3E}">
        <p14:creationId xmlns:p14="http://schemas.microsoft.com/office/powerpoint/2010/main" val="10339019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1932-793B-40CD-BC16-D2CE13DDD11A}"/>
              </a:ext>
            </a:extLst>
          </p:cNvPr>
          <p:cNvSpPr>
            <a:spLocks noGrp="1"/>
          </p:cNvSpPr>
          <p:nvPr>
            <p:ph type="ctrTitle"/>
          </p:nvPr>
        </p:nvSpPr>
        <p:spPr/>
        <p:txBody>
          <a:bodyPr/>
          <a:lstStyle/>
          <a:p>
            <a:r>
              <a:rPr lang="en-US" dirty="0"/>
              <a:t>Heat Pumps</a:t>
            </a:r>
          </a:p>
        </p:txBody>
      </p:sp>
      <p:graphicFrame>
        <p:nvGraphicFramePr>
          <p:cNvPr id="4" name="Diagram 3">
            <a:extLst>
              <a:ext uri="{FF2B5EF4-FFF2-40B4-BE49-F238E27FC236}">
                <a16:creationId xmlns:a16="http://schemas.microsoft.com/office/drawing/2014/main" id="{C254A4CA-6CB3-FFC9-B4BC-0EBFAC4799C6}"/>
              </a:ext>
            </a:extLst>
          </p:cNvPr>
          <p:cNvGraphicFramePr/>
          <p:nvPr>
            <p:extLst>
              <p:ext uri="{D42A27DB-BD31-4B8C-83A1-F6EECF244321}">
                <p14:modId xmlns:p14="http://schemas.microsoft.com/office/powerpoint/2010/main" val="726967536"/>
              </p:ext>
            </p:extLst>
          </p:nvPr>
        </p:nvGraphicFramePr>
        <p:xfrm>
          <a:off x="7734815" y="275998"/>
          <a:ext cx="4200009" cy="5476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Footer Placeholder 3">
            <a:extLst>
              <a:ext uri="{FF2B5EF4-FFF2-40B4-BE49-F238E27FC236}">
                <a16:creationId xmlns:a16="http://schemas.microsoft.com/office/drawing/2014/main" id="{58B74ADA-078C-A52A-A0E4-3CF0A4BFF59A}"/>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4164627090"/>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5D2AC-4EC6-4F87-A9FD-A3E14BEFA667}"/>
              </a:ext>
            </a:extLst>
          </p:cNvPr>
          <p:cNvSpPr>
            <a:spLocks noGrp="1"/>
          </p:cNvSpPr>
          <p:nvPr>
            <p:ph type="title"/>
          </p:nvPr>
        </p:nvSpPr>
        <p:spPr/>
        <p:txBody>
          <a:bodyPr/>
          <a:lstStyle/>
          <a:p>
            <a:r>
              <a:rPr lang="en-US" dirty="0"/>
              <a:t>Heat Pumps </a:t>
            </a:r>
          </a:p>
        </p:txBody>
      </p:sp>
      <p:sp>
        <p:nvSpPr>
          <p:cNvPr id="7" name="Content Placeholder 6">
            <a:extLst>
              <a:ext uri="{FF2B5EF4-FFF2-40B4-BE49-F238E27FC236}">
                <a16:creationId xmlns:a16="http://schemas.microsoft.com/office/drawing/2014/main" id="{2E558BE2-3B2F-8B0D-D2CD-1D9E1092F50F}"/>
              </a:ext>
            </a:extLst>
          </p:cNvPr>
          <p:cNvSpPr>
            <a:spLocks noGrp="1"/>
          </p:cNvSpPr>
          <p:nvPr>
            <p:ph sz="quarter" idx="10"/>
          </p:nvPr>
        </p:nvSpPr>
        <p:spPr/>
        <p:txBody>
          <a:bodyPr/>
          <a:lstStyle/>
          <a:p>
            <a:r>
              <a:rPr lang="en-US" dirty="0"/>
              <a:t>Types</a:t>
            </a:r>
          </a:p>
        </p:txBody>
      </p:sp>
      <p:sp>
        <p:nvSpPr>
          <p:cNvPr id="15" name="Content Placeholder 14">
            <a:extLst>
              <a:ext uri="{FF2B5EF4-FFF2-40B4-BE49-F238E27FC236}">
                <a16:creationId xmlns:a16="http://schemas.microsoft.com/office/drawing/2014/main" id="{7AC58DEE-29DF-03C0-6F16-2BC41A05BB94}"/>
              </a:ext>
            </a:extLst>
          </p:cNvPr>
          <p:cNvSpPr>
            <a:spLocks noGrp="1"/>
          </p:cNvSpPr>
          <p:nvPr>
            <p:ph sz="quarter" idx="18"/>
          </p:nvPr>
        </p:nvSpPr>
        <p:spPr/>
        <p:txBody>
          <a:bodyPr/>
          <a:lstStyle/>
          <a:p>
            <a:r>
              <a:rPr lang="en-US" sz="2400" dirty="0"/>
              <a:t>Air-to-Air</a:t>
            </a:r>
          </a:p>
          <a:p>
            <a:r>
              <a:rPr lang="en-US" sz="2400" dirty="0"/>
              <a:t>Water-to-Air</a:t>
            </a:r>
          </a:p>
          <a:p>
            <a:r>
              <a:rPr lang="en-US" sz="2400" dirty="0"/>
              <a:t>Air-to-Water</a:t>
            </a:r>
          </a:p>
          <a:p>
            <a:r>
              <a:rPr lang="en-US" sz="2400" dirty="0"/>
              <a:t>Water-to-Water</a:t>
            </a:r>
          </a:p>
        </p:txBody>
      </p:sp>
      <p:graphicFrame>
        <p:nvGraphicFramePr>
          <p:cNvPr id="3" name="Diagram 2">
            <a:extLst>
              <a:ext uri="{FF2B5EF4-FFF2-40B4-BE49-F238E27FC236}">
                <a16:creationId xmlns:a16="http://schemas.microsoft.com/office/drawing/2014/main" id="{56C0964A-E892-DAA6-5CAA-52C727DCBCFA}"/>
              </a:ext>
            </a:extLst>
          </p:cNvPr>
          <p:cNvGraphicFramePr/>
          <p:nvPr>
            <p:extLst>
              <p:ext uri="{D42A27DB-BD31-4B8C-83A1-F6EECF244321}">
                <p14:modId xmlns:p14="http://schemas.microsoft.com/office/powerpoint/2010/main" val="2321678007"/>
              </p:ext>
            </p:extLst>
          </p:nvPr>
        </p:nvGraphicFramePr>
        <p:xfrm>
          <a:off x="2174589" y="657875"/>
          <a:ext cx="7168581" cy="5799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184E43E2-3011-CBE2-A517-F300D1EAE10B}"/>
              </a:ext>
            </a:extLst>
          </p:cNvPr>
          <p:cNvPicPr>
            <a:picLocks noChangeAspect="1"/>
          </p:cNvPicPr>
          <p:nvPr/>
        </p:nvPicPr>
        <p:blipFill>
          <a:blip r:embed="rId8"/>
          <a:stretch>
            <a:fillRect/>
          </a:stretch>
        </p:blipFill>
        <p:spPr>
          <a:xfrm>
            <a:off x="7695586" y="589906"/>
            <a:ext cx="2530782" cy="1630949"/>
          </a:xfrm>
          <a:prstGeom prst="rect">
            <a:avLst/>
          </a:prstGeom>
        </p:spPr>
      </p:pic>
      <p:sp>
        <p:nvSpPr>
          <p:cNvPr id="8" name="Footer Placeholder 4">
            <a:extLst>
              <a:ext uri="{FF2B5EF4-FFF2-40B4-BE49-F238E27FC236}">
                <a16:creationId xmlns:a16="http://schemas.microsoft.com/office/drawing/2014/main" id="{8BD03337-05E1-4E79-8EB7-545A689B5415}"/>
              </a:ext>
            </a:extLst>
          </p:cNvPr>
          <p:cNvSpPr>
            <a:spLocks noGrp="1"/>
          </p:cNvSpPr>
          <p:nvPr>
            <p:ph type="ftr" sz="quarter" idx="3"/>
          </p:nvPr>
        </p:nvSpPr>
        <p:spPr>
          <a:xfrm>
            <a:off x="295845" y="6457014"/>
            <a:ext cx="4351704" cy="365125"/>
          </a:xfr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pic>
        <p:nvPicPr>
          <p:cNvPr id="9" name="Picture 8">
            <a:extLst>
              <a:ext uri="{FF2B5EF4-FFF2-40B4-BE49-F238E27FC236}">
                <a16:creationId xmlns:a16="http://schemas.microsoft.com/office/drawing/2014/main" id="{E6870F5C-2852-7180-D584-24B1A5ADF630}"/>
              </a:ext>
            </a:extLst>
          </p:cNvPr>
          <p:cNvPicPr>
            <a:picLocks noChangeAspect="1"/>
          </p:cNvPicPr>
          <p:nvPr/>
        </p:nvPicPr>
        <p:blipFill>
          <a:blip r:embed="rId9"/>
          <a:stretch>
            <a:fillRect/>
          </a:stretch>
        </p:blipFill>
        <p:spPr>
          <a:xfrm>
            <a:off x="8250191" y="2246918"/>
            <a:ext cx="2971722" cy="1303998"/>
          </a:xfrm>
          <a:prstGeom prst="rect">
            <a:avLst/>
          </a:prstGeom>
        </p:spPr>
      </p:pic>
      <p:pic>
        <p:nvPicPr>
          <p:cNvPr id="10" name="Picture 9">
            <a:extLst>
              <a:ext uri="{FF2B5EF4-FFF2-40B4-BE49-F238E27FC236}">
                <a16:creationId xmlns:a16="http://schemas.microsoft.com/office/drawing/2014/main" id="{10BA09D0-C25A-49CF-7A4B-B0645D2DC43A}"/>
              </a:ext>
            </a:extLst>
          </p:cNvPr>
          <p:cNvPicPr>
            <a:picLocks noChangeAspect="1"/>
          </p:cNvPicPr>
          <p:nvPr/>
        </p:nvPicPr>
        <p:blipFill>
          <a:blip r:embed="rId10"/>
          <a:stretch>
            <a:fillRect/>
          </a:stretch>
        </p:blipFill>
        <p:spPr>
          <a:xfrm>
            <a:off x="8089418" y="3603042"/>
            <a:ext cx="3855985" cy="1887451"/>
          </a:xfrm>
          <a:prstGeom prst="rect">
            <a:avLst/>
          </a:prstGeom>
        </p:spPr>
      </p:pic>
      <p:pic>
        <p:nvPicPr>
          <p:cNvPr id="11" name="Picture 10">
            <a:extLst>
              <a:ext uri="{FF2B5EF4-FFF2-40B4-BE49-F238E27FC236}">
                <a16:creationId xmlns:a16="http://schemas.microsoft.com/office/drawing/2014/main" id="{C29C15BE-0992-FA5A-73DE-E56FB3A9CD4D}"/>
              </a:ext>
            </a:extLst>
          </p:cNvPr>
          <p:cNvPicPr>
            <a:picLocks noChangeAspect="1"/>
          </p:cNvPicPr>
          <p:nvPr/>
        </p:nvPicPr>
        <p:blipFill>
          <a:blip r:embed="rId11"/>
          <a:stretch>
            <a:fillRect/>
          </a:stretch>
        </p:blipFill>
        <p:spPr>
          <a:xfrm>
            <a:off x="7849681" y="5155463"/>
            <a:ext cx="3259885" cy="1610867"/>
          </a:xfrm>
          <a:prstGeom prst="rect">
            <a:avLst/>
          </a:prstGeom>
        </p:spPr>
      </p:pic>
    </p:spTree>
    <p:extLst>
      <p:ext uri="{BB962C8B-B14F-4D97-AF65-F5344CB8AC3E}">
        <p14:creationId xmlns:p14="http://schemas.microsoft.com/office/powerpoint/2010/main" val="2231553150"/>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AB728D2-A6A9-A2DE-D5B0-976AA7263365}"/>
              </a:ext>
            </a:extLst>
          </p:cNvPr>
          <p:cNvSpPr>
            <a:spLocks noGrp="1"/>
          </p:cNvSpPr>
          <p:nvPr>
            <p:ph type="title"/>
          </p:nvPr>
        </p:nvSpPr>
        <p:spPr/>
        <p:txBody>
          <a:bodyPr/>
          <a:lstStyle/>
          <a:p>
            <a:r>
              <a:rPr lang="en-US"/>
              <a:t>Introductions</a:t>
            </a:r>
          </a:p>
        </p:txBody>
      </p:sp>
      <p:sp>
        <p:nvSpPr>
          <p:cNvPr id="11" name="Content Placeholder 10">
            <a:extLst>
              <a:ext uri="{FF2B5EF4-FFF2-40B4-BE49-F238E27FC236}">
                <a16:creationId xmlns:a16="http://schemas.microsoft.com/office/drawing/2014/main" id="{0538F33D-0B3E-9BB5-7359-C08A4E4517E7}"/>
              </a:ext>
            </a:extLst>
          </p:cNvPr>
          <p:cNvSpPr>
            <a:spLocks noGrp="1"/>
          </p:cNvSpPr>
          <p:nvPr>
            <p:ph sz="quarter" idx="10"/>
          </p:nvPr>
        </p:nvSpPr>
        <p:spPr>
          <a:xfrm>
            <a:off x="3235488" y="837983"/>
            <a:ext cx="7701593" cy="1710344"/>
          </a:xfrm>
        </p:spPr>
        <p:txBody>
          <a:bodyPr/>
          <a:lstStyle/>
          <a:p>
            <a:r>
              <a:rPr lang="en-US" sz="2400" dirty="0"/>
              <a:t>Jeffrey Seewald, PE, CEM</a:t>
            </a:r>
          </a:p>
          <a:p>
            <a:r>
              <a:rPr lang="en-US" sz="2400" i="1" dirty="0"/>
              <a:t>HVAC Systems Business Development Manager</a:t>
            </a:r>
          </a:p>
          <a:p>
            <a:r>
              <a:rPr lang="en-US" sz="2400" dirty="0">
                <a:hlinkClick r:id="rId3"/>
              </a:rPr>
              <a:t>jeffrey.seewald@daikinapplied.com</a:t>
            </a:r>
            <a:endParaRPr lang="en-US" sz="2400" dirty="0"/>
          </a:p>
        </p:txBody>
      </p:sp>
      <p:sp>
        <p:nvSpPr>
          <p:cNvPr id="12" name="Content Placeholder 11">
            <a:extLst>
              <a:ext uri="{FF2B5EF4-FFF2-40B4-BE49-F238E27FC236}">
                <a16:creationId xmlns:a16="http://schemas.microsoft.com/office/drawing/2014/main" id="{8809BEEC-5652-3B18-2552-D55BE19FC681}"/>
              </a:ext>
            </a:extLst>
          </p:cNvPr>
          <p:cNvSpPr>
            <a:spLocks noGrp="1"/>
          </p:cNvSpPr>
          <p:nvPr>
            <p:ph sz="quarter" idx="18"/>
          </p:nvPr>
        </p:nvSpPr>
        <p:spPr>
          <a:xfrm>
            <a:off x="3235488" y="2548327"/>
            <a:ext cx="4019755" cy="3730596"/>
          </a:xfrm>
        </p:spPr>
        <p:txBody>
          <a:bodyPr/>
          <a:lstStyle/>
          <a:p>
            <a:r>
              <a:rPr lang="en-US" sz="2400" dirty="0"/>
              <a:t>Joined Daikin in November 2023</a:t>
            </a:r>
          </a:p>
          <a:p>
            <a:r>
              <a:rPr lang="en-US" sz="2400" dirty="0"/>
              <a:t>30 years of experience</a:t>
            </a:r>
          </a:p>
          <a:p>
            <a:pPr marL="342900" lvl="2" indent="-168275" defTabSz="914400">
              <a:spcAft>
                <a:spcPts val="1000"/>
              </a:spcAft>
              <a:buClr>
                <a:schemeClr val="tx2">
                  <a:lumMod val="60000"/>
                  <a:lumOff val="40000"/>
                </a:schemeClr>
              </a:buClr>
              <a:buSzPct val="85000"/>
              <a:buFont typeface="Courier New" panose="02070309020205020404" pitchFamily="49" charset="0"/>
              <a:buChar char="o"/>
            </a:pPr>
            <a:r>
              <a:rPr lang="en-US" sz="1867" dirty="0">
                <a:solidFill>
                  <a:schemeClr val="tx1"/>
                </a:solidFill>
              </a:rPr>
              <a:t>HVAC equipment and systems</a:t>
            </a:r>
          </a:p>
          <a:p>
            <a:pPr marL="342900" lvl="2" indent="-168275" defTabSz="914400">
              <a:spcAft>
                <a:spcPts val="1000"/>
              </a:spcAft>
              <a:buClr>
                <a:schemeClr val="tx2">
                  <a:lumMod val="60000"/>
                  <a:lumOff val="40000"/>
                </a:schemeClr>
              </a:buClr>
              <a:buSzPct val="85000"/>
              <a:buFont typeface="Courier New" panose="02070309020205020404" pitchFamily="49" charset="0"/>
              <a:buChar char="o"/>
            </a:pPr>
            <a:r>
              <a:rPr lang="en-US" sz="1867" dirty="0">
                <a:solidFill>
                  <a:schemeClr val="tx1"/>
                </a:solidFill>
              </a:rPr>
              <a:t>Building automation and controls</a:t>
            </a:r>
          </a:p>
          <a:p>
            <a:pPr marL="342900" lvl="2" indent="-168275" defTabSz="914400">
              <a:spcAft>
                <a:spcPts val="1000"/>
              </a:spcAft>
              <a:buClr>
                <a:schemeClr val="tx2">
                  <a:lumMod val="60000"/>
                  <a:lumOff val="40000"/>
                </a:schemeClr>
              </a:buClr>
              <a:buSzPct val="85000"/>
              <a:buFont typeface="Courier New" panose="02070309020205020404" pitchFamily="49" charset="0"/>
              <a:buChar char="o"/>
            </a:pPr>
            <a:r>
              <a:rPr lang="en-US" sz="1867" dirty="0">
                <a:solidFill>
                  <a:schemeClr val="tx1"/>
                </a:solidFill>
              </a:rPr>
              <a:t>Energy efficiency and infrastructure renewal</a:t>
            </a:r>
          </a:p>
          <a:p>
            <a:pPr marL="342900" lvl="2" indent="-168275" defTabSz="914400">
              <a:spcAft>
                <a:spcPts val="1000"/>
              </a:spcAft>
              <a:buClr>
                <a:schemeClr val="tx2">
                  <a:lumMod val="60000"/>
                  <a:lumOff val="40000"/>
                </a:schemeClr>
              </a:buClr>
              <a:buSzPct val="85000"/>
              <a:buFont typeface="Courier New" panose="02070309020205020404" pitchFamily="49" charset="0"/>
              <a:buChar char="o"/>
            </a:pPr>
            <a:r>
              <a:rPr lang="en-US" sz="1867" dirty="0">
                <a:solidFill>
                  <a:schemeClr val="tx1"/>
                </a:solidFill>
              </a:rPr>
              <a:t> </a:t>
            </a:r>
          </a:p>
        </p:txBody>
      </p:sp>
      <p:pic>
        <p:nvPicPr>
          <p:cNvPr id="2" name="Picture 1">
            <a:extLst>
              <a:ext uri="{FF2B5EF4-FFF2-40B4-BE49-F238E27FC236}">
                <a16:creationId xmlns:a16="http://schemas.microsoft.com/office/drawing/2014/main" id="{818C94F3-8E98-8C2C-B698-4A66A69404F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492" y="837981"/>
            <a:ext cx="2447405" cy="3060027"/>
          </a:xfrm>
          <a:prstGeom prst="rect">
            <a:avLst/>
          </a:prstGeom>
          <a:noFill/>
          <a:ln>
            <a:noFill/>
          </a:ln>
          <a:effectLst>
            <a:outerShdw blurRad="254000" dist="139700" dir="2700000" algn="tl" rotWithShape="0">
              <a:prstClr val="black">
                <a:alpha val="65000"/>
              </a:prstClr>
            </a:outerShdw>
          </a:effectLst>
        </p:spPr>
      </p:pic>
      <p:sp>
        <p:nvSpPr>
          <p:cNvPr id="5" name="Content Placeholder 11">
            <a:extLst>
              <a:ext uri="{FF2B5EF4-FFF2-40B4-BE49-F238E27FC236}">
                <a16:creationId xmlns:a16="http://schemas.microsoft.com/office/drawing/2014/main" id="{1D7F7C41-388E-6436-073E-21E70106BEE9}"/>
              </a:ext>
            </a:extLst>
          </p:cNvPr>
          <p:cNvSpPr txBox="1">
            <a:spLocks/>
          </p:cNvSpPr>
          <p:nvPr/>
        </p:nvSpPr>
        <p:spPr>
          <a:xfrm>
            <a:off x="7533737" y="2548327"/>
            <a:ext cx="4109695" cy="3730596"/>
          </a:xfrm>
          <a:prstGeom prst="rect">
            <a:avLst/>
          </a:prstGeom>
        </p:spPr>
        <p:txBody>
          <a:bodyPr vert="horz" lIns="121920" tIns="60960" rIns="121920" bIns="60960" rtlCol="0" anchor="t">
            <a:noAutofit/>
          </a:bodyPr>
          <a:lstStyle>
            <a:lvl1pPr marL="171450" indent="-171450" algn="l" defTabSz="914400" rtl="0" eaLnBrk="1" latinLnBrk="0" hangingPunct="1">
              <a:spcBef>
                <a:spcPts val="0"/>
              </a:spcBef>
              <a:spcAft>
                <a:spcPts val="600"/>
              </a:spcAft>
              <a:buClr>
                <a:schemeClr val="tx2"/>
              </a:buClr>
              <a:buFont typeface="Arial" panose="020B0604020202020204" pitchFamily="34" charset="0"/>
              <a:buChar char="•"/>
              <a:tabLst>
                <a:tab pos="741363" algn="l"/>
              </a:tabLst>
              <a:defRPr sz="1400" b="0" kern="1200">
                <a:solidFill>
                  <a:schemeClr val="tx1"/>
                </a:solidFill>
                <a:latin typeface="+mn-lt"/>
                <a:ea typeface="+mn-ea"/>
                <a:cs typeface="+mn-cs"/>
              </a:defRPr>
            </a:lvl1pPr>
            <a:lvl2pPr marL="174625" indent="-174625" algn="l" defTabSz="914400" rtl="0" eaLnBrk="1" latinLnBrk="0" hangingPunct="1">
              <a:spcBef>
                <a:spcPts val="0"/>
              </a:spcBef>
              <a:spcAft>
                <a:spcPts val="6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t>Focus areas at Daikin include:</a:t>
            </a:r>
          </a:p>
          <a:p>
            <a:pPr lvl="2">
              <a:buClr>
                <a:schemeClr val="tx2">
                  <a:lumMod val="60000"/>
                  <a:lumOff val="40000"/>
                </a:schemeClr>
              </a:buClr>
              <a:buSzPct val="85000"/>
              <a:buFont typeface="Courier New" panose="02070309020205020404" pitchFamily="49" charset="0"/>
              <a:buChar char="o"/>
            </a:pPr>
            <a:r>
              <a:rPr lang="en-US" sz="1867" dirty="0"/>
              <a:t>Decarbonization</a:t>
            </a:r>
          </a:p>
          <a:p>
            <a:pPr lvl="2">
              <a:buClr>
                <a:schemeClr val="tx2">
                  <a:lumMod val="60000"/>
                  <a:lumOff val="40000"/>
                </a:schemeClr>
              </a:buClr>
              <a:buSzPct val="85000"/>
              <a:buFont typeface="Courier New" panose="02070309020205020404" pitchFamily="49" charset="0"/>
              <a:buChar char="o"/>
            </a:pPr>
            <a:r>
              <a:rPr lang="en-US" sz="1867" dirty="0"/>
              <a:t>Refrigerants</a:t>
            </a:r>
          </a:p>
          <a:p>
            <a:pPr lvl="2">
              <a:buClr>
                <a:schemeClr val="tx2">
                  <a:lumMod val="60000"/>
                  <a:lumOff val="40000"/>
                </a:schemeClr>
              </a:buClr>
              <a:buSzPct val="85000"/>
              <a:buFont typeface="Courier New" panose="02070309020205020404" pitchFamily="49" charset="0"/>
              <a:buChar char="o"/>
            </a:pPr>
            <a:r>
              <a:rPr lang="en-US" sz="1867" dirty="0"/>
              <a:t>Electrification and heat pumps</a:t>
            </a:r>
          </a:p>
          <a:p>
            <a:pPr lvl="2">
              <a:buClr>
                <a:schemeClr val="tx2">
                  <a:lumMod val="60000"/>
                  <a:lumOff val="40000"/>
                </a:schemeClr>
              </a:buClr>
              <a:buSzPct val="85000"/>
              <a:buFont typeface="Courier New" panose="02070309020205020404" pitchFamily="49" charset="0"/>
              <a:buChar char="o"/>
            </a:pPr>
            <a:r>
              <a:rPr lang="en-US" sz="1867" dirty="0"/>
              <a:t>Energy efficiency</a:t>
            </a:r>
          </a:p>
          <a:p>
            <a:pPr lvl="2">
              <a:buClr>
                <a:schemeClr val="tx2">
                  <a:lumMod val="60000"/>
                  <a:lumOff val="40000"/>
                </a:schemeClr>
              </a:buClr>
              <a:buSzPct val="85000"/>
              <a:buFont typeface="Courier New" panose="02070309020205020404" pitchFamily="49" charset="0"/>
              <a:buChar char="o"/>
            </a:pPr>
            <a:r>
              <a:rPr lang="en-US" sz="1867" dirty="0"/>
              <a:t>Indoor air quality</a:t>
            </a:r>
          </a:p>
        </p:txBody>
      </p:sp>
      <p:pic>
        <p:nvPicPr>
          <p:cNvPr id="3" name="Picture 2">
            <a:extLst>
              <a:ext uri="{FF2B5EF4-FFF2-40B4-BE49-F238E27FC236}">
                <a16:creationId xmlns:a16="http://schemas.microsoft.com/office/drawing/2014/main" id="{587A5532-C0FC-65E1-D01E-3501EBCBFA4A}"/>
              </a:ext>
            </a:extLst>
          </p:cNvPr>
          <p:cNvPicPr>
            <a:picLocks noChangeAspect="1"/>
          </p:cNvPicPr>
          <p:nvPr/>
        </p:nvPicPr>
        <p:blipFill>
          <a:blip r:embed="rId5"/>
          <a:stretch>
            <a:fillRect/>
          </a:stretch>
        </p:blipFill>
        <p:spPr>
          <a:xfrm>
            <a:off x="9643770" y="770156"/>
            <a:ext cx="1999661" cy="554784"/>
          </a:xfrm>
          <a:prstGeom prst="rect">
            <a:avLst/>
          </a:prstGeom>
        </p:spPr>
      </p:pic>
      <p:pic>
        <p:nvPicPr>
          <p:cNvPr id="4" name="Picture 3">
            <a:extLst>
              <a:ext uri="{FF2B5EF4-FFF2-40B4-BE49-F238E27FC236}">
                <a16:creationId xmlns:a16="http://schemas.microsoft.com/office/drawing/2014/main" id="{27FBEA2E-7C59-A427-AF7D-13EDAA196897}"/>
              </a:ext>
            </a:extLst>
          </p:cNvPr>
          <p:cNvPicPr>
            <a:picLocks noChangeAspect="1"/>
          </p:cNvPicPr>
          <p:nvPr/>
        </p:nvPicPr>
        <p:blipFill>
          <a:blip r:embed="rId6"/>
          <a:stretch>
            <a:fillRect/>
          </a:stretch>
        </p:blipFill>
        <p:spPr>
          <a:xfrm>
            <a:off x="3792132" y="5447080"/>
            <a:ext cx="1401215" cy="465521"/>
          </a:xfrm>
          <a:prstGeom prst="rect">
            <a:avLst/>
          </a:prstGeom>
        </p:spPr>
      </p:pic>
      <p:pic>
        <p:nvPicPr>
          <p:cNvPr id="6" name="Picture 5" descr="Use of Certification Logo | Association of Energy Engineers">
            <a:extLst>
              <a:ext uri="{FF2B5EF4-FFF2-40B4-BE49-F238E27FC236}">
                <a16:creationId xmlns:a16="http://schemas.microsoft.com/office/drawing/2014/main" id="{A7CF604A-C452-5AA8-48D6-3983A5C6A3DC}"/>
              </a:ext>
            </a:extLst>
          </p:cNvPr>
          <p:cNvPicPr>
            <a:picLocks noChangeAspect="1"/>
          </p:cNvPicPr>
          <p:nvPr/>
        </p:nvPicPr>
        <p:blipFill>
          <a:blip r:embed="rId7" r:link="rId8" cstate="print">
            <a:extLst>
              <a:ext uri="{28A0092B-C50C-407E-A947-70E740481C1C}">
                <a14:useLocalDpi xmlns:a14="http://schemas.microsoft.com/office/drawing/2010/main" val="0"/>
              </a:ext>
            </a:extLst>
          </a:blip>
          <a:srcRect/>
          <a:stretch>
            <a:fillRect/>
          </a:stretch>
        </p:blipFill>
        <p:spPr bwMode="auto">
          <a:xfrm>
            <a:off x="5331938" y="5551059"/>
            <a:ext cx="881590" cy="361542"/>
          </a:xfrm>
          <a:prstGeom prst="rect">
            <a:avLst/>
          </a:prstGeom>
          <a:noFill/>
          <a:ln>
            <a:noFill/>
          </a:ln>
        </p:spPr>
      </p:pic>
      <p:sp>
        <p:nvSpPr>
          <p:cNvPr id="14" name="Footer Placeholder 4">
            <a:extLst>
              <a:ext uri="{FF2B5EF4-FFF2-40B4-BE49-F238E27FC236}">
                <a16:creationId xmlns:a16="http://schemas.microsoft.com/office/drawing/2014/main" id="{E66F44A2-633A-6A76-E5C9-4997C3E46BC8}"/>
              </a:ext>
            </a:extLst>
          </p:cNvPr>
          <p:cNvSpPr>
            <a:spLocks noGrp="1"/>
          </p:cNvSpPr>
          <p:nvPr>
            <p:ph type="ftr" sz="quarter" idx="3"/>
          </p:nvPr>
        </p:nvSpPr>
        <p:spPr>
          <a:xfrm>
            <a:off x="295845" y="6466639"/>
            <a:ext cx="4351704" cy="365125"/>
          </a:xfr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Tree>
    <p:extLst>
      <p:ext uri="{BB962C8B-B14F-4D97-AF65-F5344CB8AC3E}">
        <p14:creationId xmlns:p14="http://schemas.microsoft.com/office/powerpoint/2010/main" val="2010060871"/>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A8737-798D-DF38-469C-D1B987F146F5}"/>
              </a:ext>
            </a:extLst>
          </p:cNvPr>
          <p:cNvSpPr>
            <a:spLocks noGrp="1"/>
          </p:cNvSpPr>
          <p:nvPr>
            <p:ph type="title"/>
          </p:nvPr>
        </p:nvSpPr>
        <p:spPr/>
        <p:txBody>
          <a:bodyPr/>
          <a:lstStyle/>
          <a:p>
            <a:r>
              <a:rPr lang="en-US" dirty="0"/>
              <a:t>Heat Pump Systems</a:t>
            </a:r>
          </a:p>
        </p:txBody>
      </p:sp>
      <p:sp>
        <p:nvSpPr>
          <p:cNvPr id="3" name="Content Placeholder 2">
            <a:extLst>
              <a:ext uri="{FF2B5EF4-FFF2-40B4-BE49-F238E27FC236}">
                <a16:creationId xmlns:a16="http://schemas.microsoft.com/office/drawing/2014/main" id="{5CBD5A93-3801-1FDF-16BD-7B99DAB29F3D}"/>
              </a:ext>
            </a:extLst>
          </p:cNvPr>
          <p:cNvSpPr>
            <a:spLocks noGrp="1"/>
          </p:cNvSpPr>
          <p:nvPr>
            <p:ph sz="quarter" idx="10"/>
          </p:nvPr>
        </p:nvSpPr>
        <p:spPr/>
        <p:txBody>
          <a:bodyPr/>
          <a:lstStyle/>
          <a:p>
            <a:r>
              <a:rPr lang="en-US" dirty="0"/>
              <a:t>Application &amp; Design</a:t>
            </a:r>
          </a:p>
        </p:txBody>
      </p:sp>
      <p:sp>
        <p:nvSpPr>
          <p:cNvPr id="4" name="Content Placeholder 3">
            <a:extLst>
              <a:ext uri="{FF2B5EF4-FFF2-40B4-BE49-F238E27FC236}">
                <a16:creationId xmlns:a16="http://schemas.microsoft.com/office/drawing/2014/main" id="{DCE57E61-6C3D-758C-94C4-BF0C9F2D3E55}"/>
              </a:ext>
            </a:extLst>
          </p:cNvPr>
          <p:cNvSpPr>
            <a:spLocks noGrp="1"/>
          </p:cNvSpPr>
          <p:nvPr>
            <p:ph sz="quarter" idx="18"/>
          </p:nvPr>
        </p:nvSpPr>
        <p:spPr>
          <a:xfrm>
            <a:off x="295846" y="1554638"/>
            <a:ext cx="11573429" cy="4594372"/>
          </a:xfrm>
        </p:spPr>
        <p:txBody>
          <a:bodyPr/>
          <a:lstStyle/>
          <a:p>
            <a:pPr marL="342900" indent="-342900">
              <a:buFont typeface="Arial" panose="020B0604020202020204" pitchFamily="34" charset="0"/>
              <a:buChar char="•"/>
            </a:pPr>
            <a:r>
              <a:rPr lang="en-US" dirty="0"/>
              <a:t>Building</a:t>
            </a:r>
          </a:p>
          <a:p>
            <a:pPr marL="575728" lvl="1" indent="-342900"/>
            <a:r>
              <a:rPr lang="en-US" dirty="0"/>
              <a:t>Envelope</a:t>
            </a:r>
          </a:p>
          <a:p>
            <a:pPr marL="575728" lvl="1" indent="-342900"/>
            <a:r>
              <a:rPr lang="en-US" dirty="0"/>
              <a:t>Infrastructure</a:t>
            </a:r>
          </a:p>
          <a:p>
            <a:pPr marL="575728" lvl="1" indent="-342900"/>
            <a:r>
              <a:rPr lang="en-US" dirty="0"/>
              <a:t>Temperatures</a:t>
            </a:r>
          </a:p>
          <a:p>
            <a:pPr marL="342900" indent="-342900">
              <a:buFont typeface="Arial" panose="020B0604020202020204" pitchFamily="34" charset="0"/>
              <a:buChar char="•"/>
            </a:pPr>
            <a:r>
              <a:rPr lang="en-US" dirty="0"/>
              <a:t>Climate</a:t>
            </a:r>
          </a:p>
          <a:p>
            <a:pPr marL="342900" indent="-342900">
              <a:buFont typeface="Arial" panose="020B0604020202020204" pitchFamily="34" charset="0"/>
              <a:buChar char="•"/>
            </a:pPr>
            <a:r>
              <a:rPr lang="en-US" dirty="0"/>
              <a:t>Emissions</a:t>
            </a:r>
          </a:p>
          <a:p>
            <a:pPr marL="575728" lvl="1" indent="-342900"/>
            <a:r>
              <a:rPr lang="en-US" dirty="0"/>
              <a:t>Targets</a:t>
            </a:r>
          </a:p>
          <a:p>
            <a:pPr marL="575728" lvl="1" indent="-342900"/>
            <a:r>
              <a:rPr lang="en-US" dirty="0"/>
              <a:t>Rates</a:t>
            </a:r>
          </a:p>
          <a:p>
            <a:pPr marL="342900" indent="-342900">
              <a:buFont typeface="Arial" panose="020B0604020202020204" pitchFamily="34" charset="0"/>
              <a:buChar char="•"/>
            </a:pPr>
            <a:r>
              <a:rPr lang="en-US" dirty="0"/>
              <a:t>Utilities</a:t>
            </a:r>
          </a:p>
          <a:p>
            <a:pPr marL="575728" lvl="1" indent="-342900"/>
            <a:r>
              <a:rPr lang="en-US" dirty="0"/>
              <a:t>Power</a:t>
            </a:r>
          </a:p>
          <a:p>
            <a:pPr marL="575728" lvl="1" indent="-342900"/>
            <a:r>
              <a:rPr lang="en-US" dirty="0"/>
              <a:t>Incentives</a:t>
            </a:r>
          </a:p>
          <a:p>
            <a:pPr marL="575728" lvl="1" indent="-342900"/>
            <a:r>
              <a:rPr lang="en-US" dirty="0"/>
              <a:t>Rates</a:t>
            </a:r>
          </a:p>
        </p:txBody>
      </p:sp>
      <p:pic>
        <p:nvPicPr>
          <p:cNvPr id="6" name="Picture 5">
            <a:extLst>
              <a:ext uri="{FF2B5EF4-FFF2-40B4-BE49-F238E27FC236}">
                <a16:creationId xmlns:a16="http://schemas.microsoft.com/office/drawing/2014/main" id="{214DB57C-4BEF-11FF-375A-EDA9CEE623FA}"/>
              </a:ext>
            </a:extLst>
          </p:cNvPr>
          <p:cNvPicPr>
            <a:picLocks noChangeAspect="1"/>
          </p:cNvPicPr>
          <p:nvPr/>
        </p:nvPicPr>
        <p:blipFill>
          <a:blip r:embed="rId2"/>
          <a:stretch>
            <a:fillRect/>
          </a:stretch>
        </p:blipFill>
        <p:spPr>
          <a:xfrm>
            <a:off x="2657844" y="1541410"/>
            <a:ext cx="5657327" cy="3323542"/>
          </a:xfrm>
          <a:prstGeom prst="rect">
            <a:avLst/>
          </a:prstGeom>
        </p:spPr>
      </p:pic>
      <p:pic>
        <p:nvPicPr>
          <p:cNvPr id="5" name="Picture 4">
            <a:extLst>
              <a:ext uri="{FF2B5EF4-FFF2-40B4-BE49-F238E27FC236}">
                <a16:creationId xmlns:a16="http://schemas.microsoft.com/office/drawing/2014/main" id="{7EDF5C91-88E5-9CFE-5AE8-9D8615FF8D76}"/>
              </a:ext>
            </a:extLst>
          </p:cNvPr>
          <p:cNvPicPr>
            <a:picLocks noChangeAspect="1"/>
          </p:cNvPicPr>
          <p:nvPr/>
        </p:nvPicPr>
        <p:blipFill>
          <a:blip r:embed="rId3"/>
          <a:stretch>
            <a:fillRect/>
          </a:stretch>
        </p:blipFill>
        <p:spPr>
          <a:xfrm>
            <a:off x="7713807" y="1801005"/>
            <a:ext cx="4241538" cy="2942445"/>
          </a:xfrm>
          <a:prstGeom prst="rect">
            <a:avLst/>
          </a:prstGeom>
        </p:spPr>
      </p:pic>
      <p:sp>
        <p:nvSpPr>
          <p:cNvPr id="8" name="Footer Placeholder 3">
            <a:extLst>
              <a:ext uri="{FF2B5EF4-FFF2-40B4-BE49-F238E27FC236}">
                <a16:creationId xmlns:a16="http://schemas.microsoft.com/office/drawing/2014/main" id="{989DE96D-928A-44DB-4617-5C32DEEA0361}"/>
              </a:ext>
            </a:extLst>
          </p:cNvPr>
          <p:cNvSpPr txBox="1">
            <a:spLocks/>
          </p:cNvSpPr>
          <p:nvPr/>
        </p:nvSpPr>
        <p:spPr>
          <a:xfrm>
            <a:off x="8241623" y="4826001"/>
            <a:ext cx="3042265" cy="2743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Source: US EPA </a:t>
            </a:r>
            <a:r>
              <a:rPr lang="en-US" sz="800" i="1" dirty="0" err="1">
                <a:solidFill>
                  <a:schemeClr val="bg1">
                    <a:lumMod val="50000"/>
                  </a:schemeClr>
                </a:solidFill>
              </a:rPr>
              <a:t>eGRID</a:t>
            </a:r>
            <a:endParaRPr lang="en-US" sz="800" i="1" dirty="0">
              <a:solidFill>
                <a:schemeClr val="bg1">
                  <a:lumMod val="50000"/>
                </a:schemeClr>
              </a:solidFill>
            </a:endParaRPr>
          </a:p>
        </p:txBody>
      </p:sp>
      <p:sp>
        <p:nvSpPr>
          <p:cNvPr id="9" name="Footer Placeholder 3">
            <a:extLst>
              <a:ext uri="{FF2B5EF4-FFF2-40B4-BE49-F238E27FC236}">
                <a16:creationId xmlns:a16="http://schemas.microsoft.com/office/drawing/2014/main" id="{4C2B2900-B69B-BBAE-A00B-AF5FB896AD08}"/>
              </a:ext>
            </a:extLst>
          </p:cNvPr>
          <p:cNvSpPr txBox="1">
            <a:spLocks/>
          </p:cNvSpPr>
          <p:nvPr/>
        </p:nvSpPr>
        <p:spPr>
          <a:xfrm>
            <a:off x="3458952" y="4826000"/>
            <a:ext cx="3042265" cy="2743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Source: </a:t>
            </a:r>
            <a:r>
              <a:rPr lang="en-US" sz="800" i="1">
                <a:solidFill>
                  <a:schemeClr val="bg1">
                    <a:lumMod val="50000"/>
                  </a:schemeClr>
                </a:solidFill>
              </a:rPr>
              <a:t>US Department of Energy</a:t>
            </a:r>
            <a:endParaRPr lang="en-US" sz="800" i="1" dirty="0">
              <a:solidFill>
                <a:schemeClr val="bg1">
                  <a:lumMod val="50000"/>
                </a:schemeClr>
              </a:solidFill>
            </a:endParaRPr>
          </a:p>
        </p:txBody>
      </p:sp>
      <p:sp>
        <p:nvSpPr>
          <p:cNvPr id="10" name="TextBox 9">
            <a:extLst>
              <a:ext uri="{FF2B5EF4-FFF2-40B4-BE49-F238E27FC236}">
                <a16:creationId xmlns:a16="http://schemas.microsoft.com/office/drawing/2014/main" id="{94FEB67F-EE57-C44D-2204-C4D62174192F}"/>
              </a:ext>
            </a:extLst>
          </p:cNvPr>
          <p:cNvSpPr txBox="1"/>
          <p:nvPr/>
        </p:nvSpPr>
        <p:spPr>
          <a:xfrm>
            <a:off x="4356517" y="1269619"/>
            <a:ext cx="1672253" cy="369332"/>
          </a:xfrm>
          <a:prstGeom prst="rect">
            <a:avLst/>
          </a:prstGeom>
          <a:noFill/>
        </p:spPr>
        <p:txBody>
          <a:bodyPr wrap="none" rtlCol="0">
            <a:spAutoFit/>
          </a:bodyPr>
          <a:lstStyle/>
          <a:p>
            <a:r>
              <a:rPr lang="en-US" dirty="0">
                <a:solidFill>
                  <a:schemeClr val="tx2"/>
                </a:solidFill>
              </a:rPr>
              <a:t>Climate Zones</a:t>
            </a:r>
          </a:p>
        </p:txBody>
      </p:sp>
      <p:sp>
        <p:nvSpPr>
          <p:cNvPr id="12" name="TextBox 11">
            <a:extLst>
              <a:ext uri="{FF2B5EF4-FFF2-40B4-BE49-F238E27FC236}">
                <a16:creationId xmlns:a16="http://schemas.microsoft.com/office/drawing/2014/main" id="{1FA5D24E-0C3F-5426-153E-00E5C44F8F31}"/>
              </a:ext>
            </a:extLst>
          </p:cNvPr>
          <p:cNvSpPr txBox="1"/>
          <p:nvPr/>
        </p:nvSpPr>
        <p:spPr>
          <a:xfrm>
            <a:off x="8926628" y="1269619"/>
            <a:ext cx="1531188" cy="369332"/>
          </a:xfrm>
          <a:prstGeom prst="rect">
            <a:avLst/>
          </a:prstGeom>
          <a:noFill/>
        </p:spPr>
        <p:txBody>
          <a:bodyPr wrap="none" rtlCol="0">
            <a:spAutoFit/>
          </a:bodyPr>
          <a:lstStyle/>
          <a:p>
            <a:r>
              <a:rPr lang="en-US" dirty="0">
                <a:solidFill>
                  <a:schemeClr val="tx2"/>
                </a:solidFill>
              </a:rPr>
              <a:t>Grid Regions</a:t>
            </a:r>
          </a:p>
        </p:txBody>
      </p:sp>
      <p:sp>
        <p:nvSpPr>
          <p:cNvPr id="11" name="Footer Placeholder 4">
            <a:extLst>
              <a:ext uri="{FF2B5EF4-FFF2-40B4-BE49-F238E27FC236}">
                <a16:creationId xmlns:a16="http://schemas.microsoft.com/office/drawing/2014/main" id="{59A806B4-2F25-D367-C294-800E6EBD7F76}"/>
              </a:ext>
            </a:extLst>
          </p:cNvPr>
          <p:cNvSpPr>
            <a:spLocks noGrp="1"/>
          </p:cNvSpPr>
          <p:nvPr>
            <p:ph type="ftr" sz="quarter" idx="3"/>
          </p:nvPr>
        </p:nvSpPr>
        <p:spPr>
          <a:xfrm>
            <a:off x="295845" y="6457014"/>
            <a:ext cx="4351704" cy="365125"/>
          </a:xfr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Tree>
    <p:extLst>
      <p:ext uri="{BB962C8B-B14F-4D97-AF65-F5344CB8AC3E}">
        <p14:creationId xmlns:p14="http://schemas.microsoft.com/office/powerpoint/2010/main" val="740655718"/>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F42F18-F35D-6AD0-9AA9-16A4BA65183F}"/>
              </a:ext>
            </a:extLst>
          </p:cNvPr>
          <p:cNvSpPr>
            <a:spLocks noGrp="1"/>
          </p:cNvSpPr>
          <p:nvPr>
            <p:ph type="title"/>
          </p:nvPr>
        </p:nvSpPr>
        <p:spPr/>
        <p:txBody>
          <a:bodyPr/>
          <a:lstStyle/>
          <a:p>
            <a:r>
              <a:rPr lang="en-US" dirty="0"/>
              <a:t>Audience Question</a:t>
            </a:r>
          </a:p>
        </p:txBody>
      </p:sp>
      <p:sp>
        <p:nvSpPr>
          <p:cNvPr id="6" name="Content Placeholder 5">
            <a:extLst>
              <a:ext uri="{FF2B5EF4-FFF2-40B4-BE49-F238E27FC236}">
                <a16:creationId xmlns:a16="http://schemas.microsoft.com/office/drawing/2014/main" id="{89676283-0BE1-A1CD-2F03-9E9B41148F2D}"/>
              </a:ext>
            </a:extLst>
          </p:cNvPr>
          <p:cNvSpPr>
            <a:spLocks noGrp="1"/>
          </p:cNvSpPr>
          <p:nvPr>
            <p:ph sz="quarter" idx="10"/>
          </p:nvPr>
        </p:nvSpPr>
        <p:spPr/>
        <p:txBody>
          <a:bodyPr/>
          <a:lstStyle/>
          <a:p>
            <a:r>
              <a:rPr lang="en-US" dirty="0"/>
              <a:t>Question 3</a:t>
            </a:r>
          </a:p>
        </p:txBody>
      </p:sp>
      <p:sp>
        <p:nvSpPr>
          <p:cNvPr id="7" name="Content Placeholder 6">
            <a:extLst>
              <a:ext uri="{FF2B5EF4-FFF2-40B4-BE49-F238E27FC236}">
                <a16:creationId xmlns:a16="http://schemas.microsoft.com/office/drawing/2014/main" id="{DA752DB3-AB65-9410-B289-428D048A2056}"/>
              </a:ext>
            </a:extLst>
          </p:cNvPr>
          <p:cNvSpPr>
            <a:spLocks noGrp="1"/>
          </p:cNvSpPr>
          <p:nvPr>
            <p:ph sz="quarter" idx="18"/>
          </p:nvPr>
        </p:nvSpPr>
        <p:spPr/>
        <p:txBody>
          <a:bodyPr/>
          <a:lstStyle/>
          <a:p>
            <a:r>
              <a:rPr lang="en-US" sz="2800" dirty="0"/>
              <a:t>What aspects of heat pump system application and design most concern you?</a:t>
            </a:r>
          </a:p>
          <a:p>
            <a:pPr lvl="1"/>
            <a:r>
              <a:rPr lang="en-US" sz="2400" dirty="0"/>
              <a:t>Performance (for example, low ambient)</a:t>
            </a:r>
          </a:p>
          <a:p>
            <a:pPr lvl="1"/>
            <a:r>
              <a:rPr lang="en-US" sz="2400" dirty="0"/>
              <a:t>Electrical infrastructure</a:t>
            </a:r>
          </a:p>
          <a:p>
            <a:pPr lvl="1"/>
            <a:r>
              <a:rPr lang="en-US" sz="2400" dirty="0"/>
              <a:t>Controls</a:t>
            </a:r>
          </a:p>
          <a:p>
            <a:pPr lvl="1"/>
            <a:r>
              <a:rPr lang="en-US" sz="2400" dirty="0"/>
              <a:t>Cost</a:t>
            </a:r>
          </a:p>
          <a:p>
            <a:pPr lvl="1"/>
            <a:r>
              <a:rPr lang="en-US" sz="2400" dirty="0"/>
              <a:t>Other</a:t>
            </a:r>
          </a:p>
          <a:p>
            <a:r>
              <a:rPr lang="en-US" sz="2667" dirty="0"/>
              <a:t>If you select Other, please comment in the chat</a:t>
            </a:r>
          </a:p>
          <a:p>
            <a:r>
              <a:rPr lang="en-US" sz="2667" dirty="0"/>
              <a:t>Please put any additional comments in the chat</a:t>
            </a:r>
          </a:p>
        </p:txBody>
      </p:sp>
      <p:sp>
        <p:nvSpPr>
          <p:cNvPr id="4" name="Footer Placeholder 3">
            <a:extLst>
              <a:ext uri="{FF2B5EF4-FFF2-40B4-BE49-F238E27FC236}">
                <a16:creationId xmlns:a16="http://schemas.microsoft.com/office/drawing/2014/main" id="{5621535A-BEEA-E2DE-B192-A44535AC99D9}"/>
              </a:ext>
            </a:extLst>
          </p:cNvPr>
          <p:cNvSpPr>
            <a:spLocks noGrp="1"/>
          </p:cNvSpPr>
          <p:nvPr>
            <p:ph type="ftr" sz="quarter" idx="3"/>
          </p:nvPr>
        </p:nvSpPr>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Tree>
    <p:extLst>
      <p:ext uri="{BB962C8B-B14F-4D97-AF65-F5344CB8AC3E}">
        <p14:creationId xmlns:p14="http://schemas.microsoft.com/office/powerpoint/2010/main" val="76660065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A8737-798D-DF38-469C-D1B987F146F5}"/>
              </a:ext>
            </a:extLst>
          </p:cNvPr>
          <p:cNvSpPr>
            <a:spLocks noGrp="1"/>
          </p:cNvSpPr>
          <p:nvPr>
            <p:ph type="title"/>
          </p:nvPr>
        </p:nvSpPr>
        <p:spPr/>
        <p:txBody>
          <a:bodyPr/>
          <a:lstStyle/>
          <a:p>
            <a:r>
              <a:rPr lang="en-US" dirty="0"/>
              <a:t>Heat Pump Systems</a:t>
            </a:r>
          </a:p>
        </p:txBody>
      </p:sp>
      <p:sp>
        <p:nvSpPr>
          <p:cNvPr id="3" name="Content Placeholder 2">
            <a:extLst>
              <a:ext uri="{FF2B5EF4-FFF2-40B4-BE49-F238E27FC236}">
                <a16:creationId xmlns:a16="http://schemas.microsoft.com/office/drawing/2014/main" id="{5CBD5A93-3801-1FDF-16BD-7B99DAB29F3D}"/>
              </a:ext>
            </a:extLst>
          </p:cNvPr>
          <p:cNvSpPr>
            <a:spLocks noGrp="1"/>
          </p:cNvSpPr>
          <p:nvPr>
            <p:ph sz="quarter" idx="10"/>
          </p:nvPr>
        </p:nvSpPr>
        <p:spPr>
          <a:xfrm>
            <a:off x="295846" y="884652"/>
            <a:ext cx="11599317" cy="419132"/>
          </a:xfrm>
        </p:spPr>
        <p:txBody>
          <a:bodyPr/>
          <a:lstStyle/>
          <a:p>
            <a:r>
              <a:rPr lang="en-US" dirty="0"/>
              <a:t>Building</a:t>
            </a:r>
          </a:p>
        </p:txBody>
      </p:sp>
      <p:sp>
        <p:nvSpPr>
          <p:cNvPr id="4" name="Content Placeholder 3">
            <a:extLst>
              <a:ext uri="{FF2B5EF4-FFF2-40B4-BE49-F238E27FC236}">
                <a16:creationId xmlns:a16="http://schemas.microsoft.com/office/drawing/2014/main" id="{DCE57E61-6C3D-758C-94C4-BF0C9F2D3E55}"/>
              </a:ext>
            </a:extLst>
          </p:cNvPr>
          <p:cNvSpPr>
            <a:spLocks noGrp="1"/>
          </p:cNvSpPr>
          <p:nvPr>
            <p:ph sz="quarter" idx="18"/>
          </p:nvPr>
        </p:nvSpPr>
        <p:spPr>
          <a:xfrm>
            <a:off x="295847" y="1430813"/>
            <a:ext cx="3840317" cy="4594372"/>
          </a:xfrm>
        </p:spPr>
        <p:txBody>
          <a:bodyPr/>
          <a:lstStyle/>
          <a:p>
            <a:pPr marL="342900" indent="-342900">
              <a:buFont typeface="Arial" panose="020B0604020202020204" pitchFamily="34" charset="0"/>
              <a:buChar char="•"/>
            </a:pPr>
            <a:r>
              <a:rPr lang="en-US" dirty="0"/>
              <a:t>Envelope</a:t>
            </a:r>
          </a:p>
          <a:p>
            <a:pPr marL="342900" indent="-342900">
              <a:buFont typeface="Arial" panose="020B0604020202020204" pitchFamily="34" charset="0"/>
              <a:buChar char="•"/>
            </a:pPr>
            <a:r>
              <a:rPr lang="en-US" dirty="0"/>
              <a:t>Load</a:t>
            </a:r>
          </a:p>
          <a:p>
            <a:pPr marL="685806" lvl="1">
              <a:buFont typeface="Arial" panose="020B0604020202020204" pitchFamily="34" charset="0"/>
              <a:buChar char="•"/>
            </a:pPr>
            <a:r>
              <a:rPr lang="en-US" dirty="0"/>
              <a:t>Cooling</a:t>
            </a:r>
          </a:p>
          <a:p>
            <a:pPr marL="685806" lvl="1">
              <a:buFont typeface="Arial" panose="020B0604020202020204" pitchFamily="34" charset="0"/>
              <a:buChar char="•"/>
            </a:pPr>
            <a:r>
              <a:rPr lang="en-US" dirty="0"/>
              <a:t>Heating</a:t>
            </a:r>
          </a:p>
          <a:p>
            <a:pPr marL="685806" lvl="1">
              <a:buFont typeface="Arial" panose="020B0604020202020204" pitchFamily="34" charset="0"/>
              <a:buChar char="•"/>
            </a:pPr>
            <a:r>
              <a:rPr lang="en-US" dirty="0"/>
              <a:t>Hot water</a:t>
            </a:r>
          </a:p>
          <a:p>
            <a:pPr marL="685806" lvl="1">
              <a:buFont typeface="Arial" panose="020B0604020202020204" pitchFamily="34" charset="0"/>
              <a:buChar char="•"/>
            </a:pPr>
            <a:r>
              <a:rPr lang="en-US" dirty="0"/>
              <a:t>Ventilation</a:t>
            </a:r>
          </a:p>
          <a:p>
            <a:pPr marL="342900" indent="-342900">
              <a:buFont typeface="Arial" panose="020B0604020202020204" pitchFamily="34" charset="0"/>
              <a:buChar char="•"/>
            </a:pPr>
            <a:r>
              <a:rPr lang="en-US" dirty="0"/>
              <a:t>Recovery</a:t>
            </a:r>
          </a:p>
          <a:p>
            <a:pPr marL="342900" indent="-342900">
              <a:buFont typeface="Arial" panose="020B0604020202020204" pitchFamily="34" charset="0"/>
              <a:buChar char="•"/>
            </a:pPr>
            <a:r>
              <a:rPr lang="en-US" dirty="0"/>
              <a:t>System temperatures</a:t>
            </a:r>
          </a:p>
          <a:p>
            <a:pPr marL="685806" lvl="1">
              <a:buFont typeface="Arial" panose="020B0604020202020204" pitchFamily="34" charset="0"/>
              <a:buChar char="•"/>
            </a:pPr>
            <a:r>
              <a:rPr lang="en-US" dirty="0"/>
              <a:t>Chilled water</a:t>
            </a:r>
          </a:p>
          <a:p>
            <a:pPr marL="685806" lvl="1">
              <a:buFont typeface="Arial" panose="020B0604020202020204" pitchFamily="34" charset="0"/>
              <a:buChar char="•"/>
            </a:pPr>
            <a:r>
              <a:rPr lang="en-US" dirty="0"/>
              <a:t>Hot water</a:t>
            </a:r>
          </a:p>
          <a:p>
            <a:pPr marL="342900" indent="-342900">
              <a:buFont typeface="Arial" panose="020B0604020202020204" pitchFamily="34" charset="0"/>
              <a:buChar char="•"/>
            </a:pPr>
            <a:r>
              <a:rPr lang="en-US" dirty="0"/>
              <a:t>Distribution</a:t>
            </a:r>
          </a:p>
          <a:p>
            <a:pPr marL="342900" indent="-342900">
              <a:buFont typeface="Arial" panose="020B0604020202020204" pitchFamily="34" charset="0"/>
              <a:buChar char="•"/>
            </a:pPr>
            <a:r>
              <a:rPr lang="en-US" dirty="0"/>
              <a:t>Supplemental heat</a:t>
            </a:r>
          </a:p>
          <a:p>
            <a:pPr marL="342900" indent="-342900"/>
            <a:r>
              <a:rPr lang="en-US" dirty="0"/>
              <a:t>Energy storage</a:t>
            </a:r>
          </a:p>
          <a:p>
            <a:pPr marL="0" indent="0">
              <a:buNone/>
            </a:pPr>
            <a:endParaRPr lang="en-US" dirty="0"/>
          </a:p>
          <a:p>
            <a:pPr marL="685806" lvl="1">
              <a:buFont typeface="Arial" panose="020B0604020202020204" pitchFamily="34" charset="0"/>
              <a:buChar char="•"/>
            </a:pPr>
            <a:endParaRPr lang="en-US" dirty="0"/>
          </a:p>
        </p:txBody>
      </p:sp>
      <p:pic>
        <p:nvPicPr>
          <p:cNvPr id="15" name="Picture 14">
            <a:extLst>
              <a:ext uri="{FF2B5EF4-FFF2-40B4-BE49-F238E27FC236}">
                <a16:creationId xmlns:a16="http://schemas.microsoft.com/office/drawing/2014/main" id="{2AD1DE32-2FEA-F340-E3C5-CD9CF01ED508}"/>
              </a:ext>
            </a:extLst>
          </p:cNvPr>
          <p:cNvPicPr>
            <a:picLocks noChangeAspect="1"/>
          </p:cNvPicPr>
          <p:nvPr/>
        </p:nvPicPr>
        <p:blipFill>
          <a:blip r:embed="rId2"/>
          <a:stretch>
            <a:fillRect/>
          </a:stretch>
        </p:blipFill>
        <p:spPr>
          <a:xfrm>
            <a:off x="3914566" y="1008477"/>
            <a:ext cx="6933688" cy="5194083"/>
          </a:xfrm>
          <a:prstGeom prst="rect">
            <a:avLst/>
          </a:prstGeom>
        </p:spPr>
      </p:pic>
      <p:sp>
        <p:nvSpPr>
          <p:cNvPr id="16" name="Oval 15">
            <a:extLst>
              <a:ext uri="{FF2B5EF4-FFF2-40B4-BE49-F238E27FC236}">
                <a16:creationId xmlns:a16="http://schemas.microsoft.com/office/drawing/2014/main" id="{14306707-9231-1285-B7ED-63D4D59B4EF6}"/>
              </a:ext>
            </a:extLst>
          </p:cNvPr>
          <p:cNvSpPr/>
          <p:nvPr/>
        </p:nvSpPr>
        <p:spPr>
          <a:xfrm>
            <a:off x="7603448" y="5179322"/>
            <a:ext cx="1526649" cy="494844"/>
          </a:xfrm>
          <a:prstGeom prst="ellipse">
            <a:avLst/>
          </a:prstGeom>
          <a:ln w="19050">
            <a:solidFill>
              <a:srgbClr val="FF0000"/>
            </a:solidFill>
          </a:ln>
        </p:spPr>
        <p:txBody>
          <a:bodyPr wrap="square" lIns="121920" tIns="121920" rIns="121920" bIns="121920" rtlCol="0" anchor="ctr">
            <a:noAutofit/>
          </a:bodyPr>
          <a:lstStyle/>
          <a:p>
            <a:pPr>
              <a:spcAft>
                <a:spcPts val="533"/>
              </a:spcAft>
            </a:pPr>
            <a:endParaRPr lang="en-US" sz="2133" b="1">
              <a:solidFill>
                <a:schemeClr val="tx2"/>
              </a:solidFill>
            </a:endParaRPr>
          </a:p>
        </p:txBody>
      </p:sp>
      <p:sp>
        <p:nvSpPr>
          <p:cNvPr id="17" name="Oval 16">
            <a:extLst>
              <a:ext uri="{FF2B5EF4-FFF2-40B4-BE49-F238E27FC236}">
                <a16:creationId xmlns:a16="http://schemas.microsoft.com/office/drawing/2014/main" id="{9DCD9149-4C7D-9026-7B91-10FC6A4B04CD}"/>
              </a:ext>
            </a:extLst>
          </p:cNvPr>
          <p:cNvSpPr/>
          <p:nvPr/>
        </p:nvSpPr>
        <p:spPr>
          <a:xfrm>
            <a:off x="4657673" y="2530654"/>
            <a:ext cx="1526649" cy="494844"/>
          </a:xfrm>
          <a:prstGeom prst="ellipse">
            <a:avLst/>
          </a:prstGeom>
          <a:ln w="19050">
            <a:solidFill>
              <a:srgbClr val="FF0000"/>
            </a:solidFill>
          </a:ln>
        </p:spPr>
        <p:txBody>
          <a:bodyPr wrap="square" lIns="121920" tIns="121920" rIns="121920" bIns="121920" rtlCol="0" anchor="ctr">
            <a:noAutofit/>
          </a:bodyPr>
          <a:lstStyle/>
          <a:p>
            <a:pPr>
              <a:spcAft>
                <a:spcPts val="533"/>
              </a:spcAft>
            </a:pPr>
            <a:endParaRPr lang="en-US" sz="2133" b="1">
              <a:solidFill>
                <a:schemeClr val="tx2"/>
              </a:solidFill>
            </a:endParaRPr>
          </a:p>
        </p:txBody>
      </p:sp>
      <p:sp>
        <p:nvSpPr>
          <p:cNvPr id="18" name="Oval 17">
            <a:extLst>
              <a:ext uri="{FF2B5EF4-FFF2-40B4-BE49-F238E27FC236}">
                <a16:creationId xmlns:a16="http://schemas.microsoft.com/office/drawing/2014/main" id="{B02F51D0-BF08-FB48-FD7A-92B045EFCA0D}"/>
              </a:ext>
            </a:extLst>
          </p:cNvPr>
          <p:cNvSpPr/>
          <p:nvPr/>
        </p:nvSpPr>
        <p:spPr>
          <a:xfrm>
            <a:off x="9050324" y="3605519"/>
            <a:ext cx="1030767" cy="494844"/>
          </a:xfrm>
          <a:prstGeom prst="ellipse">
            <a:avLst/>
          </a:prstGeom>
          <a:ln w="19050">
            <a:solidFill>
              <a:srgbClr val="FF0000"/>
            </a:solidFill>
          </a:ln>
        </p:spPr>
        <p:txBody>
          <a:bodyPr wrap="square" lIns="121920" tIns="121920" rIns="121920" bIns="121920" rtlCol="0" anchor="ctr">
            <a:noAutofit/>
          </a:bodyPr>
          <a:lstStyle/>
          <a:p>
            <a:pPr>
              <a:spcAft>
                <a:spcPts val="533"/>
              </a:spcAft>
            </a:pPr>
            <a:endParaRPr lang="en-US" sz="2133" b="1">
              <a:solidFill>
                <a:schemeClr val="tx2"/>
              </a:solidFill>
            </a:endParaRPr>
          </a:p>
        </p:txBody>
      </p:sp>
      <p:sp>
        <p:nvSpPr>
          <p:cNvPr id="19" name="Oval 18">
            <a:extLst>
              <a:ext uri="{FF2B5EF4-FFF2-40B4-BE49-F238E27FC236}">
                <a16:creationId xmlns:a16="http://schemas.microsoft.com/office/drawing/2014/main" id="{E26CB103-0E39-A4CE-33C5-C12728EDD25D}"/>
              </a:ext>
            </a:extLst>
          </p:cNvPr>
          <p:cNvSpPr/>
          <p:nvPr/>
        </p:nvSpPr>
        <p:spPr>
          <a:xfrm>
            <a:off x="8916770" y="2443359"/>
            <a:ext cx="1030767" cy="494844"/>
          </a:xfrm>
          <a:prstGeom prst="ellipse">
            <a:avLst/>
          </a:prstGeom>
          <a:ln w="19050">
            <a:solidFill>
              <a:srgbClr val="FF0000"/>
            </a:solidFill>
          </a:ln>
        </p:spPr>
        <p:txBody>
          <a:bodyPr wrap="square" lIns="121920" tIns="121920" rIns="121920" bIns="121920" rtlCol="0" anchor="ctr">
            <a:noAutofit/>
          </a:bodyPr>
          <a:lstStyle/>
          <a:p>
            <a:pPr>
              <a:spcAft>
                <a:spcPts val="533"/>
              </a:spcAft>
            </a:pPr>
            <a:endParaRPr lang="en-US" sz="2133" b="1">
              <a:solidFill>
                <a:schemeClr val="tx2"/>
              </a:solidFill>
            </a:endParaRPr>
          </a:p>
        </p:txBody>
      </p:sp>
      <p:sp>
        <p:nvSpPr>
          <p:cNvPr id="20" name="Rectangle 19">
            <a:extLst>
              <a:ext uri="{FF2B5EF4-FFF2-40B4-BE49-F238E27FC236}">
                <a16:creationId xmlns:a16="http://schemas.microsoft.com/office/drawing/2014/main" id="{D2062CA1-82D0-B433-3360-7DBCA30CB3AF}"/>
              </a:ext>
            </a:extLst>
          </p:cNvPr>
          <p:cNvSpPr/>
          <p:nvPr/>
        </p:nvSpPr>
        <p:spPr>
          <a:xfrm>
            <a:off x="10261318" y="1008477"/>
            <a:ext cx="824540" cy="504949"/>
          </a:xfrm>
          <a:prstGeom prst="rect">
            <a:avLst/>
          </a:prstGeom>
          <a:solidFill>
            <a:schemeClr val="bg1"/>
          </a:solidFill>
        </p:spPr>
        <p:txBody>
          <a:bodyPr wrap="square" lIns="121920" tIns="121920" rIns="121920" bIns="121920" rtlCol="0" anchor="ctr">
            <a:noAutofit/>
          </a:bodyPr>
          <a:lstStyle/>
          <a:p>
            <a:pPr>
              <a:spcAft>
                <a:spcPts val="533"/>
              </a:spcAft>
            </a:pPr>
            <a:endParaRPr lang="en-US" sz="2133" b="1">
              <a:solidFill>
                <a:schemeClr val="tx2"/>
              </a:solidFill>
            </a:endParaRPr>
          </a:p>
        </p:txBody>
      </p:sp>
      <p:sp>
        <p:nvSpPr>
          <p:cNvPr id="21" name="Footer Placeholder 4">
            <a:extLst>
              <a:ext uri="{FF2B5EF4-FFF2-40B4-BE49-F238E27FC236}">
                <a16:creationId xmlns:a16="http://schemas.microsoft.com/office/drawing/2014/main" id="{F89C9665-714A-0ED3-86A7-75F33A1B5953}"/>
              </a:ext>
            </a:extLst>
          </p:cNvPr>
          <p:cNvSpPr>
            <a:spLocks noGrp="1"/>
          </p:cNvSpPr>
          <p:nvPr>
            <p:ph type="ftr" sz="quarter" idx="3"/>
          </p:nvPr>
        </p:nvSpPr>
        <p:spPr>
          <a:xfrm>
            <a:off x="295845" y="6457014"/>
            <a:ext cx="4351704" cy="365125"/>
          </a:xfr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Tree>
    <p:extLst>
      <p:ext uri="{BB962C8B-B14F-4D97-AF65-F5344CB8AC3E}">
        <p14:creationId xmlns:p14="http://schemas.microsoft.com/office/powerpoint/2010/main" val="3613266938"/>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9B62C6-2E88-81BA-F9B6-7D71C070C8D6}"/>
              </a:ext>
            </a:extLst>
          </p:cNvPr>
          <p:cNvPicPr>
            <a:picLocks noChangeAspect="1"/>
          </p:cNvPicPr>
          <p:nvPr/>
        </p:nvPicPr>
        <p:blipFill>
          <a:blip r:embed="rId2"/>
          <a:stretch>
            <a:fillRect/>
          </a:stretch>
        </p:blipFill>
        <p:spPr>
          <a:xfrm>
            <a:off x="1516133" y="627657"/>
            <a:ext cx="8514835" cy="6177806"/>
          </a:xfrm>
          <a:prstGeom prst="rect">
            <a:avLst/>
          </a:prstGeom>
        </p:spPr>
      </p:pic>
      <p:sp>
        <p:nvSpPr>
          <p:cNvPr id="10" name="Title 9">
            <a:extLst>
              <a:ext uri="{FF2B5EF4-FFF2-40B4-BE49-F238E27FC236}">
                <a16:creationId xmlns:a16="http://schemas.microsoft.com/office/drawing/2014/main" id="{958BD8F9-8254-D64A-B857-CBF91E83CCCF}"/>
              </a:ext>
            </a:extLst>
          </p:cNvPr>
          <p:cNvSpPr>
            <a:spLocks noGrp="1"/>
          </p:cNvSpPr>
          <p:nvPr>
            <p:ph type="title"/>
          </p:nvPr>
        </p:nvSpPr>
        <p:spPr/>
        <p:txBody>
          <a:bodyPr>
            <a:normAutofit fontScale="90000"/>
          </a:bodyPr>
          <a:lstStyle/>
          <a:p>
            <a:r>
              <a:rPr lang="en-US" dirty="0"/>
              <a:t>Climate and Heat Pump Performance</a:t>
            </a:r>
          </a:p>
        </p:txBody>
      </p:sp>
      <p:sp>
        <p:nvSpPr>
          <p:cNvPr id="6" name="Arrow: Left-Right 5">
            <a:extLst>
              <a:ext uri="{FF2B5EF4-FFF2-40B4-BE49-F238E27FC236}">
                <a16:creationId xmlns:a16="http://schemas.microsoft.com/office/drawing/2014/main" id="{0844DBEE-6E78-87C9-BA9B-E493CEDDF1AF}"/>
              </a:ext>
            </a:extLst>
          </p:cNvPr>
          <p:cNvSpPr/>
          <p:nvPr/>
        </p:nvSpPr>
        <p:spPr>
          <a:xfrm>
            <a:off x="4818034" y="1015418"/>
            <a:ext cx="5155784" cy="274320"/>
          </a:xfrm>
          <a:prstGeom prst="leftRightArrow">
            <a:avLst/>
          </a:prstGeom>
          <a:solidFill>
            <a:schemeClr val="accent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7" name="Rectangle 6">
            <a:extLst>
              <a:ext uri="{FF2B5EF4-FFF2-40B4-BE49-F238E27FC236}">
                <a16:creationId xmlns:a16="http://schemas.microsoft.com/office/drawing/2014/main" id="{99113B7F-23DB-A7CD-A0DF-916B6053241B}"/>
              </a:ext>
            </a:extLst>
          </p:cNvPr>
          <p:cNvSpPr/>
          <p:nvPr/>
        </p:nvSpPr>
        <p:spPr>
          <a:xfrm>
            <a:off x="3217761" y="890707"/>
            <a:ext cx="766557" cy="338554"/>
          </a:xfrm>
          <a:prstGeom prst="rect">
            <a:avLst/>
          </a:prstGeom>
        </p:spPr>
        <p:txBody>
          <a:bodyPr wrap="none">
            <a:spAutoFit/>
          </a:bodyPr>
          <a:lstStyle/>
          <a:p>
            <a:r>
              <a:rPr lang="en-US" sz="1600" b="1" dirty="0">
                <a:latin typeface="Helvetica" panose="020B0604020202020204" pitchFamily="34" charset="0"/>
                <a:cs typeface="Helvetica" panose="020B0604020202020204" pitchFamily="34" charset="0"/>
              </a:rPr>
              <a:t>1.26%</a:t>
            </a:r>
          </a:p>
        </p:txBody>
      </p:sp>
      <p:cxnSp>
        <p:nvCxnSpPr>
          <p:cNvPr id="8" name="Straight Connector 7">
            <a:extLst>
              <a:ext uri="{FF2B5EF4-FFF2-40B4-BE49-F238E27FC236}">
                <a16:creationId xmlns:a16="http://schemas.microsoft.com/office/drawing/2014/main" id="{F361B98D-A33D-1281-A709-CED073FCA55A}"/>
              </a:ext>
            </a:extLst>
          </p:cNvPr>
          <p:cNvCxnSpPr>
            <a:cxnSpLocks/>
          </p:cNvCxnSpPr>
          <p:nvPr/>
        </p:nvCxnSpPr>
        <p:spPr>
          <a:xfrm>
            <a:off x="4257924" y="1749270"/>
            <a:ext cx="0" cy="3249398"/>
          </a:xfrm>
          <a:prstGeom prst="line">
            <a:avLst/>
          </a:prstGeom>
          <a:ln w="19050" cap="rnd">
            <a:solidFill>
              <a:schemeClr val="tx2"/>
            </a:solidFill>
            <a:prstDash val="sysDash"/>
            <a:headEnd type="oval"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7339D06-CB40-0259-C0E7-C2DE67481432}"/>
              </a:ext>
            </a:extLst>
          </p:cNvPr>
          <p:cNvCxnSpPr>
            <a:cxnSpLocks/>
          </p:cNvCxnSpPr>
          <p:nvPr/>
        </p:nvCxnSpPr>
        <p:spPr>
          <a:xfrm>
            <a:off x="3793589" y="1239356"/>
            <a:ext cx="0" cy="4322458"/>
          </a:xfrm>
          <a:prstGeom prst="line">
            <a:avLst/>
          </a:prstGeom>
          <a:ln w="19050" cap="rnd">
            <a:solidFill>
              <a:schemeClr val="tx2"/>
            </a:solidFill>
            <a:prstDash val="sysDash"/>
            <a:headEnd type="oval"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6FC7F2A-5906-8BAE-47F0-AF5991A5BEEC}"/>
              </a:ext>
            </a:extLst>
          </p:cNvPr>
          <p:cNvSpPr/>
          <p:nvPr/>
        </p:nvSpPr>
        <p:spPr>
          <a:xfrm>
            <a:off x="3773366" y="1364702"/>
            <a:ext cx="766557" cy="338554"/>
          </a:xfrm>
          <a:prstGeom prst="rect">
            <a:avLst/>
          </a:prstGeom>
        </p:spPr>
        <p:txBody>
          <a:bodyPr wrap="none">
            <a:spAutoFit/>
          </a:bodyPr>
          <a:lstStyle/>
          <a:p>
            <a:r>
              <a:rPr lang="en-US" sz="1600" b="1" dirty="0">
                <a:latin typeface="Helvetica" panose="020B0604020202020204" pitchFamily="34" charset="0"/>
                <a:cs typeface="Helvetica" panose="020B0604020202020204" pitchFamily="34" charset="0"/>
              </a:rPr>
              <a:t>2.58%</a:t>
            </a:r>
          </a:p>
        </p:txBody>
      </p:sp>
      <p:sp>
        <p:nvSpPr>
          <p:cNvPr id="14" name="Arrow: Left-Right 13">
            <a:extLst>
              <a:ext uri="{FF2B5EF4-FFF2-40B4-BE49-F238E27FC236}">
                <a16:creationId xmlns:a16="http://schemas.microsoft.com/office/drawing/2014/main" id="{2BEF2166-C3DD-9083-262D-56F2BBBCC572}"/>
              </a:ext>
            </a:extLst>
          </p:cNvPr>
          <p:cNvSpPr/>
          <p:nvPr/>
        </p:nvSpPr>
        <p:spPr>
          <a:xfrm>
            <a:off x="2394409" y="1311239"/>
            <a:ext cx="1378956" cy="274320"/>
          </a:xfrm>
          <a:prstGeom prst="leftRight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5" name="Arrow: Left-Right 14">
            <a:extLst>
              <a:ext uri="{FF2B5EF4-FFF2-40B4-BE49-F238E27FC236}">
                <a16:creationId xmlns:a16="http://schemas.microsoft.com/office/drawing/2014/main" id="{0D8AE240-BABF-ADF9-2D88-5248B241AC76}"/>
              </a:ext>
            </a:extLst>
          </p:cNvPr>
          <p:cNvSpPr/>
          <p:nvPr/>
        </p:nvSpPr>
        <p:spPr>
          <a:xfrm>
            <a:off x="2394410" y="1776587"/>
            <a:ext cx="1835234" cy="274320"/>
          </a:xfrm>
          <a:prstGeom prst="leftRight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16" name="Straight Connector 15">
            <a:extLst>
              <a:ext uri="{FF2B5EF4-FFF2-40B4-BE49-F238E27FC236}">
                <a16:creationId xmlns:a16="http://schemas.microsoft.com/office/drawing/2014/main" id="{2ECA1BAB-D8AA-B208-ADC6-05C836E91753}"/>
              </a:ext>
            </a:extLst>
          </p:cNvPr>
          <p:cNvCxnSpPr>
            <a:cxnSpLocks/>
          </p:cNvCxnSpPr>
          <p:nvPr/>
        </p:nvCxnSpPr>
        <p:spPr>
          <a:xfrm>
            <a:off x="4875184" y="2325680"/>
            <a:ext cx="0" cy="2042917"/>
          </a:xfrm>
          <a:prstGeom prst="line">
            <a:avLst/>
          </a:prstGeom>
          <a:ln w="19050" cap="rnd">
            <a:solidFill>
              <a:schemeClr val="tx2"/>
            </a:solidFill>
            <a:prstDash val="sysDash"/>
            <a:headEnd type="oval"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Arrow: Left-Right 16">
            <a:extLst>
              <a:ext uri="{FF2B5EF4-FFF2-40B4-BE49-F238E27FC236}">
                <a16:creationId xmlns:a16="http://schemas.microsoft.com/office/drawing/2014/main" id="{8B5FAFFD-9190-4F34-44D7-AC07FD3D32D1}"/>
              </a:ext>
            </a:extLst>
          </p:cNvPr>
          <p:cNvSpPr/>
          <p:nvPr/>
        </p:nvSpPr>
        <p:spPr>
          <a:xfrm>
            <a:off x="2394409" y="2272630"/>
            <a:ext cx="2413262" cy="274320"/>
          </a:xfrm>
          <a:prstGeom prst="leftRight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8" name="Rectangle 17">
            <a:extLst>
              <a:ext uri="{FF2B5EF4-FFF2-40B4-BE49-F238E27FC236}">
                <a16:creationId xmlns:a16="http://schemas.microsoft.com/office/drawing/2014/main" id="{859ED0CB-CEBA-5A54-1727-EFB13D3D898D}"/>
              </a:ext>
            </a:extLst>
          </p:cNvPr>
          <p:cNvSpPr/>
          <p:nvPr/>
        </p:nvSpPr>
        <p:spPr>
          <a:xfrm>
            <a:off x="4310699" y="1867213"/>
            <a:ext cx="766557" cy="338554"/>
          </a:xfrm>
          <a:prstGeom prst="rect">
            <a:avLst/>
          </a:prstGeom>
        </p:spPr>
        <p:txBody>
          <a:bodyPr wrap="none">
            <a:spAutoFit/>
          </a:bodyPr>
          <a:lstStyle/>
          <a:p>
            <a:r>
              <a:rPr lang="en-US" sz="1600" b="1" dirty="0">
                <a:latin typeface="Helvetica" panose="020B0604020202020204" pitchFamily="34" charset="0"/>
                <a:cs typeface="Helvetica" panose="020B0604020202020204" pitchFamily="34" charset="0"/>
              </a:rPr>
              <a:t>9.96%</a:t>
            </a:r>
          </a:p>
        </p:txBody>
      </p:sp>
      <p:sp>
        <p:nvSpPr>
          <p:cNvPr id="22" name="Footer Placeholder 3">
            <a:extLst>
              <a:ext uri="{FF2B5EF4-FFF2-40B4-BE49-F238E27FC236}">
                <a16:creationId xmlns:a16="http://schemas.microsoft.com/office/drawing/2014/main" id="{F4EAF160-6FA5-8B03-50B2-4E88862D046E}"/>
              </a:ext>
            </a:extLst>
          </p:cNvPr>
          <p:cNvSpPr txBox="1">
            <a:spLocks/>
          </p:cNvSpPr>
          <p:nvPr/>
        </p:nvSpPr>
        <p:spPr>
          <a:xfrm>
            <a:off x="7167812" y="6547819"/>
            <a:ext cx="3042265" cy="2743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Source: ASHRAE Weather Data Viewer, for MSP</a:t>
            </a:r>
          </a:p>
        </p:txBody>
      </p:sp>
      <p:sp>
        <p:nvSpPr>
          <p:cNvPr id="3" name="TextBox 2">
            <a:extLst>
              <a:ext uri="{FF2B5EF4-FFF2-40B4-BE49-F238E27FC236}">
                <a16:creationId xmlns:a16="http://schemas.microsoft.com/office/drawing/2014/main" id="{C8B66BDB-FC83-9759-7510-EC059A640561}"/>
              </a:ext>
            </a:extLst>
          </p:cNvPr>
          <p:cNvSpPr txBox="1"/>
          <p:nvPr/>
        </p:nvSpPr>
        <p:spPr>
          <a:xfrm>
            <a:off x="4920492" y="721430"/>
            <a:ext cx="2627642" cy="338554"/>
          </a:xfrm>
          <a:prstGeom prst="rect">
            <a:avLst/>
          </a:prstGeom>
          <a:noFill/>
        </p:spPr>
        <p:txBody>
          <a:bodyPr wrap="none" rtlCol="0">
            <a:spAutoFit/>
          </a:bodyPr>
          <a:lstStyle/>
          <a:p>
            <a:r>
              <a:rPr lang="en-US" sz="1600" b="1" i="1" dirty="0"/>
              <a:t>Minneapolis-St. Paul, MN</a:t>
            </a:r>
            <a:endParaRPr lang="en-US" sz="1600" i="1" dirty="0"/>
          </a:p>
        </p:txBody>
      </p:sp>
      <p:sp>
        <p:nvSpPr>
          <p:cNvPr id="4" name="Footer Placeholder 4">
            <a:extLst>
              <a:ext uri="{FF2B5EF4-FFF2-40B4-BE49-F238E27FC236}">
                <a16:creationId xmlns:a16="http://schemas.microsoft.com/office/drawing/2014/main" id="{D9D9DB99-6945-A7F8-429C-426F905591BC}"/>
              </a:ext>
            </a:extLst>
          </p:cNvPr>
          <p:cNvSpPr>
            <a:spLocks noGrp="1"/>
          </p:cNvSpPr>
          <p:nvPr>
            <p:ph type="ftr" sz="quarter" idx="3"/>
          </p:nvPr>
        </p:nvSpPr>
        <p:spPr>
          <a:xfrm>
            <a:off x="295845" y="6457014"/>
            <a:ext cx="4351704" cy="365125"/>
          </a:xfr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Tree>
    <p:extLst>
      <p:ext uri="{BB962C8B-B14F-4D97-AF65-F5344CB8AC3E}">
        <p14:creationId xmlns:p14="http://schemas.microsoft.com/office/powerpoint/2010/main" val="1644828704"/>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3" grpId="0"/>
      <p:bldP spid="14" grpId="0" animBg="1"/>
      <p:bldP spid="15" grpId="0" animBg="1"/>
      <p:bldP spid="17" grpId="0" animBg="1"/>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9B62C6-2E88-81BA-F9B6-7D71C070C8D6}"/>
              </a:ext>
            </a:extLst>
          </p:cNvPr>
          <p:cNvPicPr>
            <a:picLocks noChangeAspect="1"/>
          </p:cNvPicPr>
          <p:nvPr/>
        </p:nvPicPr>
        <p:blipFill>
          <a:blip r:embed="rId2"/>
          <a:stretch>
            <a:fillRect/>
          </a:stretch>
        </p:blipFill>
        <p:spPr>
          <a:xfrm>
            <a:off x="1516133" y="627657"/>
            <a:ext cx="8514835" cy="6177806"/>
          </a:xfrm>
          <a:prstGeom prst="rect">
            <a:avLst/>
          </a:prstGeom>
        </p:spPr>
      </p:pic>
      <p:sp>
        <p:nvSpPr>
          <p:cNvPr id="5" name="Arrow: Left-Right 4">
            <a:extLst>
              <a:ext uri="{FF2B5EF4-FFF2-40B4-BE49-F238E27FC236}">
                <a16:creationId xmlns:a16="http://schemas.microsoft.com/office/drawing/2014/main" id="{8AE61738-7C39-93CC-2357-B477D3542CDA}"/>
              </a:ext>
            </a:extLst>
          </p:cNvPr>
          <p:cNvSpPr/>
          <p:nvPr/>
        </p:nvSpPr>
        <p:spPr>
          <a:xfrm>
            <a:off x="4875184" y="1015418"/>
            <a:ext cx="5155784" cy="274320"/>
          </a:xfrm>
          <a:prstGeom prst="leftRightArrow">
            <a:avLst/>
          </a:prstGeom>
          <a:solidFill>
            <a:schemeClr val="accent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6" name="Straight Connector 5">
            <a:extLst>
              <a:ext uri="{FF2B5EF4-FFF2-40B4-BE49-F238E27FC236}">
                <a16:creationId xmlns:a16="http://schemas.microsoft.com/office/drawing/2014/main" id="{0E978F6D-D0D6-7E53-7203-017542541C84}"/>
              </a:ext>
            </a:extLst>
          </p:cNvPr>
          <p:cNvCxnSpPr>
            <a:cxnSpLocks/>
          </p:cNvCxnSpPr>
          <p:nvPr/>
        </p:nvCxnSpPr>
        <p:spPr>
          <a:xfrm>
            <a:off x="4257924" y="1749270"/>
            <a:ext cx="0" cy="3249398"/>
          </a:xfrm>
          <a:prstGeom prst="line">
            <a:avLst/>
          </a:prstGeom>
          <a:ln w="19050" cap="rnd">
            <a:solidFill>
              <a:schemeClr val="tx2"/>
            </a:solidFill>
            <a:prstDash val="sysDash"/>
            <a:headEnd type="oval"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733D956-D6C4-C4DF-785E-FFEF51F2CC52}"/>
              </a:ext>
            </a:extLst>
          </p:cNvPr>
          <p:cNvCxnSpPr>
            <a:cxnSpLocks/>
          </p:cNvCxnSpPr>
          <p:nvPr/>
        </p:nvCxnSpPr>
        <p:spPr>
          <a:xfrm>
            <a:off x="3793589" y="1239356"/>
            <a:ext cx="0" cy="4322458"/>
          </a:xfrm>
          <a:prstGeom prst="line">
            <a:avLst/>
          </a:prstGeom>
          <a:ln w="19050" cap="rnd">
            <a:solidFill>
              <a:schemeClr val="tx2"/>
            </a:solidFill>
            <a:prstDash val="sysDash"/>
            <a:headEnd type="oval"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6EAD880-91B5-C768-B3EB-B8588894F890}"/>
              </a:ext>
            </a:extLst>
          </p:cNvPr>
          <p:cNvSpPr/>
          <p:nvPr/>
        </p:nvSpPr>
        <p:spPr>
          <a:xfrm>
            <a:off x="3773366" y="1364702"/>
            <a:ext cx="766557" cy="338554"/>
          </a:xfrm>
          <a:prstGeom prst="rect">
            <a:avLst/>
          </a:prstGeom>
        </p:spPr>
        <p:txBody>
          <a:bodyPr wrap="none">
            <a:spAutoFit/>
          </a:bodyPr>
          <a:lstStyle/>
          <a:p>
            <a:r>
              <a:rPr lang="en-US" sz="1600" b="1" dirty="0">
                <a:latin typeface="Helvetica" panose="020B0604020202020204" pitchFamily="34" charset="0"/>
                <a:cs typeface="Helvetica" panose="020B0604020202020204" pitchFamily="34" charset="0"/>
              </a:rPr>
              <a:t>2.58%</a:t>
            </a:r>
          </a:p>
        </p:txBody>
      </p:sp>
      <p:sp>
        <p:nvSpPr>
          <p:cNvPr id="11" name="Arrow: Left-Right 10">
            <a:extLst>
              <a:ext uri="{FF2B5EF4-FFF2-40B4-BE49-F238E27FC236}">
                <a16:creationId xmlns:a16="http://schemas.microsoft.com/office/drawing/2014/main" id="{54EA5AB0-DD82-EEC4-5277-94F30106B6D0}"/>
              </a:ext>
            </a:extLst>
          </p:cNvPr>
          <p:cNvSpPr/>
          <p:nvPr/>
        </p:nvSpPr>
        <p:spPr>
          <a:xfrm>
            <a:off x="2394409" y="1311239"/>
            <a:ext cx="1378956" cy="274320"/>
          </a:xfrm>
          <a:prstGeom prst="leftRight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 name="Arrow: Left-Right 12">
            <a:extLst>
              <a:ext uri="{FF2B5EF4-FFF2-40B4-BE49-F238E27FC236}">
                <a16:creationId xmlns:a16="http://schemas.microsoft.com/office/drawing/2014/main" id="{ADA7CE68-10CE-7E43-FDE8-6803053BFAEE}"/>
              </a:ext>
            </a:extLst>
          </p:cNvPr>
          <p:cNvSpPr/>
          <p:nvPr/>
        </p:nvSpPr>
        <p:spPr>
          <a:xfrm>
            <a:off x="2394410" y="1776587"/>
            <a:ext cx="1835234" cy="274320"/>
          </a:xfrm>
          <a:prstGeom prst="leftRight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14" name="Straight Connector 13">
            <a:extLst>
              <a:ext uri="{FF2B5EF4-FFF2-40B4-BE49-F238E27FC236}">
                <a16:creationId xmlns:a16="http://schemas.microsoft.com/office/drawing/2014/main" id="{1C055B94-160E-FB75-56E1-6579E1A27047}"/>
              </a:ext>
            </a:extLst>
          </p:cNvPr>
          <p:cNvCxnSpPr>
            <a:cxnSpLocks/>
          </p:cNvCxnSpPr>
          <p:nvPr/>
        </p:nvCxnSpPr>
        <p:spPr>
          <a:xfrm>
            <a:off x="4875184" y="2325680"/>
            <a:ext cx="0" cy="2042917"/>
          </a:xfrm>
          <a:prstGeom prst="line">
            <a:avLst/>
          </a:prstGeom>
          <a:ln w="19050" cap="rnd">
            <a:solidFill>
              <a:schemeClr val="tx2"/>
            </a:solidFill>
            <a:prstDash val="sysDash"/>
            <a:headEnd type="oval"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Arrow: Left-Right 14">
            <a:extLst>
              <a:ext uri="{FF2B5EF4-FFF2-40B4-BE49-F238E27FC236}">
                <a16:creationId xmlns:a16="http://schemas.microsoft.com/office/drawing/2014/main" id="{743FFEC7-B4E2-586D-DCC4-E83D3F9615BA}"/>
              </a:ext>
            </a:extLst>
          </p:cNvPr>
          <p:cNvSpPr/>
          <p:nvPr/>
        </p:nvSpPr>
        <p:spPr>
          <a:xfrm>
            <a:off x="2394409" y="2272630"/>
            <a:ext cx="2413262" cy="274320"/>
          </a:xfrm>
          <a:prstGeom prst="leftRight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6" name="Rectangle 15">
            <a:extLst>
              <a:ext uri="{FF2B5EF4-FFF2-40B4-BE49-F238E27FC236}">
                <a16:creationId xmlns:a16="http://schemas.microsoft.com/office/drawing/2014/main" id="{C2E5267E-171E-70E0-C1FA-EDC8A92FF7EF}"/>
              </a:ext>
            </a:extLst>
          </p:cNvPr>
          <p:cNvSpPr/>
          <p:nvPr/>
        </p:nvSpPr>
        <p:spPr>
          <a:xfrm>
            <a:off x="4310699" y="1867213"/>
            <a:ext cx="766557" cy="338554"/>
          </a:xfrm>
          <a:prstGeom prst="rect">
            <a:avLst/>
          </a:prstGeom>
        </p:spPr>
        <p:txBody>
          <a:bodyPr wrap="none">
            <a:spAutoFit/>
          </a:bodyPr>
          <a:lstStyle/>
          <a:p>
            <a:r>
              <a:rPr lang="en-US" sz="1600" b="1" dirty="0">
                <a:latin typeface="Helvetica" panose="020B0604020202020204" pitchFamily="34" charset="0"/>
                <a:cs typeface="Helvetica" panose="020B0604020202020204" pitchFamily="34" charset="0"/>
              </a:rPr>
              <a:t>9.96%</a:t>
            </a:r>
          </a:p>
        </p:txBody>
      </p:sp>
      <p:sp>
        <p:nvSpPr>
          <p:cNvPr id="10" name="Title 9">
            <a:extLst>
              <a:ext uri="{FF2B5EF4-FFF2-40B4-BE49-F238E27FC236}">
                <a16:creationId xmlns:a16="http://schemas.microsoft.com/office/drawing/2014/main" id="{958BD8F9-8254-D64A-B857-CBF91E83CCCF}"/>
              </a:ext>
            </a:extLst>
          </p:cNvPr>
          <p:cNvSpPr>
            <a:spLocks noGrp="1"/>
          </p:cNvSpPr>
          <p:nvPr>
            <p:ph type="title"/>
          </p:nvPr>
        </p:nvSpPr>
        <p:spPr/>
        <p:txBody>
          <a:bodyPr>
            <a:normAutofit fontScale="90000"/>
          </a:bodyPr>
          <a:lstStyle/>
          <a:p>
            <a:r>
              <a:rPr lang="en-US" dirty="0"/>
              <a:t>Climate and Heat Pump Performance</a:t>
            </a:r>
          </a:p>
        </p:txBody>
      </p:sp>
      <p:sp>
        <p:nvSpPr>
          <p:cNvPr id="17" name="Rectangle 16">
            <a:extLst>
              <a:ext uri="{FF2B5EF4-FFF2-40B4-BE49-F238E27FC236}">
                <a16:creationId xmlns:a16="http://schemas.microsoft.com/office/drawing/2014/main" id="{A6B83355-E287-4A24-A9E3-F1CA655A4776}"/>
              </a:ext>
            </a:extLst>
          </p:cNvPr>
          <p:cNvSpPr/>
          <p:nvPr/>
        </p:nvSpPr>
        <p:spPr>
          <a:xfrm>
            <a:off x="3198482" y="927436"/>
            <a:ext cx="766557" cy="338554"/>
          </a:xfrm>
          <a:prstGeom prst="rect">
            <a:avLst/>
          </a:prstGeom>
        </p:spPr>
        <p:txBody>
          <a:bodyPr wrap="none">
            <a:spAutoFit/>
          </a:bodyPr>
          <a:lstStyle/>
          <a:p>
            <a:r>
              <a:rPr lang="en-US" sz="1600" b="1" dirty="0">
                <a:latin typeface="Helvetica" panose="020B0604020202020204" pitchFamily="34" charset="0"/>
                <a:cs typeface="Helvetica" panose="020B0604020202020204" pitchFamily="34" charset="0"/>
              </a:rPr>
              <a:t>1.26%</a:t>
            </a:r>
          </a:p>
        </p:txBody>
      </p:sp>
      <p:sp>
        <p:nvSpPr>
          <p:cNvPr id="4" name="Footer Placeholder 3">
            <a:extLst>
              <a:ext uri="{FF2B5EF4-FFF2-40B4-BE49-F238E27FC236}">
                <a16:creationId xmlns:a16="http://schemas.microsoft.com/office/drawing/2014/main" id="{E449C391-7D0C-AE3F-B640-EAD53CE67930}"/>
              </a:ext>
            </a:extLst>
          </p:cNvPr>
          <p:cNvSpPr txBox="1">
            <a:spLocks/>
          </p:cNvSpPr>
          <p:nvPr/>
        </p:nvSpPr>
        <p:spPr>
          <a:xfrm>
            <a:off x="7167812" y="6547819"/>
            <a:ext cx="3042265" cy="2743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Source: ASHRAE Weather Data Viewer, for MSP</a:t>
            </a:r>
          </a:p>
        </p:txBody>
      </p:sp>
      <p:sp>
        <p:nvSpPr>
          <p:cNvPr id="3" name="Rectangle 2">
            <a:extLst>
              <a:ext uri="{FF2B5EF4-FFF2-40B4-BE49-F238E27FC236}">
                <a16:creationId xmlns:a16="http://schemas.microsoft.com/office/drawing/2014/main" id="{7705CF0D-3CB0-5866-058C-67E0B54DC4F6}"/>
              </a:ext>
            </a:extLst>
          </p:cNvPr>
          <p:cNvSpPr/>
          <p:nvPr/>
        </p:nvSpPr>
        <p:spPr>
          <a:xfrm>
            <a:off x="1425738" y="557308"/>
            <a:ext cx="8732520" cy="5743384"/>
          </a:xfrm>
          <a:prstGeom prst="rect">
            <a:avLst/>
          </a:prstGeom>
          <a:solidFill>
            <a:schemeClr val="bg1">
              <a:alpha val="50000"/>
            </a:schemeClr>
          </a:solidFill>
        </p:spPr>
        <p:txBody>
          <a:bodyPr wrap="square" lIns="91440" tIns="91440" rIns="91440" bIns="91440" rtlCol="0" anchor="ctr">
            <a:noAutofit/>
          </a:bodyPr>
          <a:lstStyle/>
          <a:p>
            <a:pPr algn="l">
              <a:spcAft>
                <a:spcPts val="400"/>
              </a:spcAft>
            </a:pPr>
            <a:endParaRPr lang="en-US" sz="1600" b="1" dirty="0">
              <a:solidFill>
                <a:schemeClr val="tx2"/>
              </a:solidFill>
            </a:endParaRPr>
          </a:p>
        </p:txBody>
      </p:sp>
      <p:graphicFrame>
        <p:nvGraphicFramePr>
          <p:cNvPr id="12" name="Content Placeholder 11">
            <a:extLst>
              <a:ext uri="{FF2B5EF4-FFF2-40B4-BE49-F238E27FC236}">
                <a16:creationId xmlns:a16="http://schemas.microsoft.com/office/drawing/2014/main" id="{D28642D2-C04D-996B-8239-2C78A224592A}"/>
              </a:ext>
            </a:extLst>
          </p:cNvPr>
          <p:cNvGraphicFramePr>
            <a:graphicFrameLocks noGrp="1"/>
          </p:cNvGraphicFramePr>
          <p:nvPr>
            <p:ph idx="1"/>
          </p:nvPr>
        </p:nvGraphicFramePr>
        <p:xfrm>
          <a:off x="236365" y="2163034"/>
          <a:ext cx="11111265" cy="24671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Arrow: Left-Right 18">
            <a:extLst>
              <a:ext uri="{FF2B5EF4-FFF2-40B4-BE49-F238E27FC236}">
                <a16:creationId xmlns:a16="http://schemas.microsoft.com/office/drawing/2014/main" id="{D1C09FAB-5A36-3D93-9B33-C88AA9872103}"/>
              </a:ext>
            </a:extLst>
          </p:cNvPr>
          <p:cNvSpPr/>
          <p:nvPr/>
        </p:nvSpPr>
        <p:spPr>
          <a:xfrm>
            <a:off x="1516134" y="5967822"/>
            <a:ext cx="8514834" cy="501836"/>
          </a:xfrm>
          <a:prstGeom prst="leftRightArrow">
            <a:avLst/>
          </a:prstGeom>
          <a:gradFill flip="none" rotWithShape="1">
            <a:gsLst>
              <a:gs pos="50000">
                <a:srgbClr val="FFFF00"/>
              </a:gs>
              <a:gs pos="0">
                <a:schemeClr val="dk2">
                  <a:hueOff val="0"/>
                  <a:satOff val="0"/>
                  <a:lumOff val="0"/>
                  <a:alphaOff val="0"/>
                  <a:shade val="51000"/>
                  <a:satMod val="130000"/>
                </a:schemeClr>
              </a:gs>
              <a:gs pos="100000">
                <a:srgbClr val="FF0000"/>
              </a:gs>
            </a:gsLst>
            <a:lin ang="0" scaled="1"/>
            <a:tileRect/>
          </a:gradFill>
        </p:spPr>
        <p:style>
          <a:lnRef idx="2">
            <a:schemeClr val="accent4">
              <a:shade val="15000"/>
            </a:schemeClr>
          </a:lnRef>
          <a:fillRef idx="1">
            <a:schemeClr val="accent4"/>
          </a:fillRef>
          <a:effectRef idx="0">
            <a:schemeClr val="accent4"/>
          </a:effectRef>
          <a:fontRef idx="minor">
            <a:schemeClr val="lt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18" name="Footer Placeholder 4">
            <a:extLst>
              <a:ext uri="{FF2B5EF4-FFF2-40B4-BE49-F238E27FC236}">
                <a16:creationId xmlns:a16="http://schemas.microsoft.com/office/drawing/2014/main" id="{266890D6-209E-9A09-194A-768CB8895C2E}"/>
              </a:ext>
            </a:extLst>
          </p:cNvPr>
          <p:cNvSpPr>
            <a:spLocks noGrp="1"/>
          </p:cNvSpPr>
          <p:nvPr>
            <p:ph type="ftr" sz="quarter" idx="3"/>
          </p:nvPr>
        </p:nvSpPr>
        <p:spPr>
          <a:xfrm>
            <a:off x="295845" y="6457014"/>
            <a:ext cx="4351704" cy="365125"/>
          </a:xfr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Tree>
    <p:extLst>
      <p:ext uri="{BB962C8B-B14F-4D97-AF65-F5344CB8AC3E}">
        <p14:creationId xmlns:p14="http://schemas.microsoft.com/office/powerpoint/2010/main" val="2147811023"/>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12" grpId="0">
        <p:bldAsOne/>
      </p:bldGraphic>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1CA00D-9E3A-CAC3-6581-297488557CB7}"/>
              </a:ext>
            </a:extLst>
          </p:cNvPr>
          <p:cNvPicPr>
            <a:picLocks noChangeAspect="1"/>
          </p:cNvPicPr>
          <p:nvPr/>
        </p:nvPicPr>
        <p:blipFill>
          <a:blip r:embed="rId3"/>
          <a:stretch>
            <a:fillRect/>
          </a:stretch>
        </p:blipFill>
        <p:spPr>
          <a:xfrm>
            <a:off x="1951868" y="682364"/>
            <a:ext cx="8315152" cy="6035040"/>
          </a:xfrm>
          <a:prstGeom prst="rect">
            <a:avLst/>
          </a:prstGeom>
        </p:spPr>
      </p:pic>
      <p:sp>
        <p:nvSpPr>
          <p:cNvPr id="2" name="Title 1">
            <a:extLst>
              <a:ext uri="{FF2B5EF4-FFF2-40B4-BE49-F238E27FC236}">
                <a16:creationId xmlns:a16="http://schemas.microsoft.com/office/drawing/2014/main" id="{854FA77C-4552-EB7F-690A-D45BB858CEB3}"/>
              </a:ext>
            </a:extLst>
          </p:cNvPr>
          <p:cNvSpPr>
            <a:spLocks noGrp="1"/>
          </p:cNvSpPr>
          <p:nvPr>
            <p:ph type="title"/>
          </p:nvPr>
        </p:nvSpPr>
        <p:spPr/>
        <p:txBody>
          <a:bodyPr/>
          <a:lstStyle/>
          <a:p>
            <a:r>
              <a:rPr lang="en-US" dirty="0"/>
              <a:t>Climate and Heat Pump Performance</a:t>
            </a:r>
          </a:p>
        </p:txBody>
      </p:sp>
      <p:sp>
        <p:nvSpPr>
          <p:cNvPr id="4" name="Footer Placeholder 3">
            <a:extLst>
              <a:ext uri="{FF2B5EF4-FFF2-40B4-BE49-F238E27FC236}">
                <a16:creationId xmlns:a16="http://schemas.microsoft.com/office/drawing/2014/main" id="{0286F439-D047-35D3-D064-D969BEDAAD80}"/>
              </a:ext>
            </a:extLst>
          </p:cNvPr>
          <p:cNvSpPr>
            <a:spLocks noGrp="1"/>
          </p:cNvSpPr>
          <p:nvPr>
            <p:ph type="ftr" sz="quarter" idx="11"/>
          </p:nvPr>
        </p:nvSpPr>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
        <p:nvSpPr>
          <p:cNvPr id="19" name="Footer Placeholder 3">
            <a:extLst>
              <a:ext uri="{FF2B5EF4-FFF2-40B4-BE49-F238E27FC236}">
                <a16:creationId xmlns:a16="http://schemas.microsoft.com/office/drawing/2014/main" id="{4D264A28-7E95-7185-02CD-F18D892287D3}"/>
              </a:ext>
            </a:extLst>
          </p:cNvPr>
          <p:cNvSpPr txBox="1">
            <a:spLocks/>
          </p:cNvSpPr>
          <p:nvPr/>
        </p:nvSpPr>
        <p:spPr>
          <a:xfrm>
            <a:off x="1936969" y="6463569"/>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Source: ASHRAE Weather Data Viewer, for CLT</a:t>
            </a:r>
          </a:p>
        </p:txBody>
      </p:sp>
      <p:sp>
        <p:nvSpPr>
          <p:cNvPr id="5" name="TextBox 4">
            <a:extLst>
              <a:ext uri="{FF2B5EF4-FFF2-40B4-BE49-F238E27FC236}">
                <a16:creationId xmlns:a16="http://schemas.microsoft.com/office/drawing/2014/main" id="{631EFD51-BCC3-1AE9-5B2B-AF6F019EA629}"/>
              </a:ext>
            </a:extLst>
          </p:cNvPr>
          <p:cNvSpPr txBox="1"/>
          <p:nvPr/>
        </p:nvSpPr>
        <p:spPr>
          <a:xfrm>
            <a:off x="5344703" y="850472"/>
            <a:ext cx="1495922" cy="338554"/>
          </a:xfrm>
          <a:prstGeom prst="rect">
            <a:avLst/>
          </a:prstGeom>
          <a:noFill/>
        </p:spPr>
        <p:txBody>
          <a:bodyPr wrap="none" rtlCol="0">
            <a:spAutoFit/>
          </a:bodyPr>
          <a:lstStyle/>
          <a:p>
            <a:r>
              <a:rPr lang="en-US" sz="1600" b="1" i="1" dirty="0"/>
              <a:t>Charlotte, NC</a:t>
            </a:r>
            <a:endParaRPr lang="en-US" sz="1600" i="1" dirty="0"/>
          </a:p>
        </p:txBody>
      </p:sp>
      <p:sp>
        <p:nvSpPr>
          <p:cNvPr id="11" name="Arrow: Left-Right 10">
            <a:extLst>
              <a:ext uri="{FF2B5EF4-FFF2-40B4-BE49-F238E27FC236}">
                <a16:creationId xmlns:a16="http://schemas.microsoft.com/office/drawing/2014/main" id="{E0B0AEF6-8CDA-4BDD-24C0-A6AD050E15E2}"/>
              </a:ext>
            </a:extLst>
          </p:cNvPr>
          <p:cNvSpPr/>
          <p:nvPr/>
        </p:nvSpPr>
        <p:spPr>
          <a:xfrm>
            <a:off x="3878877" y="1224206"/>
            <a:ext cx="6214658" cy="249343"/>
          </a:xfrm>
          <a:prstGeom prst="leftRightArrow">
            <a:avLst/>
          </a:prstGeom>
          <a:solidFill>
            <a:schemeClr val="accent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Rectangle 6">
            <a:extLst>
              <a:ext uri="{FF2B5EF4-FFF2-40B4-BE49-F238E27FC236}">
                <a16:creationId xmlns:a16="http://schemas.microsoft.com/office/drawing/2014/main" id="{79F6F777-E4FF-5889-D5F4-988413039105}"/>
              </a:ext>
            </a:extLst>
          </p:cNvPr>
          <p:cNvSpPr/>
          <p:nvPr/>
        </p:nvSpPr>
        <p:spPr>
          <a:xfrm>
            <a:off x="2758820" y="1413250"/>
            <a:ext cx="880369" cy="338554"/>
          </a:xfrm>
          <a:prstGeom prst="rect">
            <a:avLst/>
          </a:prstGeom>
        </p:spPr>
        <p:txBody>
          <a:bodyPr wrap="none">
            <a:spAutoFit/>
          </a:bodyPr>
          <a:lstStyle/>
          <a:p>
            <a:r>
              <a:rPr lang="en-US" sz="1600" b="1" dirty="0">
                <a:latin typeface="Helvetica" panose="020B0604020202020204" pitchFamily="34" charset="0"/>
                <a:cs typeface="Helvetica" panose="020B0604020202020204" pitchFamily="34" charset="0"/>
              </a:rPr>
              <a:t>0.067%</a:t>
            </a:r>
          </a:p>
        </p:txBody>
      </p:sp>
      <p:sp>
        <p:nvSpPr>
          <p:cNvPr id="8" name="Arrow: Left-Right 7">
            <a:extLst>
              <a:ext uri="{FF2B5EF4-FFF2-40B4-BE49-F238E27FC236}">
                <a16:creationId xmlns:a16="http://schemas.microsoft.com/office/drawing/2014/main" id="{035F6551-1C5D-AE54-5CEE-C663C718FEC4}"/>
              </a:ext>
            </a:extLst>
          </p:cNvPr>
          <p:cNvSpPr/>
          <p:nvPr/>
        </p:nvSpPr>
        <p:spPr>
          <a:xfrm>
            <a:off x="2851106" y="1700553"/>
            <a:ext cx="534991" cy="183604"/>
          </a:xfrm>
          <a:prstGeom prst="leftRight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13" name="Straight Connector 12">
            <a:extLst>
              <a:ext uri="{FF2B5EF4-FFF2-40B4-BE49-F238E27FC236}">
                <a16:creationId xmlns:a16="http://schemas.microsoft.com/office/drawing/2014/main" id="{A6958E51-DD1A-0831-2A52-CFA792AD29EF}"/>
              </a:ext>
            </a:extLst>
          </p:cNvPr>
          <p:cNvCxnSpPr>
            <a:cxnSpLocks/>
          </p:cNvCxnSpPr>
          <p:nvPr/>
        </p:nvCxnSpPr>
        <p:spPr>
          <a:xfrm>
            <a:off x="3792940" y="1390650"/>
            <a:ext cx="0" cy="4353046"/>
          </a:xfrm>
          <a:prstGeom prst="line">
            <a:avLst/>
          </a:prstGeom>
          <a:ln w="19050" cap="rnd">
            <a:solidFill>
              <a:schemeClr val="tx2"/>
            </a:solidFill>
            <a:prstDash val="sysDash"/>
            <a:headEnd type="oval"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0A57BE0-858A-0342-2949-2CDB799E8498}"/>
              </a:ext>
            </a:extLst>
          </p:cNvPr>
          <p:cNvCxnSpPr>
            <a:cxnSpLocks/>
          </p:cNvCxnSpPr>
          <p:nvPr/>
        </p:nvCxnSpPr>
        <p:spPr>
          <a:xfrm>
            <a:off x="3417847" y="1854835"/>
            <a:ext cx="0" cy="3989390"/>
          </a:xfrm>
          <a:prstGeom prst="line">
            <a:avLst/>
          </a:prstGeom>
          <a:ln w="19050" cap="rnd">
            <a:solidFill>
              <a:schemeClr val="tx2"/>
            </a:solidFill>
            <a:prstDash val="sysDash"/>
            <a:headEnd type="oval"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Arrow: Left-Right 15">
            <a:extLst>
              <a:ext uri="{FF2B5EF4-FFF2-40B4-BE49-F238E27FC236}">
                <a16:creationId xmlns:a16="http://schemas.microsoft.com/office/drawing/2014/main" id="{ED3EE9A5-F937-D76D-DF12-6D0BA0028906}"/>
              </a:ext>
            </a:extLst>
          </p:cNvPr>
          <p:cNvSpPr/>
          <p:nvPr/>
        </p:nvSpPr>
        <p:spPr>
          <a:xfrm>
            <a:off x="2844756" y="1254828"/>
            <a:ext cx="895394" cy="218721"/>
          </a:xfrm>
          <a:prstGeom prst="leftRight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6" name="Rectangle 25">
            <a:extLst>
              <a:ext uri="{FF2B5EF4-FFF2-40B4-BE49-F238E27FC236}">
                <a16:creationId xmlns:a16="http://schemas.microsoft.com/office/drawing/2014/main" id="{3349FD1C-5FB4-3A03-7119-9BDB2FDBBE06}"/>
              </a:ext>
            </a:extLst>
          </p:cNvPr>
          <p:cNvSpPr/>
          <p:nvPr/>
        </p:nvSpPr>
        <p:spPr>
          <a:xfrm>
            <a:off x="2922156" y="973453"/>
            <a:ext cx="880369" cy="338554"/>
          </a:xfrm>
          <a:prstGeom prst="rect">
            <a:avLst/>
          </a:prstGeom>
        </p:spPr>
        <p:txBody>
          <a:bodyPr wrap="none">
            <a:spAutoFit/>
          </a:bodyPr>
          <a:lstStyle/>
          <a:p>
            <a:r>
              <a:rPr lang="en-US" sz="1600" b="1" dirty="0">
                <a:latin typeface="Helvetica" panose="020B0604020202020204" pitchFamily="34" charset="0"/>
                <a:cs typeface="Helvetica" panose="020B0604020202020204" pitchFamily="34" charset="0"/>
              </a:rPr>
              <a:t>0.305%</a:t>
            </a:r>
          </a:p>
        </p:txBody>
      </p:sp>
      <p:sp>
        <p:nvSpPr>
          <p:cNvPr id="27" name="Oval 26">
            <a:extLst>
              <a:ext uri="{FF2B5EF4-FFF2-40B4-BE49-F238E27FC236}">
                <a16:creationId xmlns:a16="http://schemas.microsoft.com/office/drawing/2014/main" id="{7D2C58BC-2ACD-85C4-C4B4-1409B6881362}"/>
              </a:ext>
            </a:extLst>
          </p:cNvPr>
          <p:cNvSpPr/>
          <p:nvPr/>
        </p:nvSpPr>
        <p:spPr>
          <a:xfrm>
            <a:off x="2936544" y="2311270"/>
            <a:ext cx="717669" cy="430995"/>
          </a:xfrm>
          <a:prstGeom prst="ellipse">
            <a:avLst/>
          </a:prstGeom>
          <a:solidFill>
            <a:schemeClr val="bg2">
              <a:lumMod val="75000"/>
            </a:schemeClr>
          </a:solidFill>
          <a:ln w="25400">
            <a:solidFill>
              <a:schemeClr val="bg2">
                <a:lumMod val="60000"/>
                <a:lumOff val="40000"/>
              </a:schemeClr>
            </a:solidFill>
          </a:ln>
        </p:spPr>
        <p:txBody>
          <a:bodyPr wrap="square" lIns="91440" tIns="91440" rIns="91440" bIns="91440" rtlCol="0" anchor="ctr">
            <a:noAutofit/>
          </a:bodyPr>
          <a:lstStyle/>
          <a:p>
            <a:pPr algn="l">
              <a:spcAft>
                <a:spcPts val="400"/>
              </a:spcAft>
            </a:pPr>
            <a:r>
              <a:rPr lang="en-US" sz="1200" b="1" dirty="0">
                <a:solidFill>
                  <a:schemeClr val="bg1"/>
                </a:solidFill>
              </a:rPr>
              <a:t>15°F</a:t>
            </a:r>
          </a:p>
        </p:txBody>
      </p:sp>
      <p:sp>
        <p:nvSpPr>
          <p:cNvPr id="29" name="Oval 28">
            <a:extLst>
              <a:ext uri="{FF2B5EF4-FFF2-40B4-BE49-F238E27FC236}">
                <a16:creationId xmlns:a16="http://schemas.microsoft.com/office/drawing/2014/main" id="{D912F79E-731C-7025-B504-FBFC6CCDFA8D}"/>
              </a:ext>
            </a:extLst>
          </p:cNvPr>
          <p:cNvSpPr/>
          <p:nvPr/>
        </p:nvSpPr>
        <p:spPr>
          <a:xfrm>
            <a:off x="3669688" y="1911766"/>
            <a:ext cx="717669" cy="430995"/>
          </a:xfrm>
          <a:prstGeom prst="ellipse">
            <a:avLst/>
          </a:prstGeom>
          <a:solidFill>
            <a:schemeClr val="bg2">
              <a:lumMod val="75000"/>
            </a:schemeClr>
          </a:solidFill>
          <a:ln w="25400">
            <a:solidFill>
              <a:schemeClr val="bg2">
                <a:lumMod val="60000"/>
                <a:lumOff val="40000"/>
              </a:schemeClr>
            </a:solidFill>
          </a:ln>
        </p:spPr>
        <p:txBody>
          <a:bodyPr wrap="square" lIns="91440" tIns="91440" rIns="91440" bIns="91440" rtlCol="0" anchor="ctr">
            <a:noAutofit/>
          </a:bodyPr>
          <a:lstStyle/>
          <a:p>
            <a:pPr algn="l">
              <a:spcAft>
                <a:spcPts val="400"/>
              </a:spcAft>
            </a:pPr>
            <a:r>
              <a:rPr lang="en-US" sz="1200" b="1" dirty="0">
                <a:solidFill>
                  <a:schemeClr val="bg1"/>
                </a:solidFill>
              </a:rPr>
              <a:t>20°F</a:t>
            </a:r>
          </a:p>
        </p:txBody>
      </p:sp>
    </p:spTree>
    <p:extLst>
      <p:ext uri="{BB962C8B-B14F-4D97-AF65-F5344CB8AC3E}">
        <p14:creationId xmlns:p14="http://schemas.microsoft.com/office/powerpoint/2010/main" val="20705159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P spid="8" grpId="0" animBg="1"/>
      <p:bldP spid="16" grpId="0" animBg="1"/>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reeform: Shape 41">
            <a:extLst>
              <a:ext uri="{FF2B5EF4-FFF2-40B4-BE49-F238E27FC236}">
                <a16:creationId xmlns:a16="http://schemas.microsoft.com/office/drawing/2014/main" id="{6DB18C20-549B-18BA-8EE5-C91E55C7047B}"/>
              </a:ext>
            </a:extLst>
          </p:cNvPr>
          <p:cNvSpPr/>
          <p:nvPr/>
        </p:nvSpPr>
        <p:spPr>
          <a:xfrm>
            <a:off x="1617313" y="2093072"/>
            <a:ext cx="9118182" cy="3604129"/>
          </a:xfrm>
          <a:custGeom>
            <a:avLst/>
            <a:gdLst>
              <a:gd name="connsiteX0" fmla="*/ 0 w 9066178"/>
              <a:gd name="connsiteY0" fmla="*/ 3083668 h 3677055"/>
              <a:gd name="connsiteX1" fmla="*/ 19455 w 9066178"/>
              <a:gd name="connsiteY1" fmla="*/ 3677055 h 3677055"/>
              <a:gd name="connsiteX2" fmla="*/ 9066178 w 9066178"/>
              <a:gd name="connsiteY2" fmla="*/ 3638145 h 3677055"/>
              <a:gd name="connsiteX3" fmla="*/ 8988357 w 9066178"/>
              <a:gd name="connsiteY3" fmla="*/ 0 h 3677055"/>
              <a:gd name="connsiteX4" fmla="*/ 0 w 9066178"/>
              <a:gd name="connsiteY4" fmla="*/ 3083668 h 3677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6178" h="3677055">
                <a:moveTo>
                  <a:pt x="0" y="3083668"/>
                </a:moveTo>
                <a:lnTo>
                  <a:pt x="19455" y="3677055"/>
                </a:lnTo>
                <a:lnTo>
                  <a:pt x="9066178" y="3638145"/>
                </a:lnTo>
                <a:lnTo>
                  <a:pt x="8988357" y="0"/>
                </a:lnTo>
                <a:lnTo>
                  <a:pt x="0" y="3083668"/>
                </a:lnTo>
                <a:close/>
              </a:path>
            </a:pathLst>
          </a:custGeom>
          <a:solidFill>
            <a:srgbClr val="FFC000">
              <a:alpha val="34902"/>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7D49444F-239B-5A20-750F-99DBF099C777}"/>
              </a:ext>
            </a:extLst>
          </p:cNvPr>
          <p:cNvSpPr/>
          <p:nvPr/>
        </p:nvSpPr>
        <p:spPr>
          <a:xfrm>
            <a:off x="1692586" y="2022653"/>
            <a:ext cx="4211512" cy="2933350"/>
          </a:xfrm>
          <a:custGeom>
            <a:avLst/>
            <a:gdLst>
              <a:gd name="connsiteX0" fmla="*/ 0 w 4056434"/>
              <a:gd name="connsiteY0" fmla="*/ 0 h 2889115"/>
              <a:gd name="connsiteX1" fmla="*/ 4056434 w 4056434"/>
              <a:gd name="connsiteY1" fmla="*/ 1517515 h 2889115"/>
              <a:gd name="connsiteX2" fmla="*/ 9728 w 4056434"/>
              <a:gd name="connsiteY2" fmla="*/ 2889115 h 2889115"/>
              <a:gd name="connsiteX3" fmla="*/ 0 w 4056434"/>
              <a:gd name="connsiteY3" fmla="*/ 0 h 2889115"/>
            </a:gdLst>
            <a:ahLst/>
            <a:cxnLst>
              <a:cxn ang="0">
                <a:pos x="connsiteX0" y="connsiteY0"/>
              </a:cxn>
              <a:cxn ang="0">
                <a:pos x="connsiteX1" y="connsiteY1"/>
              </a:cxn>
              <a:cxn ang="0">
                <a:pos x="connsiteX2" y="connsiteY2"/>
              </a:cxn>
              <a:cxn ang="0">
                <a:pos x="connsiteX3" y="connsiteY3"/>
              </a:cxn>
            </a:cxnLst>
            <a:rect l="l" t="t" r="r" b="b"/>
            <a:pathLst>
              <a:path w="4056434" h="2889115">
                <a:moveTo>
                  <a:pt x="0" y="0"/>
                </a:moveTo>
                <a:lnTo>
                  <a:pt x="4056434" y="1517515"/>
                </a:lnTo>
                <a:lnTo>
                  <a:pt x="9728" y="2889115"/>
                </a:lnTo>
                <a:cubicBezTo>
                  <a:pt x="6485" y="1942289"/>
                  <a:pt x="3243" y="995464"/>
                  <a:pt x="0" y="0"/>
                </a:cubicBezTo>
                <a:close/>
              </a:path>
            </a:pathLst>
          </a:custGeom>
          <a:solidFill>
            <a:srgbClr val="FF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67B247F-DF1D-0CD7-11F3-A947BB8109F4}"/>
              </a:ext>
            </a:extLst>
          </p:cNvPr>
          <p:cNvSpPr>
            <a:spLocks noGrp="1"/>
          </p:cNvSpPr>
          <p:nvPr>
            <p:ph type="title"/>
          </p:nvPr>
        </p:nvSpPr>
        <p:spPr/>
        <p:txBody>
          <a:bodyPr/>
          <a:lstStyle/>
          <a:p>
            <a:r>
              <a:rPr lang="en-US" dirty="0"/>
              <a:t>Selecting &amp; Sizing Heat Pumps</a:t>
            </a:r>
          </a:p>
        </p:txBody>
      </p:sp>
      <p:cxnSp>
        <p:nvCxnSpPr>
          <p:cNvPr id="5" name="Straight Arrow Connector 4">
            <a:extLst>
              <a:ext uri="{FF2B5EF4-FFF2-40B4-BE49-F238E27FC236}">
                <a16:creationId xmlns:a16="http://schemas.microsoft.com/office/drawing/2014/main" id="{8442A914-96CC-82A6-BC7A-9D2FD118AE60}"/>
              </a:ext>
            </a:extLst>
          </p:cNvPr>
          <p:cNvCxnSpPr>
            <a:cxnSpLocks/>
          </p:cNvCxnSpPr>
          <p:nvPr/>
        </p:nvCxnSpPr>
        <p:spPr>
          <a:xfrm>
            <a:off x="1498890" y="5748311"/>
            <a:ext cx="963750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004E4C4F-D8B6-DA4A-E792-8C68A798C9EC}"/>
              </a:ext>
            </a:extLst>
          </p:cNvPr>
          <p:cNvCxnSpPr>
            <a:cxnSpLocks/>
          </p:cNvCxnSpPr>
          <p:nvPr/>
        </p:nvCxnSpPr>
        <p:spPr>
          <a:xfrm flipV="1">
            <a:off x="1498890" y="1290870"/>
            <a:ext cx="0" cy="445744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24295C72-B1C1-4103-6132-EDFF02CE5137}"/>
              </a:ext>
            </a:extLst>
          </p:cNvPr>
          <p:cNvSpPr/>
          <p:nvPr/>
        </p:nvSpPr>
        <p:spPr>
          <a:xfrm>
            <a:off x="4178409" y="6186107"/>
            <a:ext cx="4404713" cy="461665"/>
          </a:xfrm>
          <a:prstGeom prst="rect">
            <a:avLst/>
          </a:prstGeom>
        </p:spPr>
        <p:txBody>
          <a:bodyPr wrap="square">
            <a:spAutoFit/>
          </a:bodyPr>
          <a:lstStyle/>
          <a:p>
            <a:r>
              <a:rPr lang="en-US" sz="2400" b="1" dirty="0">
                <a:cs typeface="Helvetica" panose="020B0604020202020204" pitchFamily="34" charset="0"/>
              </a:rPr>
              <a:t>Outdoor Air Temperature</a:t>
            </a:r>
          </a:p>
        </p:txBody>
      </p:sp>
      <p:cxnSp>
        <p:nvCxnSpPr>
          <p:cNvPr id="8" name="Straight Connector 7">
            <a:extLst>
              <a:ext uri="{FF2B5EF4-FFF2-40B4-BE49-F238E27FC236}">
                <a16:creationId xmlns:a16="http://schemas.microsoft.com/office/drawing/2014/main" id="{24E9FF29-1787-0752-BA99-BD9201A21AED}"/>
              </a:ext>
            </a:extLst>
          </p:cNvPr>
          <p:cNvCxnSpPr>
            <a:cxnSpLocks/>
          </p:cNvCxnSpPr>
          <p:nvPr/>
        </p:nvCxnSpPr>
        <p:spPr>
          <a:xfrm>
            <a:off x="1741898" y="1977528"/>
            <a:ext cx="9236789" cy="344761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5812AB3-8365-827E-6073-55DFE9F50BC2}"/>
              </a:ext>
            </a:extLst>
          </p:cNvPr>
          <p:cNvSpPr/>
          <p:nvPr/>
        </p:nvSpPr>
        <p:spPr>
          <a:xfrm>
            <a:off x="1779904" y="1459584"/>
            <a:ext cx="1854067" cy="461665"/>
          </a:xfrm>
          <a:prstGeom prst="rect">
            <a:avLst/>
          </a:prstGeom>
        </p:spPr>
        <p:txBody>
          <a:bodyPr wrap="square">
            <a:spAutoFit/>
          </a:bodyPr>
          <a:lstStyle/>
          <a:p>
            <a:r>
              <a:rPr lang="en-US" sz="2400" b="1" dirty="0">
                <a:solidFill>
                  <a:srgbClr val="C00000"/>
                </a:solidFill>
                <a:cs typeface="Helvetica" panose="020B0604020202020204" pitchFamily="34" charset="0"/>
              </a:rPr>
              <a:t>Heat Load</a:t>
            </a:r>
          </a:p>
        </p:txBody>
      </p:sp>
      <p:sp>
        <p:nvSpPr>
          <p:cNvPr id="10" name="Rectangle 9">
            <a:extLst>
              <a:ext uri="{FF2B5EF4-FFF2-40B4-BE49-F238E27FC236}">
                <a16:creationId xmlns:a16="http://schemas.microsoft.com/office/drawing/2014/main" id="{E6523955-0ECA-BA09-6EE1-F02E47B07FFD}"/>
              </a:ext>
            </a:extLst>
          </p:cNvPr>
          <p:cNvSpPr/>
          <p:nvPr/>
        </p:nvSpPr>
        <p:spPr>
          <a:xfrm>
            <a:off x="8242571" y="3013501"/>
            <a:ext cx="2162766" cy="830997"/>
          </a:xfrm>
          <a:prstGeom prst="rect">
            <a:avLst/>
          </a:prstGeom>
        </p:spPr>
        <p:txBody>
          <a:bodyPr wrap="square">
            <a:spAutoFit/>
          </a:bodyPr>
          <a:lstStyle/>
          <a:p>
            <a:pPr algn="ctr"/>
            <a:r>
              <a:rPr lang="en-US" sz="2400" b="1" dirty="0">
                <a:cs typeface="Helvetica" panose="020B0604020202020204" pitchFamily="34" charset="0"/>
              </a:rPr>
              <a:t>Heat Pump</a:t>
            </a:r>
          </a:p>
          <a:p>
            <a:pPr algn="ctr"/>
            <a:r>
              <a:rPr lang="en-US" sz="2400" b="1" dirty="0">
                <a:cs typeface="Helvetica" panose="020B0604020202020204" pitchFamily="34" charset="0"/>
              </a:rPr>
              <a:t>Capacity</a:t>
            </a:r>
          </a:p>
        </p:txBody>
      </p:sp>
      <p:cxnSp>
        <p:nvCxnSpPr>
          <p:cNvPr id="11" name="Straight Connector 10">
            <a:extLst>
              <a:ext uri="{FF2B5EF4-FFF2-40B4-BE49-F238E27FC236}">
                <a16:creationId xmlns:a16="http://schemas.microsoft.com/office/drawing/2014/main" id="{CAEDCC2E-1501-32A0-CD83-B506F76EFE9B}"/>
              </a:ext>
            </a:extLst>
          </p:cNvPr>
          <p:cNvCxnSpPr>
            <a:cxnSpLocks/>
          </p:cNvCxnSpPr>
          <p:nvPr/>
        </p:nvCxnSpPr>
        <p:spPr>
          <a:xfrm>
            <a:off x="1620394" y="1977528"/>
            <a:ext cx="3082" cy="3664515"/>
          </a:xfrm>
          <a:prstGeom prst="line">
            <a:avLst/>
          </a:prstGeom>
          <a:ln w="38100">
            <a:solidFill>
              <a:srgbClr val="000000"/>
            </a:solidFill>
            <a:prstDash val="sysDash"/>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08743C1-EA40-CA22-9AC7-501095FACF21}"/>
              </a:ext>
            </a:extLst>
          </p:cNvPr>
          <p:cNvSpPr/>
          <p:nvPr/>
        </p:nvSpPr>
        <p:spPr>
          <a:xfrm>
            <a:off x="1271256" y="5792895"/>
            <a:ext cx="1103856" cy="461665"/>
          </a:xfrm>
          <a:prstGeom prst="rect">
            <a:avLst/>
          </a:prstGeom>
        </p:spPr>
        <p:txBody>
          <a:bodyPr wrap="square">
            <a:spAutoFit/>
          </a:bodyPr>
          <a:lstStyle/>
          <a:p>
            <a:r>
              <a:rPr lang="en-US" sz="2400" b="1">
                <a:cs typeface="Helvetica" panose="020B0604020202020204" pitchFamily="34" charset="0"/>
              </a:rPr>
              <a:t>-10°F</a:t>
            </a:r>
          </a:p>
        </p:txBody>
      </p:sp>
      <p:sp>
        <p:nvSpPr>
          <p:cNvPr id="13" name="Rectangle 12">
            <a:extLst>
              <a:ext uri="{FF2B5EF4-FFF2-40B4-BE49-F238E27FC236}">
                <a16:creationId xmlns:a16="http://schemas.microsoft.com/office/drawing/2014/main" id="{D4D5AC9E-A156-3DFB-ED9F-1A2C02BBE622}"/>
              </a:ext>
            </a:extLst>
          </p:cNvPr>
          <p:cNvSpPr/>
          <p:nvPr/>
        </p:nvSpPr>
        <p:spPr>
          <a:xfrm>
            <a:off x="5246089" y="5787346"/>
            <a:ext cx="838691" cy="461665"/>
          </a:xfrm>
          <a:prstGeom prst="rect">
            <a:avLst/>
          </a:prstGeom>
        </p:spPr>
        <p:txBody>
          <a:bodyPr wrap="square">
            <a:spAutoFit/>
          </a:bodyPr>
          <a:lstStyle/>
          <a:p>
            <a:r>
              <a:rPr lang="en-US" sz="2400" b="1">
                <a:cs typeface="Helvetica" panose="020B0604020202020204" pitchFamily="34" charset="0"/>
              </a:rPr>
              <a:t>15°F</a:t>
            </a:r>
          </a:p>
        </p:txBody>
      </p:sp>
      <p:cxnSp>
        <p:nvCxnSpPr>
          <p:cNvPr id="14" name="Straight Connector 13">
            <a:extLst>
              <a:ext uri="{FF2B5EF4-FFF2-40B4-BE49-F238E27FC236}">
                <a16:creationId xmlns:a16="http://schemas.microsoft.com/office/drawing/2014/main" id="{35EB00B5-7389-0899-25AA-8067F63E8E19}"/>
              </a:ext>
            </a:extLst>
          </p:cNvPr>
          <p:cNvCxnSpPr>
            <a:cxnSpLocks/>
          </p:cNvCxnSpPr>
          <p:nvPr/>
        </p:nvCxnSpPr>
        <p:spPr>
          <a:xfrm>
            <a:off x="5973742" y="3701336"/>
            <a:ext cx="0" cy="1940707"/>
          </a:xfrm>
          <a:prstGeom prst="line">
            <a:avLst/>
          </a:prstGeom>
          <a:ln w="38100">
            <a:solidFill>
              <a:srgbClr val="000000"/>
            </a:solidFill>
            <a:prstDash val="sysDash"/>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4C05EEAB-330A-F424-D7E6-707BF429F927}"/>
              </a:ext>
            </a:extLst>
          </p:cNvPr>
          <p:cNvSpPr/>
          <p:nvPr/>
        </p:nvSpPr>
        <p:spPr>
          <a:xfrm>
            <a:off x="1449266" y="2511239"/>
            <a:ext cx="1857149" cy="738664"/>
          </a:xfrm>
          <a:prstGeom prst="rect">
            <a:avLst/>
          </a:prstGeom>
        </p:spPr>
        <p:txBody>
          <a:bodyPr wrap="square">
            <a:spAutoFit/>
          </a:bodyPr>
          <a:lstStyle/>
          <a:p>
            <a:pPr algn="ctr"/>
            <a:r>
              <a:rPr lang="en-US" sz="1400" b="1" dirty="0">
                <a:cs typeface="Helvetica" panose="020B0604020202020204" pitchFamily="34" charset="0"/>
              </a:rPr>
              <a:t>Heat Pump </a:t>
            </a:r>
          </a:p>
          <a:p>
            <a:pPr algn="ctr"/>
            <a:r>
              <a:rPr lang="en-US" sz="1400" b="1" dirty="0">
                <a:cs typeface="Helvetica" panose="020B0604020202020204" pitchFamily="34" charset="0"/>
              </a:rPr>
              <a:t>+ </a:t>
            </a:r>
          </a:p>
          <a:p>
            <a:pPr algn="ctr"/>
            <a:r>
              <a:rPr lang="en-US" sz="1400" b="1" dirty="0">
                <a:cs typeface="Helvetica" panose="020B0604020202020204" pitchFamily="34" charset="0"/>
              </a:rPr>
              <a:t>Supplemental</a:t>
            </a:r>
          </a:p>
        </p:txBody>
      </p:sp>
      <p:cxnSp>
        <p:nvCxnSpPr>
          <p:cNvPr id="17" name="Straight Connector 16">
            <a:extLst>
              <a:ext uri="{FF2B5EF4-FFF2-40B4-BE49-F238E27FC236}">
                <a16:creationId xmlns:a16="http://schemas.microsoft.com/office/drawing/2014/main" id="{103F0418-CE2A-CA42-15B8-256493820A9A}"/>
              </a:ext>
            </a:extLst>
          </p:cNvPr>
          <p:cNvCxnSpPr>
            <a:cxnSpLocks/>
          </p:cNvCxnSpPr>
          <p:nvPr/>
        </p:nvCxnSpPr>
        <p:spPr>
          <a:xfrm flipH="1">
            <a:off x="1637645" y="2023661"/>
            <a:ext cx="8990846" cy="3018842"/>
          </a:xfrm>
          <a:prstGeom prst="line">
            <a:avLst/>
          </a:prstGeom>
          <a:ln w="57150">
            <a:solidFill>
              <a:schemeClr val="accent5"/>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21" name="Rectangle 20">
            <a:extLst>
              <a:ext uri="{FF2B5EF4-FFF2-40B4-BE49-F238E27FC236}">
                <a16:creationId xmlns:a16="http://schemas.microsoft.com/office/drawing/2014/main" id="{E05E1E45-183B-7DC2-07FA-6358035F1839}"/>
              </a:ext>
            </a:extLst>
          </p:cNvPr>
          <p:cNvSpPr/>
          <p:nvPr/>
        </p:nvSpPr>
        <p:spPr>
          <a:xfrm>
            <a:off x="3307769" y="5840060"/>
            <a:ext cx="838691" cy="461665"/>
          </a:xfrm>
          <a:prstGeom prst="rect">
            <a:avLst/>
          </a:prstGeom>
        </p:spPr>
        <p:txBody>
          <a:bodyPr wrap="square">
            <a:spAutoFit/>
          </a:bodyPr>
          <a:lstStyle/>
          <a:p>
            <a:r>
              <a:rPr lang="en-US" sz="2400" b="1">
                <a:cs typeface="Helvetica" panose="020B0604020202020204" pitchFamily="34" charset="0"/>
              </a:rPr>
              <a:t>0F</a:t>
            </a:r>
          </a:p>
        </p:txBody>
      </p:sp>
      <p:sp>
        <p:nvSpPr>
          <p:cNvPr id="33" name="Rectangle 32">
            <a:extLst>
              <a:ext uri="{FF2B5EF4-FFF2-40B4-BE49-F238E27FC236}">
                <a16:creationId xmlns:a16="http://schemas.microsoft.com/office/drawing/2014/main" id="{0EE15792-22B0-C48B-DA3C-E176483A23B7}"/>
              </a:ext>
            </a:extLst>
          </p:cNvPr>
          <p:cNvSpPr/>
          <p:nvPr/>
        </p:nvSpPr>
        <p:spPr>
          <a:xfrm>
            <a:off x="7323113" y="5795275"/>
            <a:ext cx="919458" cy="461665"/>
          </a:xfrm>
          <a:prstGeom prst="rect">
            <a:avLst/>
          </a:prstGeom>
        </p:spPr>
        <p:txBody>
          <a:bodyPr wrap="square">
            <a:spAutoFit/>
          </a:bodyPr>
          <a:lstStyle/>
          <a:p>
            <a:r>
              <a:rPr lang="en-US" sz="2400" b="1">
                <a:cs typeface="Helvetica" panose="020B0604020202020204" pitchFamily="34" charset="0"/>
              </a:rPr>
              <a:t>30°F</a:t>
            </a:r>
          </a:p>
        </p:txBody>
      </p:sp>
      <p:sp>
        <p:nvSpPr>
          <p:cNvPr id="34" name="Rectangle 33">
            <a:extLst>
              <a:ext uri="{FF2B5EF4-FFF2-40B4-BE49-F238E27FC236}">
                <a16:creationId xmlns:a16="http://schemas.microsoft.com/office/drawing/2014/main" id="{46B84B52-95C2-C638-D0D8-EE02BF41F789}"/>
              </a:ext>
            </a:extLst>
          </p:cNvPr>
          <p:cNvSpPr/>
          <p:nvPr/>
        </p:nvSpPr>
        <p:spPr>
          <a:xfrm>
            <a:off x="9436221" y="5744168"/>
            <a:ext cx="1103856" cy="461665"/>
          </a:xfrm>
          <a:prstGeom prst="rect">
            <a:avLst/>
          </a:prstGeom>
        </p:spPr>
        <p:txBody>
          <a:bodyPr wrap="square">
            <a:spAutoFit/>
          </a:bodyPr>
          <a:lstStyle/>
          <a:p>
            <a:r>
              <a:rPr lang="en-US" sz="2400" b="1">
                <a:cs typeface="Helvetica" panose="020B0604020202020204" pitchFamily="34" charset="0"/>
              </a:rPr>
              <a:t>45°F</a:t>
            </a:r>
          </a:p>
        </p:txBody>
      </p:sp>
      <p:sp>
        <p:nvSpPr>
          <p:cNvPr id="15" name="Freeform: Shape 14">
            <a:extLst>
              <a:ext uri="{FF2B5EF4-FFF2-40B4-BE49-F238E27FC236}">
                <a16:creationId xmlns:a16="http://schemas.microsoft.com/office/drawing/2014/main" id="{65603537-AEA4-5C2A-5BC3-D356BDBDA4C2}"/>
              </a:ext>
            </a:extLst>
          </p:cNvPr>
          <p:cNvSpPr/>
          <p:nvPr/>
        </p:nvSpPr>
        <p:spPr>
          <a:xfrm>
            <a:off x="1617313" y="749405"/>
            <a:ext cx="9025467" cy="4928816"/>
          </a:xfrm>
          <a:custGeom>
            <a:avLst/>
            <a:gdLst>
              <a:gd name="connsiteX0" fmla="*/ 9025467 w 9025467"/>
              <a:gd name="connsiteY0" fmla="*/ 0 h 5063066"/>
              <a:gd name="connsiteX1" fmla="*/ 9025467 w 9025467"/>
              <a:gd name="connsiteY1" fmla="*/ 5012266 h 5063066"/>
              <a:gd name="connsiteX2" fmla="*/ 0 w 9025467"/>
              <a:gd name="connsiteY2" fmla="*/ 5063066 h 5063066"/>
              <a:gd name="connsiteX3" fmla="*/ 8467 w 9025467"/>
              <a:gd name="connsiteY3" fmla="*/ 3166533 h 5063066"/>
              <a:gd name="connsiteX4" fmla="*/ 9025467 w 9025467"/>
              <a:gd name="connsiteY4" fmla="*/ 0 h 5063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467" h="5063066">
                <a:moveTo>
                  <a:pt x="9025467" y="0"/>
                </a:moveTo>
                <a:lnTo>
                  <a:pt x="9025467" y="5012266"/>
                </a:lnTo>
                <a:lnTo>
                  <a:pt x="0" y="5063066"/>
                </a:lnTo>
                <a:cubicBezTo>
                  <a:pt x="2822" y="4430888"/>
                  <a:pt x="5645" y="3798711"/>
                  <a:pt x="8467" y="3166533"/>
                </a:cubicBezTo>
                <a:lnTo>
                  <a:pt x="9025467" y="0"/>
                </a:lnTo>
                <a:close/>
              </a:path>
            </a:pathLst>
          </a:custGeom>
          <a:solidFill>
            <a:schemeClr val="accent5">
              <a:alpha val="35000"/>
            </a:schemeClr>
          </a:solidFill>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19" name="Freeform: Shape 18">
            <a:extLst>
              <a:ext uri="{FF2B5EF4-FFF2-40B4-BE49-F238E27FC236}">
                <a16:creationId xmlns:a16="http://schemas.microsoft.com/office/drawing/2014/main" id="{84719146-31E3-72BF-DB4E-9E5653B4F6AF}"/>
              </a:ext>
            </a:extLst>
          </p:cNvPr>
          <p:cNvSpPr/>
          <p:nvPr/>
        </p:nvSpPr>
        <p:spPr>
          <a:xfrm>
            <a:off x="1692586" y="1997167"/>
            <a:ext cx="2444628" cy="1762032"/>
          </a:xfrm>
          <a:custGeom>
            <a:avLst/>
            <a:gdLst>
              <a:gd name="connsiteX0" fmla="*/ 0 w 4056434"/>
              <a:gd name="connsiteY0" fmla="*/ 0 h 2889115"/>
              <a:gd name="connsiteX1" fmla="*/ 4056434 w 4056434"/>
              <a:gd name="connsiteY1" fmla="*/ 1517515 h 2889115"/>
              <a:gd name="connsiteX2" fmla="*/ 9728 w 4056434"/>
              <a:gd name="connsiteY2" fmla="*/ 2889115 h 2889115"/>
              <a:gd name="connsiteX3" fmla="*/ 0 w 4056434"/>
              <a:gd name="connsiteY3" fmla="*/ 0 h 2889115"/>
            </a:gdLst>
            <a:ahLst/>
            <a:cxnLst>
              <a:cxn ang="0">
                <a:pos x="connsiteX0" y="connsiteY0"/>
              </a:cxn>
              <a:cxn ang="0">
                <a:pos x="connsiteX1" y="connsiteY1"/>
              </a:cxn>
              <a:cxn ang="0">
                <a:pos x="connsiteX2" y="connsiteY2"/>
              </a:cxn>
              <a:cxn ang="0">
                <a:pos x="connsiteX3" y="connsiteY3"/>
              </a:cxn>
            </a:cxnLst>
            <a:rect l="l" t="t" r="r" b="b"/>
            <a:pathLst>
              <a:path w="4056434" h="2889115">
                <a:moveTo>
                  <a:pt x="0" y="0"/>
                </a:moveTo>
                <a:lnTo>
                  <a:pt x="4056434" y="1517515"/>
                </a:lnTo>
                <a:lnTo>
                  <a:pt x="9728" y="2889115"/>
                </a:lnTo>
                <a:cubicBezTo>
                  <a:pt x="6485" y="1942289"/>
                  <a:pt x="3243" y="995464"/>
                  <a:pt x="0" y="0"/>
                </a:cubicBezTo>
                <a:close/>
              </a:path>
            </a:pathLst>
          </a:custGeom>
          <a:solidFill>
            <a:srgbClr val="FF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3D21418E-065F-E667-6326-EA0184CA45CB}"/>
              </a:ext>
            </a:extLst>
          </p:cNvPr>
          <p:cNvCxnSpPr>
            <a:cxnSpLocks/>
          </p:cNvCxnSpPr>
          <p:nvPr/>
        </p:nvCxnSpPr>
        <p:spPr>
          <a:xfrm>
            <a:off x="4137214" y="2999234"/>
            <a:ext cx="0" cy="2697967"/>
          </a:xfrm>
          <a:prstGeom prst="line">
            <a:avLst/>
          </a:prstGeom>
          <a:ln w="38100">
            <a:solidFill>
              <a:srgbClr val="000000"/>
            </a:solidFill>
            <a:prstDash val="sysDash"/>
          </a:ln>
        </p:spPr>
        <p:style>
          <a:lnRef idx="1">
            <a:schemeClr val="accent1"/>
          </a:lnRef>
          <a:fillRef idx="0">
            <a:schemeClr val="accent1"/>
          </a:fillRef>
          <a:effectRef idx="0">
            <a:schemeClr val="accent1"/>
          </a:effectRef>
          <a:fontRef idx="minor">
            <a:schemeClr val="tx1"/>
          </a:fontRef>
        </p:style>
      </p:cxnSp>
      <p:sp>
        <p:nvSpPr>
          <p:cNvPr id="2" name="Footer Placeholder 3">
            <a:extLst>
              <a:ext uri="{FF2B5EF4-FFF2-40B4-BE49-F238E27FC236}">
                <a16:creationId xmlns:a16="http://schemas.microsoft.com/office/drawing/2014/main" id="{6461EDCC-98C6-7701-DA45-86B046D8AD94}"/>
              </a:ext>
            </a:extLst>
          </p:cNvPr>
          <p:cNvSpPr>
            <a:spLocks noGrp="1"/>
          </p:cNvSpPr>
          <p:nvPr>
            <p:ph type="ftr" sz="quarter" idx="11"/>
          </p:nvPr>
        </p:nvSpPr>
        <p:spPr>
          <a:xfrm>
            <a:off x="295845" y="6457014"/>
            <a:ext cx="3860800" cy="365125"/>
          </a:xfr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Tree>
    <p:custDataLst>
      <p:tags r:id="rId1"/>
    </p:custDataLst>
    <p:extLst>
      <p:ext uri="{BB962C8B-B14F-4D97-AF65-F5344CB8AC3E}">
        <p14:creationId xmlns:p14="http://schemas.microsoft.com/office/powerpoint/2010/main" val="284924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500"/>
                                  </p:stCondLst>
                                  <p:childTnLst>
                                    <p:animMotion origin="layout" path="M 0 3.7037E-6 L 0.0013 -0.18287 " pathEditMode="relative" rAng="0" ptsTypes="AA">
                                      <p:cBhvr>
                                        <p:cTn id="6" dur="1000" fill="hold"/>
                                        <p:tgtEl>
                                          <p:spTgt spid="17"/>
                                        </p:tgtEl>
                                        <p:attrNameLst>
                                          <p:attrName>ppt_x</p:attrName>
                                          <p:attrName>ppt_y</p:attrName>
                                        </p:attrNameLst>
                                      </p:cBhvr>
                                      <p:rCtr x="65" y="-9144"/>
                                    </p:animMotion>
                                  </p:childTnLst>
                                </p:cTn>
                              </p:par>
                              <p:par>
                                <p:cTn id="7" presetID="42" presetClass="path" presetSubtype="0" accel="50000" decel="50000" fill="hold" nodeType="withEffect">
                                  <p:stCondLst>
                                    <p:cond delay="500"/>
                                  </p:stCondLst>
                                  <p:childTnLst>
                                    <p:animMotion origin="layout" path="M 8.33333E-7 1.11022E-16 L -0.15182 0.00278 " pathEditMode="relative" rAng="0" ptsTypes="AA">
                                      <p:cBhvr>
                                        <p:cTn id="8" dur="1000" fill="hold"/>
                                        <p:tgtEl>
                                          <p:spTgt spid="14"/>
                                        </p:tgtEl>
                                        <p:attrNameLst>
                                          <p:attrName>ppt_x</p:attrName>
                                          <p:attrName>ppt_y</p:attrName>
                                        </p:attrNameLst>
                                      </p:cBhvr>
                                      <p:rCtr x="-7591" y="139"/>
                                    </p:animMotion>
                                  </p:childTnLst>
                                </p:cTn>
                              </p:par>
                              <p:par>
                                <p:cTn id="9" presetID="10" presetClass="exit" presetSubtype="0" fill="hold" nodeType="withEffect">
                                  <p:stCondLst>
                                    <p:cond delay="1000"/>
                                  </p:stCondLst>
                                  <p:childTnLst>
                                    <p:animEffect transition="out" filter="fade">
                                      <p:cBhvr>
                                        <p:cTn id="10" dur="500"/>
                                        <p:tgtEl>
                                          <p:spTgt spid="14"/>
                                        </p:tgtEl>
                                      </p:cBhvr>
                                    </p:animEffect>
                                    <p:set>
                                      <p:cBhvr>
                                        <p:cTn id="11" dur="1" fill="hold">
                                          <p:stCondLst>
                                            <p:cond delay="499"/>
                                          </p:stCondLst>
                                        </p:cTn>
                                        <p:tgtEl>
                                          <p:spTgt spid="14"/>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42"/>
                                        </p:tgtEl>
                                      </p:cBhvr>
                                    </p:animEffect>
                                    <p:set>
                                      <p:cBhvr>
                                        <p:cTn id="14" dur="1" fill="hold">
                                          <p:stCondLst>
                                            <p:cond delay="499"/>
                                          </p:stCondLst>
                                        </p:cTn>
                                        <p:tgtEl>
                                          <p:spTgt spid="42"/>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500"/>
                                        <p:tgtEl>
                                          <p:spTgt spid="43"/>
                                        </p:tgtEl>
                                      </p:cBhvr>
                                    </p:animEffect>
                                    <p:set>
                                      <p:cBhvr>
                                        <p:cTn id="17" dur="1" fill="hold">
                                          <p:stCondLst>
                                            <p:cond delay="499"/>
                                          </p:stCondLst>
                                        </p:cTn>
                                        <p:tgtEl>
                                          <p:spTgt spid="43"/>
                                        </p:tgtEl>
                                        <p:attrNameLst>
                                          <p:attrName>style.visibility</p:attrName>
                                        </p:attrNameLst>
                                      </p:cBhvr>
                                      <p:to>
                                        <p:strVal val="hidden"/>
                                      </p:to>
                                    </p:set>
                                  </p:childTnLst>
                                </p:cTn>
                              </p:par>
                              <p:par>
                                <p:cTn id="18" presetID="10" presetClass="entr" presetSubtype="0" fill="hold" grpId="0" nodeType="withEffect">
                                  <p:stCondLst>
                                    <p:cond delay="120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120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nodeType="withEffect">
                                  <p:stCondLst>
                                    <p:cond delay="120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15"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5C13A-A4E1-C11C-EFE4-CA005D4C9062}"/>
              </a:ext>
            </a:extLst>
          </p:cNvPr>
          <p:cNvSpPr>
            <a:spLocks noGrp="1"/>
          </p:cNvSpPr>
          <p:nvPr>
            <p:ph type="title"/>
          </p:nvPr>
        </p:nvSpPr>
        <p:spPr/>
        <p:txBody>
          <a:bodyPr/>
          <a:lstStyle/>
          <a:p>
            <a:r>
              <a:rPr lang="en-US" dirty="0"/>
              <a:t>Emissions</a:t>
            </a:r>
          </a:p>
        </p:txBody>
      </p:sp>
      <p:grpSp>
        <p:nvGrpSpPr>
          <p:cNvPr id="18" name="Group 17">
            <a:extLst>
              <a:ext uri="{FF2B5EF4-FFF2-40B4-BE49-F238E27FC236}">
                <a16:creationId xmlns:a16="http://schemas.microsoft.com/office/drawing/2014/main" id="{7F781A60-15D1-CC75-7205-FAEAC73C74B4}"/>
              </a:ext>
            </a:extLst>
          </p:cNvPr>
          <p:cNvGrpSpPr/>
          <p:nvPr/>
        </p:nvGrpSpPr>
        <p:grpSpPr>
          <a:xfrm>
            <a:off x="593818" y="1141365"/>
            <a:ext cx="11598182" cy="4657725"/>
            <a:chOff x="593818" y="1141365"/>
            <a:chExt cx="11598182" cy="4657725"/>
          </a:xfrm>
        </p:grpSpPr>
        <p:pic>
          <p:nvPicPr>
            <p:cNvPr id="15" name="Picture 14">
              <a:extLst>
                <a:ext uri="{FF2B5EF4-FFF2-40B4-BE49-F238E27FC236}">
                  <a16:creationId xmlns:a16="http://schemas.microsoft.com/office/drawing/2014/main" id="{EAFBF832-AC20-EE6E-B727-FD729ABE23D0}"/>
                </a:ext>
              </a:extLst>
            </p:cNvPr>
            <p:cNvPicPr>
              <a:picLocks noChangeAspect="1"/>
            </p:cNvPicPr>
            <p:nvPr/>
          </p:nvPicPr>
          <p:blipFill>
            <a:blip r:embed="rId3"/>
            <a:stretch>
              <a:fillRect/>
            </a:stretch>
          </p:blipFill>
          <p:spPr>
            <a:xfrm>
              <a:off x="593818" y="1671637"/>
              <a:ext cx="3514725" cy="3514725"/>
            </a:xfrm>
            <a:prstGeom prst="rect">
              <a:avLst/>
            </a:prstGeom>
          </p:spPr>
        </p:pic>
        <p:pic>
          <p:nvPicPr>
            <p:cNvPr id="16" name="Picture 15">
              <a:extLst>
                <a:ext uri="{FF2B5EF4-FFF2-40B4-BE49-F238E27FC236}">
                  <a16:creationId xmlns:a16="http://schemas.microsoft.com/office/drawing/2014/main" id="{F4B30375-AD97-ABCB-D57F-67F15023207A}"/>
                </a:ext>
              </a:extLst>
            </p:cNvPr>
            <p:cNvPicPr>
              <a:picLocks noChangeAspect="1"/>
            </p:cNvPicPr>
            <p:nvPr/>
          </p:nvPicPr>
          <p:blipFill>
            <a:blip r:embed="rId4"/>
            <a:stretch>
              <a:fillRect/>
            </a:stretch>
          </p:blipFill>
          <p:spPr>
            <a:xfrm>
              <a:off x="4343402" y="1671637"/>
              <a:ext cx="3597182" cy="3597182"/>
            </a:xfrm>
            <a:prstGeom prst="rect">
              <a:avLst/>
            </a:prstGeom>
          </p:spPr>
        </p:pic>
        <p:pic>
          <p:nvPicPr>
            <p:cNvPr id="17" name="Picture 16">
              <a:extLst>
                <a:ext uri="{FF2B5EF4-FFF2-40B4-BE49-F238E27FC236}">
                  <a16:creationId xmlns:a16="http://schemas.microsoft.com/office/drawing/2014/main" id="{559D4B94-9937-6300-18A8-64CD5E2E69AB}"/>
                </a:ext>
              </a:extLst>
            </p:cNvPr>
            <p:cNvPicPr>
              <a:picLocks noChangeAspect="1"/>
            </p:cNvPicPr>
            <p:nvPr/>
          </p:nvPicPr>
          <p:blipFill>
            <a:blip r:embed="rId5"/>
            <a:stretch>
              <a:fillRect/>
            </a:stretch>
          </p:blipFill>
          <p:spPr>
            <a:xfrm>
              <a:off x="7534275" y="1141365"/>
              <a:ext cx="4657725" cy="4657725"/>
            </a:xfrm>
            <a:prstGeom prst="rect">
              <a:avLst/>
            </a:prstGeom>
          </p:spPr>
        </p:pic>
      </p:grpSp>
      <p:sp>
        <p:nvSpPr>
          <p:cNvPr id="21" name="Footer Placeholder 3">
            <a:extLst>
              <a:ext uri="{FF2B5EF4-FFF2-40B4-BE49-F238E27FC236}">
                <a16:creationId xmlns:a16="http://schemas.microsoft.com/office/drawing/2014/main" id="{456BA33B-B713-B7A1-51B4-EC3491A61FA8}"/>
              </a:ext>
            </a:extLst>
          </p:cNvPr>
          <p:cNvSpPr>
            <a:spLocks noGrp="1"/>
          </p:cNvSpPr>
          <p:nvPr>
            <p:ph type="ftr" sz="quarter" idx="11"/>
          </p:nvPr>
        </p:nvSpPr>
        <p:spPr>
          <a:xfrm>
            <a:off x="295845" y="6457014"/>
            <a:ext cx="3860800" cy="365125"/>
          </a:xfr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Tree>
    <p:extLst>
      <p:ext uri="{BB962C8B-B14F-4D97-AF65-F5344CB8AC3E}">
        <p14:creationId xmlns:p14="http://schemas.microsoft.com/office/powerpoint/2010/main" val="20559502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1922812A-6AAF-9CE6-46D8-844EBC1DD9FB}"/>
              </a:ext>
            </a:extLst>
          </p:cNvPr>
          <p:cNvGrpSpPr>
            <a:grpSpLocks noChangeAspect="1"/>
          </p:cNvGrpSpPr>
          <p:nvPr/>
        </p:nvGrpSpPr>
        <p:grpSpPr>
          <a:xfrm>
            <a:off x="8860635" y="2750416"/>
            <a:ext cx="1077639" cy="432770"/>
            <a:chOff x="593818" y="1141365"/>
            <a:chExt cx="11598182" cy="4657725"/>
          </a:xfrm>
        </p:grpSpPr>
        <p:pic>
          <p:nvPicPr>
            <p:cNvPr id="19" name="Picture 18">
              <a:extLst>
                <a:ext uri="{FF2B5EF4-FFF2-40B4-BE49-F238E27FC236}">
                  <a16:creationId xmlns:a16="http://schemas.microsoft.com/office/drawing/2014/main" id="{35E2E10A-C2E7-D385-EDDA-D4930638508F}"/>
                </a:ext>
              </a:extLst>
            </p:cNvPr>
            <p:cNvPicPr>
              <a:picLocks noChangeAspect="1"/>
            </p:cNvPicPr>
            <p:nvPr/>
          </p:nvPicPr>
          <p:blipFill>
            <a:blip r:embed="rId3"/>
            <a:stretch>
              <a:fillRect/>
            </a:stretch>
          </p:blipFill>
          <p:spPr>
            <a:xfrm>
              <a:off x="593818" y="1671637"/>
              <a:ext cx="3514725" cy="3514725"/>
            </a:xfrm>
            <a:prstGeom prst="rect">
              <a:avLst/>
            </a:prstGeom>
          </p:spPr>
        </p:pic>
        <p:pic>
          <p:nvPicPr>
            <p:cNvPr id="20" name="Picture 19">
              <a:extLst>
                <a:ext uri="{FF2B5EF4-FFF2-40B4-BE49-F238E27FC236}">
                  <a16:creationId xmlns:a16="http://schemas.microsoft.com/office/drawing/2014/main" id="{3858795E-66BF-E942-D696-17C6C3B1D463}"/>
                </a:ext>
              </a:extLst>
            </p:cNvPr>
            <p:cNvPicPr>
              <a:picLocks noChangeAspect="1"/>
            </p:cNvPicPr>
            <p:nvPr/>
          </p:nvPicPr>
          <p:blipFill>
            <a:blip r:embed="rId4"/>
            <a:stretch>
              <a:fillRect/>
            </a:stretch>
          </p:blipFill>
          <p:spPr>
            <a:xfrm>
              <a:off x="4343402" y="1671637"/>
              <a:ext cx="3597182" cy="3597182"/>
            </a:xfrm>
            <a:prstGeom prst="rect">
              <a:avLst/>
            </a:prstGeom>
          </p:spPr>
        </p:pic>
        <p:pic>
          <p:nvPicPr>
            <p:cNvPr id="21" name="Picture 20">
              <a:extLst>
                <a:ext uri="{FF2B5EF4-FFF2-40B4-BE49-F238E27FC236}">
                  <a16:creationId xmlns:a16="http://schemas.microsoft.com/office/drawing/2014/main" id="{8F7D57BE-73DD-ACDB-7628-67038D09F546}"/>
                </a:ext>
              </a:extLst>
            </p:cNvPr>
            <p:cNvPicPr>
              <a:picLocks noChangeAspect="1"/>
            </p:cNvPicPr>
            <p:nvPr/>
          </p:nvPicPr>
          <p:blipFill>
            <a:blip r:embed="rId5"/>
            <a:stretch>
              <a:fillRect/>
            </a:stretch>
          </p:blipFill>
          <p:spPr>
            <a:xfrm>
              <a:off x="7534275" y="1141365"/>
              <a:ext cx="4657725" cy="4657725"/>
            </a:xfrm>
            <a:prstGeom prst="rect">
              <a:avLst/>
            </a:prstGeom>
          </p:spPr>
        </p:pic>
      </p:grpSp>
      <p:sp>
        <p:nvSpPr>
          <p:cNvPr id="2" name="Title 1">
            <a:extLst>
              <a:ext uri="{FF2B5EF4-FFF2-40B4-BE49-F238E27FC236}">
                <a16:creationId xmlns:a16="http://schemas.microsoft.com/office/drawing/2014/main" id="{6F35C13A-A4E1-C11C-EFE4-CA005D4C9062}"/>
              </a:ext>
            </a:extLst>
          </p:cNvPr>
          <p:cNvSpPr>
            <a:spLocks noGrp="1"/>
          </p:cNvSpPr>
          <p:nvPr>
            <p:ph type="title"/>
          </p:nvPr>
        </p:nvSpPr>
        <p:spPr/>
        <p:txBody>
          <a:bodyPr/>
          <a:lstStyle/>
          <a:p>
            <a:r>
              <a:rPr lang="en-US" dirty="0"/>
              <a:t>Emissions</a:t>
            </a:r>
          </a:p>
        </p:txBody>
      </p:sp>
      <p:sp>
        <p:nvSpPr>
          <p:cNvPr id="24" name="Content Placeholder 6">
            <a:extLst>
              <a:ext uri="{FF2B5EF4-FFF2-40B4-BE49-F238E27FC236}">
                <a16:creationId xmlns:a16="http://schemas.microsoft.com/office/drawing/2014/main" id="{565A2AB2-7D91-88A6-3195-6934DD54061D}"/>
              </a:ext>
            </a:extLst>
          </p:cNvPr>
          <p:cNvSpPr txBox="1">
            <a:spLocks/>
          </p:cNvSpPr>
          <p:nvPr/>
        </p:nvSpPr>
        <p:spPr>
          <a:xfrm>
            <a:off x="296339" y="779285"/>
            <a:ext cx="11599317" cy="419132"/>
          </a:xfrm>
          <a:prstGeom prst="rect">
            <a:avLst/>
          </a:prstGeom>
        </p:spPr>
        <p:txBody>
          <a:bodyPr vert="horz" lIns="91440" tIns="45720" rIns="91440" bIns="45720" rtlCol="0">
            <a:noAutofit/>
          </a:bodyPr>
          <a:lstStyle>
            <a:lvl1pPr marL="0" indent="0" algn="l" defTabSz="1219170" rtl="0" eaLnBrk="1" latinLnBrk="0" hangingPunct="1">
              <a:spcBef>
                <a:spcPts val="0"/>
              </a:spcBef>
              <a:spcAft>
                <a:spcPts val="1333"/>
              </a:spcAft>
              <a:buFont typeface="Arial" panose="020B0604020202020204" pitchFamily="34" charset="0"/>
              <a:buNone/>
              <a:defRPr sz="1867" b="1" kern="1200">
                <a:solidFill>
                  <a:schemeClr val="tx2"/>
                </a:solidFill>
                <a:latin typeface="+mn-lt"/>
                <a:ea typeface="+mn-ea"/>
                <a:cs typeface="+mn-cs"/>
              </a:defRPr>
            </a:lvl1pPr>
            <a:lvl2pPr marL="232828" indent="-232828" algn="l" defTabSz="1219170" rtl="0" eaLnBrk="1" latinLnBrk="0" hangingPunct="1">
              <a:spcBef>
                <a:spcPts val="0"/>
              </a:spcBef>
              <a:spcAft>
                <a:spcPts val="1333"/>
              </a:spcAft>
              <a:buClr>
                <a:schemeClr val="tx2"/>
              </a:buClr>
              <a:buFont typeface="Arial" panose="020B0604020202020204" pitchFamily="34" charset="0"/>
              <a:buChar char="•"/>
              <a:defRPr sz="1867" kern="1200">
                <a:solidFill>
                  <a:schemeClr val="accent1"/>
                </a:solidFill>
                <a:latin typeface="+mn-lt"/>
                <a:ea typeface="+mn-ea"/>
                <a:cs typeface="+mn-cs"/>
              </a:defRPr>
            </a:lvl2pPr>
            <a:lvl3pPr marL="457189" indent="-224361" algn="l" defTabSz="1219170" rtl="0" eaLnBrk="1" latinLnBrk="0" hangingPunct="1">
              <a:spcBef>
                <a:spcPts val="0"/>
              </a:spcBef>
              <a:spcAft>
                <a:spcPts val="1333"/>
              </a:spcAft>
              <a:buClr>
                <a:schemeClr val="tx2"/>
              </a:buClr>
              <a:buFont typeface="Arial" panose="020B0604020202020204" pitchFamily="34" charset="0"/>
              <a:buChar char="•"/>
              <a:defRPr sz="1867" kern="1200">
                <a:solidFill>
                  <a:schemeClr val="accent1"/>
                </a:solidFill>
                <a:latin typeface="+mn-lt"/>
                <a:ea typeface="+mn-ea"/>
                <a:cs typeface="+mn-cs"/>
              </a:defRPr>
            </a:lvl3pPr>
            <a:lvl4pPr marL="0" indent="0" algn="l" defTabSz="1219170" rtl="0" eaLnBrk="1" latinLnBrk="0" hangingPunct="1">
              <a:spcBef>
                <a:spcPts val="0"/>
              </a:spcBef>
              <a:spcAft>
                <a:spcPts val="1333"/>
              </a:spcAft>
              <a:buFontTx/>
              <a:buNone/>
              <a:defRPr sz="1867" kern="1200">
                <a:solidFill>
                  <a:schemeClr val="accent1"/>
                </a:solidFill>
                <a:latin typeface="+mn-lt"/>
                <a:ea typeface="+mn-ea"/>
                <a:cs typeface="+mn-cs"/>
              </a:defRPr>
            </a:lvl4pPr>
            <a:lvl5pPr marL="2438339" indent="-2438339" algn="ctr" defTabSz="1219170" rtl="0" eaLnBrk="1" latinLnBrk="0" hangingPunct="1">
              <a:spcBef>
                <a:spcPts val="0"/>
              </a:spcBef>
              <a:spcAft>
                <a:spcPts val="1333"/>
              </a:spcAft>
              <a:buFontTx/>
              <a:buNone/>
              <a:defRPr sz="1867" b="1"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dirty="0"/>
              <a:t>Grid emissions vary considerably based on location</a:t>
            </a:r>
          </a:p>
        </p:txBody>
      </p:sp>
      <p:pic>
        <p:nvPicPr>
          <p:cNvPr id="5" name="Picture 4">
            <a:hlinkClick r:id="rId6"/>
            <a:extLst>
              <a:ext uri="{FF2B5EF4-FFF2-40B4-BE49-F238E27FC236}">
                <a16:creationId xmlns:a16="http://schemas.microsoft.com/office/drawing/2014/main" id="{94E3D77B-262C-8708-671F-5E8FB3D37C99}"/>
              </a:ext>
            </a:extLst>
          </p:cNvPr>
          <p:cNvPicPr>
            <a:picLocks noChangeAspect="1"/>
          </p:cNvPicPr>
          <p:nvPr/>
        </p:nvPicPr>
        <p:blipFill>
          <a:blip r:embed="rId7"/>
          <a:stretch>
            <a:fillRect/>
          </a:stretch>
        </p:blipFill>
        <p:spPr>
          <a:xfrm>
            <a:off x="1218583" y="1192541"/>
            <a:ext cx="9781721" cy="5248426"/>
          </a:xfrm>
          <a:prstGeom prst="rect">
            <a:avLst/>
          </a:prstGeom>
        </p:spPr>
      </p:pic>
      <p:sp>
        <p:nvSpPr>
          <p:cNvPr id="6" name="Callout: Bent Line 5">
            <a:extLst>
              <a:ext uri="{FF2B5EF4-FFF2-40B4-BE49-F238E27FC236}">
                <a16:creationId xmlns:a16="http://schemas.microsoft.com/office/drawing/2014/main" id="{60FE98C0-9250-E562-712D-69846F2023F8}"/>
              </a:ext>
            </a:extLst>
          </p:cNvPr>
          <p:cNvSpPr/>
          <p:nvPr/>
        </p:nvSpPr>
        <p:spPr>
          <a:xfrm>
            <a:off x="7641435" y="1260733"/>
            <a:ext cx="1219200" cy="282596"/>
          </a:xfrm>
          <a:prstGeom prst="borderCallout2">
            <a:avLst>
              <a:gd name="adj1" fmla="val 18750"/>
              <a:gd name="adj2" fmla="val -8333"/>
              <a:gd name="adj3" fmla="val 22229"/>
              <a:gd name="adj4" fmla="val -27151"/>
              <a:gd name="adj5" fmla="val 380296"/>
              <a:gd name="adj6" fmla="val -66022"/>
            </a:avLst>
          </a:prstGeom>
          <a:effectLst>
            <a:outerShdw blurRad="50800" dist="38100" dir="2700000" algn="tl" rotWithShape="0">
              <a:prstClr val="black">
                <a:alpha val="40000"/>
              </a:prstClr>
            </a:outerShdw>
          </a:effectLst>
        </p:spPr>
        <p:style>
          <a:lnRef idx="2">
            <a:schemeClr val="accent5">
              <a:shade val="15000"/>
            </a:schemeClr>
          </a:lnRef>
          <a:fillRef idx="1">
            <a:schemeClr val="accent5"/>
          </a:fillRef>
          <a:effectRef idx="0">
            <a:schemeClr val="accent5"/>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bg1"/>
                </a:solidFill>
              </a:rPr>
              <a:t>MN: 920</a:t>
            </a:r>
          </a:p>
        </p:txBody>
      </p:sp>
      <p:sp>
        <p:nvSpPr>
          <p:cNvPr id="8" name="Callout: Bent Line 7">
            <a:extLst>
              <a:ext uri="{FF2B5EF4-FFF2-40B4-BE49-F238E27FC236}">
                <a16:creationId xmlns:a16="http://schemas.microsoft.com/office/drawing/2014/main" id="{805E3DB4-6287-E479-49A5-D8386BEAA196}"/>
              </a:ext>
            </a:extLst>
          </p:cNvPr>
          <p:cNvSpPr/>
          <p:nvPr/>
        </p:nvSpPr>
        <p:spPr>
          <a:xfrm>
            <a:off x="7641435" y="1706966"/>
            <a:ext cx="1219200" cy="282596"/>
          </a:xfrm>
          <a:prstGeom prst="borderCallout2">
            <a:avLst>
              <a:gd name="adj1" fmla="val 18750"/>
              <a:gd name="adj2" fmla="val -8333"/>
              <a:gd name="adj3" fmla="val 18750"/>
              <a:gd name="adj4" fmla="val -16667"/>
              <a:gd name="adj5" fmla="val 253520"/>
              <a:gd name="adj6" fmla="val -39283"/>
            </a:avLst>
          </a:prstGeom>
          <a:effectLst>
            <a:outerShdw blurRad="50800" dist="38100" dir="2700000" algn="tl" rotWithShape="0">
              <a:prstClr val="black">
                <a:alpha val="40000"/>
              </a:prstClr>
            </a:outerShdw>
          </a:effectLst>
        </p:spPr>
        <p:style>
          <a:lnRef idx="2">
            <a:schemeClr val="accent5">
              <a:shade val="15000"/>
            </a:schemeClr>
          </a:lnRef>
          <a:fillRef idx="1">
            <a:schemeClr val="accent5"/>
          </a:fillRef>
          <a:effectRef idx="0">
            <a:schemeClr val="accent5"/>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bg1"/>
                </a:solidFill>
              </a:rPr>
              <a:t>WI: 1402</a:t>
            </a:r>
          </a:p>
        </p:txBody>
      </p:sp>
      <p:sp>
        <p:nvSpPr>
          <p:cNvPr id="9" name="Footer Placeholder 3">
            <a:extLst>
              <a:ext uri="{FF2B5EF4-FFF2-40B4-BE49-F238E27FC236}">
                <a16:creationId xmlns:a16="http://schemas.microsoft.com/office/drawing/2014/main" id="{CEBA4CF0-BD5A-87C1-8248-47037431923E}"/>
              </a:ext>
            </a:extLst>
          </p:cNvPr>
          <p:cNvSpPr txBox="1">
            <a:spLocks/>
          </p:cNvSpPr>
          <p:nvPr/>
        </p:nvSpPr>
        <p:spPr>
          <a:xfrm>
            <a:off x="1191696" y="6360150"/>
            <a:ext cx="4351704"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dirty="0"/>
              <a:t>Source: US EPA </a:t>
            </a:r>
            <a:r>
              <a:rPr lang="en-US" i="1" dirty="0" err="1"/>
              <a:t>eGRID</a:t>
            </a:r>
            <a:endParaRPr lang="en-US" i="1" dirty="0"/>
          </a:p>
        </p:txBody>
      </p:sp>
      <p:sp>
        <p:nvSpPr>
          <p:cNvPr id="3" name="Callout: Bent Line 2">
            <a:extLst>
              <a:ext uri="{FF2B5EF4-FFF2-40B4-BE49-F238E27FC236}">
                <a16:creationId xmlns:a16="http://schemas.microsoft.com/office/drawing/2014/main" id="{595C3C2F-5E4A-16CB-49AB-BD0FB63105FA}"/>
              </a:ext>
            </a:extLst>
          </p:cNvPr>
          <p:cNvSpPr/>
          <p:nvPr/>
        </p:nvSpPr>
        <p:spPr>
          <a:xfrm>
            <a:off x="6536535" y="3848121"/>
            <a:ext cx="1219200" cy="282596"/>
          </a:xfrm>
          <a:prstGeom prst="borderCallout2">
            <a:avLst>
              <a:gd name="adj1" fmla="val 18750"/>
              <a:gd name="adj2" fmla="val -8333"/>
              <a:gd name="adj3" fmla="val 18750"/>
              <a:gd name="adj4" fmla="val -16667"/>
              <a:gd name="adj5" fmla="val 310819"/>
              <a:gd name="adj6" fmla="val -35377"/>
            </a:avLst>
          </a:prstGeom>
          <a:effectLst>
            <a:outerShdw blurRad="50800" dist="38100" dir="2700000" algn="tl" rotWithShape="0">
              <a:prstClr val="black">
                <a:alpha val="40000"/>
              </a:prstClr>
            </a:outerShdw>
          </a:effectLst>
        </p:spPr>
        <p:style>
          <a:lnRef idx="2">
            <a:schemeClr val="accent5">
              <a:shade val="15000"/>
            </a:schemeClr>
          </a:lnRef>
          <a:fillRef idx="1">
            <a:schemeClr val="accent5"/>
          </a:fillRef>
          <a:effectRef idx="0">
            <a:schemeClr val="accent5"/>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bg1"/>
                </a:solidFill>
              </a:rPr>
              <a:t>TX: 738</a:t>
            </a:r>
          </a:p>
        </p:txBody>
      </p:sp>
      <p:sp>
        <p:nvSpPr>
          <p:cNvPr id="4" name="Callout: Bent Line 3">
            <a:extLst>
              <a:ext uri="{FF2B5EF4-FFF2-40B4-BE49-F238E27FC236}">
                <a16:creationId xmlns:a16="http://schemas.microsoft.com/office/drawing/2014/main" id="{17FE6C0C-534A-4560-30D7-E067E7AC819E}"/>
              </a:ext>
            </a:extLst>
          </p:cNvPr>
          <p:cNvSpPr/>
          <p:nvPr/>
        </p:nvSpPr>
        <p:spPr>
          <a:xfrm>
            <a:off x="3183735" y="3706823"/>
            <a:ext cx="1219200" cy="282596"/>
          </a:xfrm>
          <a:prstGeom prst="borderCallout2">
            <a:avLst>
              <a:gd name="adj1" fmla="val 18750"/>
              <a:gd name="adj2" fmla="val -8333"/>
              <a:gd name="adj3" fmla="val 18750"/>
              <a:gd name="adj4" fmla="val -16667"/>
              <a:gd name="adj5" fmla="val 310819"/>
              <a:gd name="adj6" fmla="val -35377"/>
            </a:avLst>
          </a:prstGeom>
          <a:effectLst>
            <a:outerShdw blurRad="50800" dist="38100" dir="2700000" algn="tl" rotWithShape="0">
              <a:prstClr val="black">
                <a:alpha val="40000"/>
              </a:prstClr>
            </a:outerShdw>
          </a:effectLst>
        </p:spPr>
        <p:style>
          <a:lnRef idx="2">
            <a:schemeClr val="accent5">
              <a:shade val="15000"/>
            </a:schemeClr>
          </a:lnRef>
          <a:fillRef idx="1">
            <a:schemeClr val="accent5"/>
          </a:fillRef>
          <a:effectRef idx="0">
            <a:schemeClr val="accent5"/>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bg1"/>
                </a:solidFill>
              </a:rPr>
              <a:t>CA: 437</a:t>
            </a:r>
          </a:p>
        </p:txBody>
      </p:sp>
      <p:sp>
        <p:nvSpPr>
          <p:cNvPr id="7" name="Callout: Bent Line 6">
            <a:extLst>
              <a:ext uri="{FF2B5EF4-FFF2-40B4-BE49-F238E27FC236}">
                <a16:creationId xmlns:a16="http://schemas.microsoft.com/office/drawing/2014/main" id="{FFBA439D-A738-26F2-1509-5C86906A5337}"/>
              </a:ext>
            </a:extLst>
          </p:cNvPr>
          <p:cNvSpPr/>
          <p:nvPr/>
        </p:nvSpPr>
        <p:spPr>
          <a:xfrm>
            <a:off x="10390704" y="2265496"/>
            <a:ext cx="1219200" cy="282596"/>
          </a:xfrm>
          <a:prstGeom prst="borderCallout2">
            <a:avLst>
              <a:gd name="adj1" fmla="val 18750"/>
              <a:gd name="adj2" fmla="val -8333"/>
              <a:gd name="adj3" fmla="val 18750"/>
              <a:gd name="adj4" fmla="val -16667"/>
              <a:gd name="adj5" fmla="val 310819"/>
              <a:gd name="adj6" fmla="val -35377"/>
            </a:avLst>
          </a:prstGeom>
          <a:effectLst>
            <a:outerShdw blurRad="50800" dist="38100" dir="2700000" algn="tl" rotWithShape="0">
              <a:prstClr val="black">
                <a:alpha val="40000"/>
              </a:prstClr>
            </a:outerShdw>
          </a:effectLst>
        </p:spPr>
        <p:style>
          <a:lnRef idx="2">
            <a:schemeClr val="accent5">
              <a:shade val="15000"/>
            </a:schemeClr>
          </a:lnRef>
          <a:fillRef idx="1">
            <a:schemeClr val="accent5"/>
          </a:fillRef>
          <a:effectRef idx="0">
            <a:schemeClr val="accent5"/>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bg1"/>
                </a:solidFill>
              </a:rPr>
              <a:t>NY: 975 </a:t>
            </a:r>
          </a:p>
        </p:txBody>
      </p:sp>
      <p:sp>
        <p:nvSpPr>
          <p:cNvPr id="10" name="Callout: Bent Line 9">
            <a:extLst>
              <a:ext uri="{FF2B5EF4-FFF2-40B4-BE49-F238E27FC236}">
                <a16:creationId xmlns:a16="http://schemas.microsoft.com/office/drawing/2014/main" id="{52992CF3-77B4-3B0D-263B-CAB3138F9BB2}"/>
              </a:ext>
            </a:extLst>
          </p:cNvPr>
          <p:cNvSpPr/>
          <p:nvPr/>
        </p:nvSpPr>
        <p:spPr>
          <a:xfrm>
            <a:off x="10390704" y="3989419"/>
            <a:ext cx="1219200" cy="282596"/>
          </a:xfrm>
          <a:prstGeom prst="borderCallout2">
            <a:avLst>
              <a:gd name="adj1" fmla="val 18750"/>
              <a:gd name="adj2" fmla="val -8333"/>
              <a:gd name="adj3" fmla="val 18750"/>
              <a:gd name="adj4" fmla="val -16667"/>
              <a:gd name="adj5" fmla="val -282396"/>
              <a:gd name="adj6" fmla="val -40845"/>
            </a:avLst>
          </a:prstGeom>
          <a:effectLst>
            <a:outerShdw blurRad="50800" dist="38100" dir="2700000" algn="tl" rotWithShape="0">
              <a:prstClr val="black">
                <a:alpha val="40000"/>
              </a:prstClr>
            </a:outerShdw>
          </a:effectLst>
        </p:spPr>
        <p:style>
          <a:lnRef idx="2">
            <a:schemeClr val="accent5">
              <a:shade val="15000"/>
            </a:schemeClr>
          </a:lnRef>
          <a:fillRef idx="1">
            <a:schemeClr val="accent5"/>
          </a:fillRef>
          <a:effectRef idx="0">
            <a:schemeClr val="accent5"/>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bg1"/>
                </a:solidFill>
              </a:rPr>
              <a:t>NJ: 595 </a:t>
            </a:r>
          </a:p>
        </p:txBody>
      </p:sp>
      <p:sp>
        <p:nvSpPr>
          <p:cNvPr id="11" name="Callout: Bent Line 10">
            <a:extLst>
              <a:ext uri="{FF2B5EF4-FFF2-40B4-BE49-F238E27FC236}">
                <a16:creationId xmlns:a16="http://schemas.microsoft.com/office/drawing/2014/main" id="{10A81E68-6F97-8C10-9AF5-5AA0A8F22E65}"/>
              </a:ext>
            </a:extLst>
          </p:cNvPr>
          <p:cNvSpPr/>
          <p:nvPr/>
        </p:nvSpPr>
        <p:spPr>
          <a:xfrm>
            <a:off x="2443623" y="2660386"/>
            <a:ext cx="1219200" cy="282596"/>
          </a:xfrm>
          <a:prstGeom prst="borderCallout2">
            <a:avLst>
              <a:gd name="adj1" fmla="val 18750"/>
              <a:gd name="adj2" fmla="val -8333"/>
              <a:gd name="adj3" fmla="val 18750"/>
              <a:gd name="adj4" fmla="val -16667"/>
              <a:gd name="adj5" fmla="val -181280"/>
              <a:gd name="adj6" fmla="val -35376"/>
            </a:avLst>
          </a:prstGeom>
          <a:effectLst>
            <a:outerShdw blurRad="50800" dist="38100" dir="2700000" algn="tl" rotWithShape="0">
              <a:prstClr val="black">
                <a:alpha val="40000"/>
              </a:prstClr>
            </a:outerShdw>
          </a:effectLst>
        </p:spPr>
        <p:style>
          <a:lnRef idx="2">
            <a:schemeClr val="accent5">
              <a:shade val="15000"/>
            </a:schemeClr>
          </a:lnRef>
          <a:fillRef idx="1">
            <a:schemeClr val="accent5"/>
          </a:fillRef>
          <a:effectRef idx="0">
            <a:schemeClr val="accent5"/>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bg1"/>
                </a:solidFill>
              </a:rPr>
              <a:t>OR: 632 </a:t>
            </a:r>
          </a:p>
        </p:txBody>
      </p:sp>
      <p:sp>
        <p:nvSpPr>
          <p:cNvPr id="12" name="Callout: Bent Line 11">
            <a:extLst>
              <a:ext uri="{FF2B5EF4-FFF2-40B4-BE49-F238E27FC236}">
                <a16:creationId xmlns:a16="http://schemas.microsoft.com/office/drawing/2014/main" id="{3D6C936C-05FB-8D21-E7BA-84B7561F3E47}"/>
              </a:ext>
            </a:extLst>
          </p:cNvPr>
          <p:cNvSpPr/>
          <p:nvPr/>
        </p:nvSpPr>
        <p:spPr>
          <a:xfrm>
            <a:off x="10390704" y="4932597"/>
            <a:ext cx="1219200" cy="282596"/>
          </a:xfrm>
          <a:prstGeom prst="borderCallout2">
            <a:avLst>
              <a:gd name="adj1" fmla="val 18750"/>
              <a:gd name="adj2" fmla="val -8333"/>
              <a:gd name="adj3" fmla="val 18750"/>
              <a:gd name="adj4" fmla="val -16667"/>
              <a:gd name="adj5" fmla="val -221726"/>
              <a:gd name="adj6" fmla="val -128344"/>
            </a:avLst>
          </a:prstGeom>
          <a:effectLst>
            <a:outerShdw blurRad="50800" dist="38100" dir="2700000" algn="tl" rotWithShape="0">
              <a:prstClr val="black">
                <a:alpha val="40000"/>
              </a:prstClr>
            </a:outerShdw>
          </a:effectLst>
        </p:spPr>
        <p:style>
          <a:lnRef idx="2">
            <a:schemeClr val="accent5">
              <a:shade val="15000"/>
            </a:schemeClr>
          </a:lnRef>
          <a:fillRef idx="1">
            <a:schemeClr val="accent5"/>
          </a:fillRef>
          <a:effectRef idx="0">
            <a:schemeClr val="accent5"/>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bg1"/>
                </a:solidFill>
              </a:rPr>
              <a:t>NC: 590 </a:t>
            </a:r>
          </a:p>
        </p:txBody>
      </p:sp>
      <p:pic>
        <p:nvPicPr>
          <p:cNvPr id="14" name="Picture 13">
            <a:extLst>
              <a:ext uri="{FF2B5EF4-FFF2-40B4-BE49-F238E27FC236}">
                <a16:creationId xmlns:a16="http://schemas.microsoft.com/office/drawing/2014/main" id="{232DAC13-C9C5-4772-857A-BAAA76C28E84}"/>
              </a:ext>
            </a:extLst>
          </p:cNvPr>
          <p:cNvPicPr>
            <a:picLocks noChangeAspect="1"/>
          </p:cNvPicPr>
          <p:nvPr/>
        </p:nvPicPr>
        <p:blipFill>
          <a:blip r:embed="rId8"/>
          <a:stretch>
            <a:fillRect/>
          </a:stretch>
        </p:blipFill>
        <p:spPr>
          <a:xfrm>
            <a:off x="1272358" y="4350883"/>
            <a:ext cx="1013642" cy="2037842"/>
          </a:xfrm>
          <a:prstGeom prst="rect">
            <a:avLst/>
          </a:prstGeom>
        </p:spPr>
      </p:pic>
      <p:sp>
        <p:nvSpPr>
          <p:cNvPr id="22" name="Footer Placeholder 3">
            <a:extLst>
              <a:ext uri="{FF2B5EF4-FFF2-40B4-BE49-F238E27FC236}">
                <a16:creationId xmlns:a16="http://schemas.microsoft.com/office/drawing/2014/main" id="{CF0436AF-4174-CB21-BE50-2D69954EACE1}"/>
              </a:ext>
            </a:extLst>
          </p:cNvPr>
          <p:cNvSpPr>
            <a:spLocks noGrp="1"/>
          </p:cNvSpPr>
          <p:nvPr>
            <p:ph type="ftr" sz="quarter" idx="11"/>
          </p:nvPr>
        </p:nvSpPr>
        <p:spPr>
          <a:xfrm>
            <a:off x="295845" y="6457014"/>
            <a:ext cx="3860800" cy="365125"/>
          </a:xfr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Tree>
    <p:extLst>
      <p:ext uri="{BB962C8B-B14F-4D97-AF65-F5344CB8AC3E}">
        <p14:creationId xmlns:p14="http://schemas.microsoft.com/office/powerpoint/2010/main" val="22149946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0DAD9177-1DAA-49C0-7F9D-A3D4572C666D}"/>
              </a:ext>
            </a:extLst>
          </p:cNvPr>
          <p:cNvGraphicFramePr>
            <a:graphicFrameLocks noGrp="1"/>
          </p:cNvGraphicFramePr>
          <p:nvPr/>
        </p:nvGraphicFramePr>
        <p:xfrm>
          <a:off x="686803" y="504949"/>
          <a:ext cx="9131647" cy="413235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99316895-5488-1E72-C73E-13F400C97D1A}"/>
              </a:ext>
            </a:extLst>
          </p:cNvPr>
          <p:cNvSpPr>
            <a:spLocks noGrp="1"/>
          </p:cNvSpPr>
          <p:nvPr>
            <p:ph type="title"/>
          </p:nvPr>
        </p:nvSpPr>
        <p:spPr>
          <a:prstGeom prst="rect">
            <a:avLst/>
          </a:prstGeom>
        </p:spPr>
        <p:txBody>
          <a:bodyPr>
            <a:noAutofit/>
          </a:bodyPr>
          <a:lstStyle/>
          <a:p>
            <a:r>
              <a:rPr lang="en-US" dirty="0">
                <a:latin typeface="+mn-lt"/>
              </a:rPr>
              <a:t>Heat Pump Heating Emissions – Minnesota</a:t>
            </a:r>
          </a:p>
        </p:txBody>
      </p:sp>
      <p:graphicFrame>
        <p:nvGraphicFramePr>
          <p:cNvPr id="15" name="Table 14">
            <a:extLst>
              <a:ext uri="{FF2B5EF4-FFF2-40B4-BE49-F238E27FC236}">
                <a16:creationId xmlns:a16="http://schemas.microsoft.com/office/drawing/2014/main" id="{2FA7B6E6-9E35-5B1C-2F48-E5368BEF92FA}"/>
              </a:ext>
            </a:extLst>
          </p:cNvPr>
          <p:cNvGraphicFramePr>
            <a:graphicFrameLocks noGrp="1"/>
          </p:cNvGraphicFramePr>
          <p:nvPr/>
        </p:nvGraphicFramePr>
        <p:xfrm>
          <a:off x="9921837" y="879115"/>
          <a:ext cx="2064753" cy="4418447"/>
        </p:xfrm>
        <a:graphic>
          <a:graphicData uri="http://schemas.openxmlformats.org/drawingml/2006/table">
            <a:tbl>
              <a:tblPr>
                <a:tableStyleId>{3B4B98B0-60AC-42C2-AFA5-B58CD77FA1E5}</a:tableStyleId>
              </a:tblPr>
              <a:tblGrid>
                <a:gridCol w="1485109">
                  <a:extLst>
                    <a:ext uri="{9D8B030D-6E8A-4147-A177-3AD203B41FA5}">
                      <a16:colId xmlns:a16="http://schemas.microsoft.com/office/drawing/2014/main" val="4144786247"/>
                    </a:ext>
                  </a:extLst>
                </a:gridCol>
                <a:gridCol w="441635">
                  <a:extLst>
                    <a:ext uri="{9D8B030D-6E8A-4147-A177-3AD203B41FA5}">
                      <a16:colId xmlns:a16="http://schemas.microsoft.com/office/drawing/2014/main" val="770938199"/>
                    </a:ext>
                  </a:extLst>
                </a:gridCol>
                <a:gridCol w="138009">
                  <a:extLst>
                    <a:ext uri="{9D8B030D-6E8A-4147-A177-3AD203B41FA5}">
                      <a16:colId xmlns:a16="http://schemas.microsoft.com/office/drawing/2014/main" val="791789710"/>
                    </a:ext>
                  </a:extLst>
                </a:gridCol>
              </a:tblGrid>
              <a:tr h="447719">
                <a:tc gridSpan="3">
                  <a:txBody>
                    <a:bodyPr/>
                    <a:lstStyle/>
                    <a:p>
                      <a:pPr algn="l" fontAlgn="b"/>
                      <a:r>
                        <a:rPr lang="en-US" sz="1600" b="1" u="none" strike="noStrike">
                          <a:solidFill>
                            <a:srgbClr val="000000"/>
                          </a:solidFill>
                          <a:effectLst/>
                          <a:latin typeface="+mn-lt"/>
                        </a:rPr>
                        <a:t>Assumptions</a:t>
                      </a:r>
                      <a:endParaRPr lang="en-US" sz="1600" b="1" i="0" u="none" strike="noStrike">
                        <a:solidFill>
                          <a:srgbClr val="000000"/>
                        </a:solidFill>
                        <a:effectLst/>
                        <a:latin typeface="+mn-lt"/>
                      </a:endParaRPr>
                    </a:p>
                  </a:txBody>
                  <a:tcPr marL="7620" marR="7620" marT="762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85649150"/>
                  </a:ext>
                </a:extLst>
              </a:tr>
              <a:tr h="859616">
                <a:tc>
                  <a:txBody>
                    <a:bodyPr/>
                    <a:lstStyle/>
                    <a:p>
                      <a:pPr algn="l" fontAlgn="b"/>
                      <a:r>
                        <a:rPr lang="en-US" sz="1600" b="0" u="none" strike="noStrike">
                          <a:solidFill>
                            <a:srgbClr val="000000"/>
                          </a:solidFill>
                          <a:effectLst/>
                          <a:latin typeface="+mn-lt"/>
                        </a:rPr>
                        <a:t>Natural Gas Efficiency: </a:t>
                      </a:r>
                      <a:endParaRPr lang="en-US" sz="1600" b="0" i="0" u="none" strike="noStrike">
                        <a:solidFill>
                          <a:srgbClr val="000000"/>
                        </a:solidFill>
                        <a:effectLst/>
                        <a:latin typeface="+mn-lt"/>
                      </a:endParaRPr>
                    </a:p>
                  </a:txBody>
                  <a:tcPr marL="7620" marR="7620" marT="7620" marB="0" anchor="ctr"/>
                </a:tc>
                <a:tc>
                  <a:txBody>
                    <a:bodyPr/>
                    <a:lstStyle/>
                    <a:p>
                      <a:pPr algn="l" fontAlgn="b"/>
                      <a:r>
                        <a:rPr lang="en-US" sz="1600" b="0" u="none" strike="noStrike">
                          <a:solidFill>
                            <a:srgbClr val="000000"/>
                          </a:solidFill>
                          <a:effectLst/>
                          <a:latin typeface="+mn-lt"/>
                        </a:rPr>
                        <a:t>85%</a:t>
                      </a:r>
                      <a:endParaRPr lang="en-US" sz="1600" b="0" i="0" u="none" strike="noStrike">
                        <a:solidFill>
                          <a:srgbClr val="000000"/>
                        </a:solidFill>
                        <a:effectLst/>
                        <a:latin typeface="+mn-lt"/>
                      </a:endParaRPr>
                    </a:p>
                  </a:txBody>
                  <a:tcPr marL="7620" marR="7620" marT="7620" marB="0" anchor="ctr"/>
                </a:tc>
                <a:tc>
                  <a:txBody>
                    <a:bodyPr/>
                    <a:lstStyle/>
                    <a:p>
                      <a:pPr algn="l" fontAlgn="b"/>
                      <a:r>
                        <a:rPr lang="en-US" sz="1500" b="0" u="none" strike="noStrike">
                          <a:solidFill>
                            <a:srgbClr val="000000"/>
                          </a:solidFill>
                          <a:effectLst/>
                          <a:latin typeface="+mn-lt"/>
                        </a:rPr>
                        <a:t> </a:t>
                      </a:r>
                      <a:endParaRPr lang="en-US" sz="15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1980852381"/>
                  </a:ext>
                </a:extLst>
              </a:tr>
              <a:tr h="859616">
                <a:tc>
                  <a:txBody>
                    <a:bodyPr/>
                    <a:lstStyle/>
                    <a:p>
                      <a:pPr algn="l" fontAlgn="b"/>
                      <a:r>
                        <a:rPr lang="en-US" sz="1600" b="0" u="none" strike="noStrike" dirty="0">
                          <a:solidFill>
                            <a:srgbClr val="000000"/>
                          </a:solidFill>
                          <a:effectLst/>
                          <a:latin typeface="+mn-lt"/>
                        </a:rPr>
                        <a:t>Electric Resistance Efficiency:</a:t>
                      </a:r>
                      <a:endParaRPr lang="en-US" sz="1600" b="0" i="0" u="none" strike="noStrike" dirty="0">
                        <a:solidFill>
                          <a:srgbClr val="000000"/>
                        </a:solidFill>
                        <a:effectLst/>
                        <a:latin typeface="+mn-lt"/>
                      </a:endParaRPr>
                    </a:p>
                  </a:txBody>
                  <a:tcPr marL="7620" marR="7620" marT="7620" marB="0" anchor="ctr"/>
                </a:tc>
                <a:tc>
                  <a:txBody>
                    <a:bodyPr/>
                    <a:lstStyle/>
                    <a:p>
                      <a:pPr algn="l" fontAlgn="b"/>
                      <a:r>
                        <a:rPr lang="en-US" sz="1600" b="0" u="none" strike="noStrike">
                          <a:solidFill>
                            <a:srgbClr val="000000"/>
                          </a:solidFill>
                          <a:effectLst/>
                          <a:latin typeface="+mn-lt"/>
                        </a:rPr>
                        <a:t>99%</a:t>
                      </a:r>
                      <a:endParaRPr lang="en-US" sz="1600" b="0" i="0" u="none" strike="noStrike">
                        <a:solidFill>
                          <a:srgbClr val="000000"/>
                        </a:solidFill>
                        <a:effectLst/>
                        <a:latin typeface="+mn-lt"/>
                      </a:endParaRPr>
                    </a:p>
                  </a:txBody>
                  <a:tcPr marL="7620" marR="7620" marT="7620" marB="0" anchor="ctr"/>
                </a:tc>
                <a:tc>
                  <a:txBody>
                    <a:bodyPr/>
                    <a:lstStyle/>
                    <a:p>
                      <a:pPr algn="l" fontAlgn="b"/>
                      <a:r>
                        <a:rPr lang="en-US" sz="1500" b="0" u="none" strike="noStrike">
                          <a:solidFill>
                            <a:srgbClr val="000000"/>
                          </a:solidFill>
                          <a:effectLst/>
                          <a:latin typeface="+mn-lt"/>
                        </a:rPr>
                        <a:t> </a:t>
                      </a:r>
                      <a:endParaRPr lang="en-US" sz="15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2440938713"/>
                  </a:ext>
                </a:extLst>
              </a:tr>
              <a:tr h="1125748">
                <a:tc>
                  <a:txBody>
                    <a:bodyPr/>
                    <a:lstStyle/>
                    <a:p>
                      <a:pPr algn="l" fontAlgn="b"/>
                      <a:r>
                        <a:rPr lang="en-US" sz="1600" b="0" u="none" strike="noStrike" dirty="0">
                          <a:solidFill>
                            <a:srgbClr val="000000"/>
                          </a:solidFill>
                          <a:effectLst/>
                          <a:latin typeface="+mn-lt"/>
                        </a:rPr>
                        <a:t>Grid Emissions Factor: (</a:t>
                      </a:r>
                      <a:r>
                        <a:rPr lang="en-US" sz="1600" b="0" u="none" strike="noStrike" dirty="0" err="1">
                          <a:solidFill>
                            <a:srgbClr val="000000"/>
                          </a:solidFill>
                          <a:effectLst/>
                          <a:latin typeface="+mn-lt"/>
                        </a:rPr>
                        <a:t>lb</a:t>
                      </a:r>
                      <a:r>
                        <a:rPr lang="en-US" sz="1600" b="0" u="none" strike="noStrike" dirty="0">
                          <a:solidFill>
                            <a:srgbClr val="000000"/>
                          </a:solidFill>
                          <a:effectLst/>
                          <a:latin typeface="+mn-lt"/>
                        </a:rPr>
                        <a:t>/MWh)</a:t>
                      </a:r>
                      <a:endParaRPr lang="en-US" sz="1600" b="0" i="0" u="none" strike="noStrike" dirty="0">
                        <a:solidFill>
                          <a:srgbClr val="000000"/>
                        </a:solidFill>
                        <a:effectLst/>
                        <a:latin typeface="+mn-lt"/>
                      </a:endParaRPr>
                    </a:p>
                  </a:txBody>
                  <a:tcPr marL="7620" marR="7620" marT="7620" marB="0" anchor="ctr"/>
                </a:tc>
                <a:tc>
                  <a:txBody>
                    <a:bodyPr/>
                    <a:lstStyle/>
                    <a:p>
                      <a:pPr algn="l" fontAlgn="b"/>
                      <a:r>
                        <a:rPr lang="en-US" sz="1600" b="0" u="none" strike="noStrike" dirty="0">
                          <a:solidFill>
                            <a:srgbClr val="000000"/>
                          </a:solidFill>
                          <a:effectLst/>
                          <a:latin typeface="+mn-lt"/>
                        </a:rPr>
                        <a:t>752</a:t>
                      </a:r>
                      <a:endParaRPr lang="en-US" sz="1600" b="0" i="0" u="none" strike="noStrike" dirty="0">
                        <a:solidFill>
                          <a:srgbClr val="000000"/>
                        </a:solidFill>
                        <a:effectLst/>
                        <a:latin typeface="+mn-lt"/>
                      </a:endParaRPr>
                    </a:p>
                  </a:txBody>
                  <a:tcPr marL="7620" marR="7620" marT="7620" marB="0" anchor="ctr"/>
                </a:tc>
                <a:tc>
                  <a:txBody>
                    <a:bodyPr/>
                    <a:lstStyle/>
                    <a:p>
                      <a:pPr algn="l" fontAlgn="b"/>
                      <a:endParaRPr lang="en-US" sz="15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1224329942"/>
                  </a:ext>
                </a:extLst>
              </a:tr>
              <a:tr h="1125748">
                <a:tc>
                  <a:txBody>
                    <a:bodyPr/>
                    <a:lstStyle/>
                    <a:p>
                      <a:pPr algn="l" fontAlgn="b"/>
                      <a:r>
                        <a:rPr lang="en-US" sz="1600" b="0" u="none" strike="noStrike" dirty="0">
                          <a:solidFill>
                            <a:srgbClr val="000000"/>
                          </a:solidFill>
                          <a:effectLst/>
                          <a:latin typeface="+mn-lt"/>
                        </a:rPr>
                        <a:t>Natural Gas Emissions (</a:t>
                      </a:r>
                      <a:r>
                        <a:rPr lang="en-US" sz="1600" b="0" u="none" strike="noStrike" dirty="0" err="1">
                          <a:solidFill>
                            <a:srgbClr val="000000"/>
                          </a:solidFill>
                          <a:effectLst/>
                          <a:latin typeface="+mn-lt"/>
                        </a:rPr>
                        <a:t>lbs</a:t>
                      </a:r>
                      <a:r>
                        <a:rPr lang="en-US" sz="1600" b="0" u="none" strike="noStrike" dirty="0">
                          <a:solidFill>
                            <a:srgbClr val="000000"/>
                          </a:solidFill>
                          <a:effectLst/>
                          <a:latin typeface="+mn-lt"/>
                        </a:rPr>
                        <a:t>/</a:t>
                      </a:r>
                      <a:r>
                        <a:rPr lang="en-US" sz="1600" b="0" u="none" strike="noStrike" dirty="0" err="1">
                          <a:solidFill>
                            <a:srgbClr val="000000"/>
                          </a:solidFill>
                          <a:effectLst/>
                          <a:latin typeface="+mn-lt"/>
                        </a:rPr>
                        <a:t>therm</a:t>
                      </a:r>
                      <a:r>
                        <a:rPr lang="en-US" sz="1600" b="0" u="none" strike="noStrike" dirty="0">
                          <a:solidFill>
                            <a:srgbClr val="000000"/>
                          </a:solidFill>
                          <a:effectLst/>
                          <a:latin typeface="+mn-lt"/>
                        </a:rPr>
                        <a:t>)</a:t>
                      </a:r>
                      <a:endParaRPr lang="en-US" sz="1600" b="0" i="0" u="none" strike="noStrike" dirty="0">
                        <a:solidFill>
                          <a:srgbClr val="000000"/>
                        </a:solidFill>
                        <a:effectLst/>
                        <a:latin typeface="+mn-lt"/>
                      </a:endParaRPr>
                    </a:p>
                  </a:txBody>
                  <a:tcPr marL="7620" marR="7620" marT="7620" marB="0" anchor="ctr"/>
                </a:tc>
                <a:tc>
                  <a:txBody>
                    <a:bodyPr/>
                    <a:lstStyle/>
                    <a:p>
                      <a:pPr algn="l" fontAlgn="b"/>
                      <a:r>
                        <a:rPr lang="en-US" sz="1600" b="0" u="none" strike="noStrike">
                          <a:solidFill>
                            <a:srgbClr val="000000"/>
                          </a:solidFill>
                          <a:effectLst/>
                          <a:latin typeface="+mn-lt"/>
                        </a:rPr>
                        <a:t>12.1</a:t>
                      </a:r>
                      <a:endParaRPr lang="en-US" sz="1600" b="0" i="0" u="none" strike="noStrike">
                        <a:solidFill>
                          <a:srgbClr val="000000"/>
                        </a:solidFill>
                        <a:effectLst/>
                        <a:latin typeface="+mn-lt"/>
                      </a:endParaRPr>
                    </a:p>
                  </a:txBody>
                  <a:tcPr marL="7620" marR="7620" marT="7620" marB="0" anchor="ctr"/>
                </a:tc>
                <a:tc>
                  <a:txBody>
                    <a:bodyPr/>
                    <a:lstStyle/>
                    <a:p>
                      <a:pPr algn="l" fontAlgn="b"/>
                      <a:endParaRPr lang="en-US" sz="1500" b="0" i="0" u="none" strike="noStrike" dirty="0">
                        <a:solidFill>
                          <a:srgbClr val="000000"/>
                        </a:solidFill>
                        <a:effectLst/>
                        <a:latin typeface="+mn-lt"/>
                      </a:endParaRPr>
                    </a:p>
                  </a:txBody>
                  <a:tcPr marL="7620" marR="7620" marT="7620" marB="0" anchor="ctr"/>
                </a:tc>
                <a:extLst>
                  <a:ext uri="{0D108BD9-81ED-4DB2-BD59-A6C34878D82A}">
                    <a16:rowId xmlns:a16="http://schemas.microsoft.com/office/drawing/2014/main" val="3859111069"/>
                  </a:ext>
                </a:extLst>
              </a:tr>
            </a:tbl>
          </a:graphicData>
        </a:graphic>
      </p:graphicFrame>
      <p:sp>
        <p:nvSpPr>
          <p:cNvPr id="16" name="TextBox 15">
            <a:extLst>
              <a:ext uri="{FF2B5EF4-FFF2-40B4-BE49-F238E27FC236}">
                <a16:creationId xmlns:a16="http://schemas.microsoft.com/office/drawing/2014/main" id="{AEBD76A9-93A7-B8FD-C5F3-29261CA499D7}"/>
              </a:ext>
            </a:extLst>
          </p:cNvPr>
          <p:cNvSpPr txBox="1"/>
          <p:nvPr/>
        </p:nvSpPr>
        <p:spPr>
          <a:xfrm>
            <a:off x="8276447" y="1445307"/>
            <a:ext cx="1308351" cy="369332"/>
          </a:xfrm>
          <a:prstGeom prst="rect">
            <a:avLst/>
          </a:prstGeom>
          <a:noFill/>
        </p:spPr>
        <p:txBody>
          <a:bodyPr wrap="square" rtlCol="0" anchor="ctr">
            <a:spAutoFit/>
          </a:bodyPr>
          <a:lstStyle/>
          <a:p>
            <a:pPr algn="ctr" defTabSz="1219170">
              <a:defRPr/>
            </a:pPr>
            <a:r>
              <a:rPr lang="en-US" dirty="0">
                <a:solidFill>
                  <a:srgbClr val="FFFFFF">
                    <a:lumMod val="65000"/>
                  </a:srgbClr>
                </a:solidFill>
                <a:latin typeface="Arial"/>
              </a:rPr>
              <a:t>Elect. Heat</a:t>
            </a:r>
          </a:p>
        </p:txBody>
      </p:sp>
      <p:sp>
        <p:nvSpPr>
          <p:cNvPr id="17" name="TextBox 16">
            <a:extLst>
              <a:ext uri="{FF2B5EF4-FFF2-40B4-BE49-F238E27FC236}">
                <a16:creationId xmlns:a16="http://schemas.microsoft.com/office/drawing/2014/main" id="{BD91C332-6798-BA81-B2AC-4C88E6731173}"/>
              </a:ext>
            </a:extLst>
          </p:cNvPr>
          <p:cNvSpPr txBox="1"/>
          <p:nvPr/>
        </p:nvSpPr>
        <p:spPr>
          <a:xfrm>
            <a:off x="8276447" y="2424293"/>
            <a:ext cx="1308351" cy="369332"/>
          </a:xfrm>
          <a:prstGeom prst="rect">
            <a:avLst/>
          </a:prstGeom>
          <a:noFill/>
        </p:spPr>
        <p:txBody>
          <a:bodyPr wrap="square" rtlCol="0" anchor="ctr">
            <a:spAutoFit/>
          </a:bodyPr>
          <a:lstStyle/>
          <a:p>
            <a:pPr algn="ctr" defTabSz="1219170">
              <a:defRPr/>
            </a:pPr>
            <a:r>
              <a:rPr lang="en-US" dirty="0">
                <a:solidFill>
                  <a:srgbClr val="FF6600"/>
                </a:solidFill>
                <a:latin typeface="Arial"/>
              </a:rPr>
              <a:t>Nat. Gas</a:t>
            </a:r>
          </a:p>
        </p:txBody>
      </p:sp>
      <p:sp>
        <p:nvSpPr>
          <p:cNvPr id="18" name="TextBox 17">
            <a:extLst>
              <a:ext uri="{FF2B5EF4-FFF2-40B4-BE49-F238E27FC236}">
                <a16:creationId xmlns:a16="http://schemas.microsoft.com/office/drawing/2014/main" id="{33AB7650-4741-4D8C-58EC-55B5F412B98A}"/>
              </a:ext>
            </a:extLst>
          </p:cNvPr>
          <p:cNvSpPr txBox="1"/>
          <p:nvPr/>
        </p:nvSpPr>
        <p:spPr>
          <a:xfrm>
            <a:off x="8219711" y="3176861"/>
            <a:ext cx="1421821" cy="369332"/>
          </a:xfrm>
          <a:prstGeom prst="rect">
            <a:avLst/>
          </a:prstGeom>
          <a:noFill/>
        </p:spPr>
        <p:txBody>
          <a:bodyPr wrap="square" rtlCol="0" anchor="ctr">
            <a:spAutoFit/>
          </a:bodyPr>
          <a:lstStyle/>
          <a:p>
            <a:pPr algn="ctr" defTabSz="1219170">
              <a:defRPr/>
            </a:pPr>
            <a:r>
              <a:rPr lang="en-US" dirty="0">
                <a:solidFill>
                  <a:srgbClr val="1394D2"/>
                </a:solidFill>
                <a:latin typeface="Arial"/>
              </a:rPr>
              <a:t>Heat Pump</a:t>
            </a:r>
          </a:p>
        </p:txBody>
      </p:sp>
      <p:sp>
        <p:nvSpPr>
          <p:cNvPr id="19" name="Arrow: Up 18">
            <a:extLst>
              <a:ext uri="{FF2B5EF4-FFF2-40B4-BE49-F238E27FC236}">
                <a16:creationId xmlns:a16="http://schemas.microsoft.com/office/drawing/2014/main" id="{0585EE96-EB38-2119-3F29-50764433740C}"/>
              </a:ext>
            </a:extLst>
          </p:cNvPr>
          <p:cNvSpPr/>
          <p:nvPr/>
        </p:nvSpPr>
        <p:spPr>
          <a:xfrm>
            <a:off x="2180540" y="2520856"/>
            <a:ext cx="284415" cy="369332"/>
          </a:xfrm>
          <a:prstGeom prst="upArrow">
            <a:avLst/>
          </a:prstGeom>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1219170">
              <a:defRPr/>
            </a:pPr>
            <a:endParaRPr lang="en-US">
              <a:solidFill>
                <a:srgbClr val="FFFFFF"/>
              </a:solidFill>
              <a:latin typeface="Arial"/>
            </a:endParaRPr>
          </a:p>
        </p:txBody>
      </p:sp>
      <p:sp>
        <p:nvSpPr>
          <p:cNvPr id="20" name="TextBox 19">
            <a:extLst>
              <a:ext uri="{FF2B5EF4-FFF2-40B4-BE49-F238E27FC236}">
                <a16:creationId xmlns:a16="http://schemas.microsoft.com/office/drawing/2014/main" id="{81A1BFCA-0297-9A40-075D-BA5CE074E01B}"/>
              </a:ext>
            </a:extLst>
          </p:cNvPr>
          <p:cNvSpPr txBox="1"/>
          <p:nvPr/>
        </p:nvSpPr>
        <p:spPr>
          <a:xfrm>
            <a:off x="1504869" y="2913778"/>
            <a:ext cx="1635755" cy="646331"/>
          </a:xfrm>
          <a:prstGeom prst="rect">
            <a:avLst/>
          </a:prstGeom>
          <a:noFill/>
        </p:spPr>
        <p:txBody>
          <a:bodyPr wrap="square" rtlCol="0" anchor="ctr">
            <a:spAutoFit/>
          </a:bodyPr>
          <a:lstStyle/>
          <a:p>
            <a:pPr algn="ctr" defTabSz="1219170">
              <a:defRPr/>
            </a:pPr>
            <a:r>
              <a:rPr lang="en-US" dirty="0">
                <a:solidFill>
                  <a:srgbClr val="1394D2"/>
                </a:solidFill>
                <a:latin typeface="Arial"/>
              </a:rPr>
              <a:t>Emissions Changeover</a:t>
            </a:r>
          </a:p>
        </p:txBody>
      </p:sp>
      <p:sp>
        <p:nvSpPr>
          <p:cNvPr id="12" name="Rectangle 11">
            <a:extLst>
              <a:ext uri="{FF2B5EF4-FFF2-40B4-BE49-F238E27FC236}">
                <a16:creationId xmlns:a16="http://schemas.microsoft.com/office/drawing/2014/main" id="{4830AA60-9D58-940B-E03B-20ABEA3B1D3B}"/>
              </a:ext>
            </a:extLst>
          </p:cNvPr>
          <p:cNvSpPr/>
          <p:nvPr/>
        </p:nvSpPr>
        <p:spPr>
          <a:xfrm>
            <a:off x="741273" y="4637307"/>
            <a:ext cx="8506488" cy="575971"/>
          </a:xfrm>
          <a:prstGeom prst="rect">
            <a:avLst/>
          </a:prstGeom>
          <a:solidFill>
            <a:schemeClr val="bg1"/>
          </a:solidFill>
          <a:ln>
            <a:noFill/>
          </a:ln>
        </p:spPr>
        <p:txBody>
          <a:bodyPr wrap="square" lIns="121920" tIns="121920" rIns="121920" bIns="121920" rtlCol="0" anchor="ctr">
            <a:noAutofit/>
          </a:bodyPr>
          <a:lstStyle/>
          <a:p>
            <a:pPr defTabSz="1219170">
              <a:spcAft>
                <a:spcPts val="533"/>
              </a:spcAft>
              <a:defRPr/>
            </a:pPr>
            <a:endParaRPr lang="en-US" sz="2133" b="1" dirty="0">
              <a:solidFill>
                <a:srgbClr val="0097E0"/>
              </a:solidFill>
              <a:latin typeface="Arial"/>
            </a:endParaRPr>
          </a:p>
        </p:txBody>
      </p:sp>
      <p:sp>
        <p:nvSpPr>
          <p:cNvPr id="13" name="Arrow: Right 10">
            <a:extLst>
              <a:ext uri="{FF2B5EF4-FFF2-40B4-BE49-F238E27FC236}">
                <a16:creationId xmlns:a16="http://schemas.microsoft.com/office/drawing/2014/main" id="{6911D270-464E-28AF-3A7F-B4959C80A9D0}"/>
              </a:ext>
            </a:extLst>
          </p:cNvPr>
          <p:cNvSpPr/>
          <p:nvPr/>
        </p:nvSpPr>
        <p:spPr>
          <a:xfrm>
            <a:off x="1683810" y="4273572"/>
            <a:ext cx="6375781" cy="1000787"/>
          </a:xfrm>
          <a:custGeom>
            <a:avLst/>
            <a:gdLst>
              <a:gd name="connsiteX0" fmla="*/ 0 w 5698541"/>
              <a:gd name="connsiteY0" fmla="*/ 151071 h 750590"/>
              <a:gd name="connsiteX1" fmla="*/ 5323246 w 5698541"/>
              <a:gd name="connsiteY1" fmla="*/ 151071 h 750590"/>
              <a:gd name="connsiteX2" fmla="*/ 5323246 w 5698541"/>
              <a:gd name="connsiteY2" fmla="*/ 0 h 750590"/>
              <a:gd name="connsiteX3" fmla="*/ 5698541 w 5698541"/>
              <a:gd name="connsiteY3" fmla="*/ 375295 h 750590"/>
              <a:gd name="connsiteX4" fmla="*/ 5323246 w 5698541"/>
              <a:gd name="connsiteY4" fmla="*/ 750590 h 750590"/>
              <a:gd name="connsiteX5" fmla="*/ 5323246 w 5698541"/>
              <a:gd name="connsiteY5" fmla="*/ 599519 h 750590"/>
              <a:gd name="connsiteX6" fmla="*/ 0 w 5698541"/>
              <a:gd name="connsiteY6" fmla="*/ 599519 h 750590"/>
              <a:gd name="connsiteX7" fmla="*/ 0 w 5698541"/>
              <a:gd name="connsiteY7" fmla="*/ 151071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99519 h 750590"/>
              <a:gd name="connsiteX7" fmla="*/ 0 w 5705856"/>
              <a:gd name="connsiteY7" fmla="*/ 231539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31539 h 750590"/>
              <a:gd name="connsiteX0" fmla="*/ 0 w 5705856"/>
              <a:gd name="connsiteY0" fmla="*/ 268115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68115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97376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453215 h 750590"/>
              <a:gd name="connsiteX7" fmla="*/ 0 w 5705856"/>
              <a:gd name="connsiteY7" fmla="*/ 297376 h 75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5856" h="750590">
                <a:moveTo>
                  <a:pt x="0" y="297376"/>
                </a:moveTo>
                <a:lnTo>
                  <a:pt x="5330561" y="151071"/>
                </a:lnTo>
                <a:lnTo>
                  <a:pt x="5330561" y="0"/>
                </a:lnTo>
                <a:lnTo>
                  <a:pt x="5705856" y="375295"/>
                </a:lnTo>
                <a:lnTo>
                  <a:pt x="5330561" y="750590"/>
                </a:lnTo>
                <a:lnTo>
                  <a:pt x="5330561" y="599519"/>
                </a:lnTo>
                <a:lnTo>
                  <a:pt x="7315" y="453215"/>
                </a:lnTo>
                <a:lnTo>
                  <a:pt x="0" y="297376"/>
                </a:lnTo>
                <a:close/>
              </a:path>
            </a:pathLst>
          </a:custGeom>
          <a:gradFill flip="none" rotWithShape="1">
            <a:gsLst>
              <a:gs pos="0">
                <a:schemeClr val="accent2"/>
              </a:gs>
              <a:gs pos="100000">
                <a:schemeClr val="lt1">
                  <a:shade val="100000"/>
                  <a:satMod val="115000"/>
                </a:schemeClr>
              </a:gs>
            </a:gsLst>
            <a:lin ang="10800000" scaled="1"/>
            <a:tileRect/>
          </a:gradFill>
          <a:ln>
            <a:solidFill>
              <a:schemeClr val="bg1"/>
            </a:solidFill>
          </a:ln>
        </p:spPr>
        <p:style>
          <a:lnRef idx="2">
            <a:schemeClr val="accent3"/>
          </a:lnRef>
          <a:fillRef idx="1">
            <a:schemeClr val="lt1"/>
          </a:fillRef>
          <a:effectRef idx="0">
            <a:schemeClr val="accent3"/>
          </a:effectRef>
          <a:fontRef idx="minor">
            <a:schemeClr val="dk1"/>
          </a:fontRef>
        </p:style>
        <p:txBody>
          <a:bodyPr wrap="square" lIns="121920" tIns="121920" rIns="121920" bIns="121920" rtlCol="0" anchor="ctr">
            <a:noAutofit/>
          </a:bodyPr>
          <a:lstStyle/>
          <a:p>
            <a:pPr algn="ctr" defTabSz="1219170">
              <a:spcAft>
                <a:spcPts val="533"/>
              </a:spcAft>
              <a:defRPr/>
            </a:pPr>
            <a:r>
              <a:rPr lang="en-US" sz="2133" b="1" dirty="0">
                <a:solidFill>
                  <a:srgbClr val="545454"/>
                </a:solidFill>
                <a:latin typeface="Arial"/>
              </a:rPr>
              <a:t>Increasing Efficiency</a:t>
            </a:r>
          </a:p>
        </p:txBody>
      </p:sp>
      <p:sp>
        <p:nvSpPr>
          <p:cNvPr id="5" name="Rectangle: Rounded Corners 4">
            <a:extLst>
              <a:ext uri="{FF2B5EF4-FFF2-40B4-BE49-F238E27FC236}">
                <a16:creationId xmlns:a16="http://schemas.microsoft.com/office/drawing/2014/main" id="{A272BA18-87B0-61DB-116D-9799146EF913}"/>
              </a:ext>
            </a:extLst>
          </p:cNvPr>
          <p:cNvSpPr/>
          <p:nvPr/>
        </p:nvSpPr>
        <p:spPr>
          <a:xfrm>
            <a:off x="9818450" y="3086483"/>
            <a:ext cx="2168140" cy="947253"/>
          </a:xfrm>
          <a:prstGeom prst="roundRect">
            <a:avLst/>
          </a:prstGeom>
          <a:noFill/>
        </p:spPr>
        <p:style>
          <a:lnRef idx="2">
            <a:schemeClr val="accent2"/>
          </a:lnRef>
          <a:fillRef idx="1">
            <a:schemeClr val="lt1"/>
          </a:fillRef>
          <a:effectRef idx="0">
            <a:schemeClr val="accent2"/>
          </a:effectRef>
          <a:fontRef idx="minor">
            <a:schemeClr val="dk1"/>
          </a:fontRef>
        </p:style>
        <p:txBody>
          <a:bodyPr wrap="square" lIns="121920" tIns="121920" rIns="121920" bIns="121920" rtlCol="0" anchor="ctr">
            <a:noAutofit/>
          </a:bodyPr>
          <a:lstStyle/>
          <a:p>
            <a:pPr defTabSz="1219170">
              <a:spcAft>
                <a:spcPts val="533"/>
              </a:spcAft>
              <a:defRPr/>
            </a:pPr>
            <a:endParaRPr lang="en-US" sz="2133" b="1" dirty="0">
              <a:solidFill>
                <a:srgbClr val="0097E0"/>
              </a:solidFill>
              <a:latin typeface="Arial"/>
            </a:endParaRPr>
          </a:p>
        </p:txBody>
      </p:sp>
      <p:sp>
        <p:nvSpPr>
          <p:cNvPr id="11" name="Rectangle: Rounded Corners 10">
            <a:extLst>
              <a:ext uri="{FF2B5EF4-FFF2-40B4-BE49-F238E27FC236}">
                <a16:creationId xmlns:a16="http://schemas.microsoft.com/office/drawing/2014/main" id="{2CFD2B33-848B-5029-E2AD-2BEEBE1A567F}"/>
              </a:ext>
            </a:extLst>
          </p:cNvPr>
          <p:cNvSpPr/>
          <p:nvPr/>
        </p:nvSpPr>
        <p:spPr>
          <a:xfrm>
            <a:off x="322725" y="6031090"/>
            <a:ext cx="11546550" cy="412006"/>
          </a:xfrm>
          <a:prstGeom prst="roundRect">
            <a:avLst/>
          </a:prstGeom>
          <a:solidFill>
            <a:schemeClr val="tx2"/>
          </a:solidFill>
          <a:ln w="38100">
            <a:solidFill>
              <a:schemeClr val="bg2"/>
            </a:solidFill>
          </a:ln>
        </p:spPr>
        <p:style>
          <a:lnRef idx="2">
            <a:schemeClr val="accent4">
              <a:shade val="15000"/>
            </a:schemeClr>
          </a:lnRef>
          <a:fillRef idx="1">
            <a:schemeClr val="accent4"/>
          </a:fillRef>
          <a:effectRef idx="0">
            <a:schemeClr val="accent4"/>
          </a:effectRef>
          <a:fontRef idx="minor">
            <a:schemeClr val="lt1"/>
          </a:fontRef>
        </p:style>
        <p:txBody>
          <a:bodyPr wrap="square" lIns="91440" tIns="91440" rIns="91440" bIns="91440" rtlCol="0" anchor="ctr">
            <a:noAutofit/>
          </a:bodyPr>
          <a:lstStyle/>
          <a:p>
            <a:pPr algn="ctr">
              <a:spcAft>
                <a:spcPts val="400"/>
              </a:spcAft>
            </a:pPr>
            <a:r>
              <a:rPr lang="en-US" sz="2000" b="1" dirty="0">
                <a:solidFill>
                  <a:schemeClr val="bg1"/>
                </a:solidFill>
              </a:rPr>
              <a:t>Emissions changeover varies with grid emissions factors, available from </a:t>
            </a:r>
            <a:r>
              <a:rPr lang="en-US" sz="2000" b="1" i="1" dirty="0">
                <a:solidFill>
                  <a:schemeClr val="bg1"/>
                </a:solidFill>
              </a:rPr>
              <a:t>US EPA </a:t>
            </a:r>
            <a:r>
              <a:rPr lang="en-US" sz="2000" b="1" i="1" dirty="0" err="1">
                <a:solidFill>
                  <a:schemeClr val="bg1"/>
                </a:solidFill>
              </a:rPr>
              <a:t>eGRID</a:t>
            </a:r>
            <a:endParaRPr lang="en-US" sz="2000" b="1" dirty="0">
              <a:solidFill>
                <a:schemeClr val="bg1"/>
              </a:solidFill>
            </a:endParaRPr>
          </a:p>
        </p:txBody>
      </p:sp>
      <p:sp>
        <p:nvSpPr>
          <p:cNvPr id="3" name="Arrow: Left-Right 2">
            <a:extLst>
              <a:ext uri="{FF2B5EF4-FFF2-40B4-BE49-F238E27FC236}">
                <a16:creationId xmlns:a16="http://schemas.microsoft.com/office/drawing/2014/main" id="{53230FB6-085B-B4EE-D21C-3378FD6B5B1B}"/>
              </a:ext>
            </a:extLst>
          </p:cNvPr>
          <p:cNvSpPr/>
          <p:nvPr/>
        </p:nvSpPr>
        <p:spPr>
          <a:xfrm>
            <a:off x="1504868" y="5191494"/>
            <a:ext cx="8136664" cy="575971"/>
          </a:xfrm>
          <a:prstGeom prst="leftRightArrow">
            <a:avLst/>
          </a:prstGeom>
          <a:gradFill flip="none" rotWithShape="1">
            <a:gsLst>
              <a:gs pos="50000">
                <a:srgbClr val="FFFF00"/>
              </a:gs>
              <a:gs pos="0">
                <a:schemeClr val="dk2">
                  <a:hueOff val="0"/>
                  <a:satOff val="0"/>
                  <a:lumOff val="0"/>
                  <a:alphaOff val="0"/>
                  <a:shade val="51000"/>
                  <a:satMod val="130000"/>
                </a:schemeClr>
              </a:gs>
              <a:gs pos="100000">
                <a:srgbClr val="FF0000"/>
              </a:gs>
            </a:gsLst>
            <a:lin ang="0" scaled="1"/>
            <a:tileRect/>
          </a:gradFill>
        </p:spPr>
        <p:style>
          <a:lnRef idx="2">
            <a:schemeClr val="accent4">
              <a:shade val="15000"/>
            </a:schemeClr>
          </a:lnRef>
          <a:fillRef idx="1">
            <a:schemeClr val="accent4"/>
          </a:fillRef>
          <a:effectRef idx="0">
            <a:schemeClr val="accent4"/>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tx1"/>
                </a:solidFill>
              </a:rPr>
              <a:t>Temperature</a:t>
            </a:r>
          </a:p>
        </p:txBody>
      </p:sp>
      <p:sp>
        <p:nvSpPr>
          <p:cNvPr id="9" name="Footer Placeholder 3">
            <a:extLst>
              <a:ext uri="{FF2B5EF4-FFF2-40B4-BE49-F238E27FC236}">
                <a16:creationId xmlns:a16="http://schemas.microsoft.com/office/drawing/2014/main" id="{EA742E45-B551-DF36-AE97-4AF2CE9B4DB4}"/>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328875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3B26A-92ED-41A0-8959-6BEBB5943485}"/>
              </a:ext>
            </a:extLst>
          </p:cNvPr>
          <p:cNvSpPr>
            <a:spLocks noGrp="1"/>
          </p:cNvSpPr>
          <p:nvPr>
            <p:ph type="title"/>
          </p:nvPr>
        </p:nvSpPr>
        <p:spPr/>
        <p:txBody>
          <a:bodyPr>
            <a:noAutofit/>
          </a:bodyPr>
          <a:lstStyle/>
          <a:p>
            <a:r>
              <a:rPr lang="en-US"/>
              <a:t>Disclaimer</a:t>
            </a:r>
          </a:p>
        </p:txBody>
      </p:sp>
      <p:sp>
        <p:nvSpPr>
          <p:cNvPr id="2" name="Content Placeholder 1">
            <a:extLst>
              <a:ext uri="{FF2B5EF4-FFF2-40B4-BE49-F238E27FC236}">
                <a16:creationId xmlns:a16="http://schemas.microsoft.com/office/drawing/2014/main" id="{A3361ABA-EC21-4238-B987-E274B4915D67}"/>
              </a:ext>
            </a:extLst>
          </p:cNvPr>
          <p:cNvSpPr>
            <a:spLocks noGrp="1"/>
          </p:cNvSpPr>
          <p:nvPr>
            <p:ph sz="quarter" idx="18"/>
          </p:nvPr>
        </p:nvSpPr>
        <p:spPr>
          <a:xfrm>
            <a:off x="549375" y="1184701"/>
            <a:ext cx="10900504" cy="3904135"/>
          </a:xfrm>
        </p:spPr>
        <p:txBody>
          <a:bodyPr>
            <a:normAutofit fontScale="92500"/>
          </a:bodyPr>
          <a:lstStyle/>
          <a:p>
            <a:pPr>
              <a:spcAft>
                <a:spcPts val="1600"/>
              </a:spcAft>
            </a:pPr>
            <a:r>
              <a:rPr lang="en-US" sz="2133" dirty="0"/>
              <a:t>This content subject to change without notice and is intended only for educational purposes and does not replace independent professional judgment and/or legal advice. The ultimate responsibility is on the engineer of record to ensure the design complies with all applicable codes and Daikin Applied will not accept responsibility or liability for actions that result from the information shared in this presentation. This content is copyrighted and cannot be used without the express permission of Daikin Applied Americas Inc.</a:t>
            </a:r>
          </a:p>
          <a:p>
            <a:pPr>
              <a:spcAft>
                <a:spcPts val="1600"/>
              </a:spcAft>
            </a:pPr>
            <a:r>
              <a:rPr lang="en-US" sz="2133" dirty="0"/>
              <a:t> Always consult your state &amp; local codes, which may take precedence over standards which vary in adoption, complete or partial, by state.  Also note that a state may adopt a different year of the standard than the latest version.</a:t>
            </a:r>
          </a:p>
          <a:p>
            <a:pPr>
              <a:spcAft>
                <a:spcPts val="1600"/>
              </a:spcAft>
            </a:pPr>
            <a:r>
              <a:rPr lang="en-US" sz="2133" dirty="0"/>
              <a:t>The local Authority Having Jurisdiction (AHJ) has the final authority in interpreting code requirements.</a:t>
            </a:r>
          </a:p>
        </p:txBody>
      </p:sp>
      <p:sp>
        <p:nvSpPr>
          <p:cNvPr id="4" name="Footer Placeholder 4">
            <a:extLst>
              <a:ext uri="{FF2B5EF4-FFF2-40B4-BE49-F238E27FC236}">
                <a16:creationId xmlns:a16="http://schemas.microsoft.com/office/drawing/2014/main" id="{7AFCA3D7-61AE-C988-34CE-7AF03A8B48CF}"/>
              </a:ext>
            </a:extLst>
          </p:cNvPr>
          <p:cNvSpPr>
            <a:spLocks noGrp="1"/>
          </p:cNvSpPr>
          <p:nvPr>
            <p:ph type="ftr" sz="quarter" idx="3"/>
          </p:nvPr>
        </p:nvSpPr>
        <p:spPr>
          <a:xfrm>
            <a:off x="295845" y="6457014"/>
            <a:ext cx="4351704" cy="365125"/>
          </a:xfr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Tree>
    <p:extLst>
      <p:ext uri="{BB962C8B-B14F-4D97-AF65-F5344CB8AC3E}">
        <p14:creationId xmlns:p14="http://schemas.microsoft.com/office/powerpoint/2010/main" val="27496404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hart 21">
            <a:extLst>
              <a:ext uri="{FF2B5EF4-FFF2-40B4-BE49-F238E27FC236}">
                <a16:creationId xmlns:a16="http://schemas.microsoft.com/office/drawing/2014/main" id="{22EFEC63-D64A-38CA-B07C-3486A9F90080}"/>
              </a:ext>
            </a:extLst>
          </p:cNvPr>
          <p:cNvGraphicFramePr>
            <a:graphicFrameLocks noGrp="1"/>
          </p:cNvGraphicFramePr>
          <p:nvPr/>
        </p:nvGraphicFramePr>
        <p:xfrm>
          <a:off x="686803" y="504950"/>
          <a:ext cx="9131648" cy="4132358"/>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a:extLst>
              <a:ext uri="{FF2B5EF4-FFF2-40B4-BE49-F238E27FC236}">
                <a16:creationId xmlns:a16="http://schemas.microsoft.com/office/drawing/2014/main" id="{4830AA60-9D58-940B-E03B-20ABEA3B1D3B}"/>
              </a:ext>
            </a:extLst>
          </p:cNvPr>
          <p:cNvSpPr/>
          <p:nvPr/>
        </p:nvSpPr>
        <p:spPr>
          <a:xfrm>
            <a:off x="741273" y="4637307"/>
            <a:ext cx="8506488" cy="575971"/>
          </a:xfrm>
          <a:prstGeom prst="rect">
            <a:avLst/>
          </a:prstGeom>
          <a:solidFill>
            <a:schemeClr val="bg1"/>
          </a:solidFill>
          <a:ln>
            <a:noFill/>
          </a:ln>
        </p:spPr>
        <p:txBody>
          <a:bodyPr wrap="square" lIns="121920" tIns="121920" rIns="121920" bIns="121920" rtlCol="0" anchor="ctr">
            <a:noAutofit/>
          </a:bodyPr>
          <a:lstStyle/>
          <a:p>
            <a:pPr defTabSz="1219170">
              <a:spcAft>
                <a:spcPts val="533"/>
              </a:spcAft>
              <a:defRPr/>
            </a:pPr>
            <a:endParaRPr lang="en-US" sz="2133" b="1" dirty="0">
              <a:solidFill>
                <a:srgbClr val="0097E0"/>
              </a:solidFill>
              <a:latin typeface="Arial"/>
            </a:endParaRPr>
          </a:p>
        </p:txBody>
      </p:sp>
      <p:sp>
        <p:nvSpPr>
          <p:cNvPr id="2" name="Title 1">
            <a:extLst>
              <a:ext uri="{FF2B5EF4-FFF2-40B4-BE49-F238E27FC236}">
                <a16:creationId xmlns:a16="http://schemas.microsoft.com/office/drawing/2014/main" id="{99316895-5488-1E72-C73E-13F400C97D1A}"/>
              </a:ext>
            </a:extLst>
          </p:cNvPr>
          <p:cNvSpPr>
            <a:spLocks noGrp="1"/>
          </p:cNvSpPr>
          <p:nvPr>
            <p:ph type="title"/>
          </p:nvPr>
        </p:nvSpPr>
        <p:spPr>
          <a:prstGeom prst="rect">
            <a:avLst/>
          </a:prstGeom>
        </p:spPr>
        <p:txBody>
          <a:bodyPr>
            <a:noAutofit/>
          </a:bodyPr>
          <a:lstStyle/>
          <a:p>
            <a:r>
              <a:rPr lang="en-US" dirty="0">
                <a:latin typeface="+mn-lt"/>
              </a:rPr>
              <a:t>Heat Pump Heating Emissions – Minnesota</a:t>
            </a:r>
          </a:p>
        </p:txBody>
      </p:sp>
      <p:graphicFrame>
        <p:nvGraphicFramePr>
          <p:cNvPr id="15" name="Table 14">
            <a:extLst>
              <a:ext uri="{FF2B5EF4-FFF2-40B4-BE49-F238E27FC236}">
                <a16:creationId xmlns:a16="http://schemas.microsoft.com/office/drawing/2014/main" id="{2FA7B6E6-9E35-5B1C-2F48-E5368BEF92FA}"/>
              </a:ext>
            </a:extLst>
          </p:cNvPr>
          <p:cNvGraphicFramePr>
            <a:graphicFrameLocks noGrp="1"/>
          </p:cNvGraphicFramePr>
          <p:nvPr/>
        </p:nvGraphicFramePr>
        <p:xfrm>
          <a:off x="9818449" y="879115"/>
          <a:ext cx="2168141" cy="4418447"/>
        </p:xfrm>
        <a:graphic>
          <a:graphicData uri="http://schemas.openxmlformats.org/drawingml/2006/table">
            <a:tbl>
              <a:tblPr>
                <a:tableStyleId>{3B4B98B0-60AC-42C2-AFA5-B58CD77FA1E5}</a:tableStyleId>
              </a:tblPr>
              <a:tblGrid>
                <a:gridCol w="1357551">
                  <a:extLst>
                    <a:ext uri="{9D8B030D-6E8A-4147-A177-3AD203B41FA5}">
                      <a16:colId xmlns:a16="http://schemas.microsoft.com/office/drawing/2014/main" val="4144786247"/>
                    </a:ext>
                  </a:extLst>
                </a:gridCol>
                <a:gridCol w="665671">
                  <a:extLst>
                    <a:ext uri="{9D8B030D-6E8A-4147-A177-3AD203B41FA5}">
                      <a16:colId xmlns:a16="http://schemas.microsoft.com/office/drawing/2014/main" val="770938199"/>
                    </a:ext>
                  </a:extLst>
                </a:gridCol>
                <a:gridCol w="144919">
                  <a:extLst>
                    <a:ext uri="{9D8B030D-6E8A-4147-A177-3AD203B41FA5}">
                      <a16:colId xmlns:a16="http://schemas.microsoft.com/office/drawing/2014/main" val="791789710"/>
                    </a:ext>
                  </a:extLst>
                </a:gridCol>
              </a:tblGrid>
              <a:tr h="447719">
                <a:tc gridSpan="3">
                  <a:txBody>
                    <a:bodyPr/>
                    <a:lstStyle/>
                    <a:p>
                      <a:pPr algn="l" fontAlgn="b"/>
                      <a:r>
                        <a:rPr lang="en-US" sz="1600" b="1" u="none" strike="noStrike">
                          <a:solidFill>
                            <a:srgbClr val="000000"/>
                          </a:solidFill>
                          <a:effectLst/>
                          <a:latin typeface="+mn-lt"/>
                        </a:rPr>
                        <a:t>Assumptions</a:t>
                      </a:r>
                      <a:endParaRPr lang="en-US" sz="1600" b="1" i="0" u="none" strike="noStrike">
                        <a:solidFill>
                          <a:srgbClr val="000000"/>
                        </a:solidFill>
                        <a:effectLst/>
                        <a:latin typeface="+mn-lt"/>
                      </a:endParaRPr>
                    </a:p>
                  </a:txBody>
                  <a:tcPr marL="7620" marR="7620" marT="762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85649150"/>
                  </a:ext>
                </a:extLst>
              </a:tr>
              <a:tr h="859616">
                <a:tc>
                  <a:txBody>
                    <a:bodyPr/>
                    <a:lstStyle/>
                    <a:p>
                      <a:pPr algn="l" fontAlgn="b"/>
                      <a:r>
                        <a:rPr lang="en-US" sz="1600" b="0" u="none" strike="noStrike" dirty="0">
                          <a:solidFill>
                            <a:srgbClr val="000000"/>
                          </a:solidFill>
                          <a:effectLst/>
                          <a:latin typeface="+mn-lt"/>
                        </a:rPr>
                        <a:t>Natural Gas Efficiency: </a:t>
                      </a:r>
                      <a:endParaRPr lang="en-US" sz="1600" b="0" i="0" u="none" strike="noStrike" dirty="0">
                        <a:solidFill>
                          <a:srgbClr val="000000"/>
                        </a:solidFill>
                        <a:effectLst/>
                        <a:latin typeface="+mn-lt"/>
                      </a:endParaRPr>
                    </a:p>
                  </a:txBody>
                  <a:tcPr marL="7620" marR="7620" marT="7620" marB="0" anchor="ctr"/>
                </a:tc>
                <a:tc>
                  <a:txBody>
                    <a:bodyPr/>
                    <a:lstStyle/>
                    <a:p>
                      <a:pPr algn="l" fontAlgn="b"/>
                      <a:r>
                        <a:rPr lang="en-US" sz="1600" b="0" u="none" strike="noStrike">
                          <a:solidFill>
                            <a:srgbClr val="000000"/>
                          </a:solidFill>
                          <a:effectLst/>
                          <a:latin typeface="+mn-lt"/>
                        </a:rPr>
                        <a:t>85%</a:t>
                      </a:r>
                      <a:endParaRPr lang="en-US" sz="1600" b="0" i="0" u="none" strike="noStrike">
                        <a:solidFill>
                          <a:srgbClr val="000000"/>
                        </a:solidFill>
                        <a:effectLst/>
                        <a:latin typeface="+mn-lt"/>
                      </a:endParaRPr>
                    </a:p>
                  </a:txBody>
                  <a:tcPr marL="7620" marR="7620" marT="7620" marB="0" anchor="ctr"/>
                </a:tc>
                <a:tc>
                  <a:txBody>
                    <a:bodyPr/>
                    <a:lstStyle/>
                    <a:p>
                      <a:pPr algn="l" fontAlgn="b"/>
                      <a:r>
                        <a:rPr lang="en-US" sz="1500" b="0" u="none" strike="noStrike">
                          <a:solidFill>
                            <a:srgbClr val="000000"/>
                          </a:solidFill>
                          <a:effectLst/>
                          <a:latin typeface="+mn-lt"/>
                        </a:rPr>
                        <a:t> </a:t>
                      </a:r>
                      <a:endParaRPr lang="en-US" sz="15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1980852381"/>
                  </a:ext>
                </a:extLst>
              </a:tr>
              <a:tr h="859616">
                <a:tc>
                  <a:txBody>
                    <a:bodyPr/>
                    <a:lstStyle/>
                    <a:p>
                      <a:pPr algn="l" fontAlgn="b"/>
                      <a:r>
                        <a:rPr lang="en-US" sz="1600" b="0" u="none" strike="noStrike" dirty="0">
                          <a:solidFill>
                            <a:srgbClr val="000000"/>
                          </a:solidFill>
                          <a:effectLst/>
                          <a:latin typeface="+mn-lt"/>
                        </a:rPr>
                        <a:t>Electric Resistance Efficiency:</a:t>
                      </a:r>
                      <a:endParaRPr lang="en-US" sz="1600" b="0" i="0" u="none" strike="noStrike" dirty="0">
                        <a:solidFill>
                          <a:srgbClr val="000000"/>
                        </a:solidFill>
                        <a:effectLst/>
                        <a:latin typeface="+mn-lt"/>
                      </a:endParaRPr>
                    </a:p>
                  </a:txBody>
                  <a:tcPr marL="7620" marR="7620" marT="7620" marB="0" anchor="ctr"/>
                </a:tc>
                <a:tc>
                  <a:txBody>
                    <a:bodyPr/>
                    <a:lstStyle/>
                    <a:p>
                      <a:pPr algn="l" fontAlgn="b"/>
                      <a:r>
                        <a:rPr lang="en-US" sz="1600" b="0" u="none" strike="noStrike">
                          <a:solidFill>
                            <a:srgbClr val="000000"/>
                          </a:solidFill>
                          <a:effectLst/>
                          <a:latin typeface="+mn-lt"/>
                        </a:rPr>
                        <a:t>99%</a:t>
                      </a:r>
                      <a:endParaRPr lang="en-US" sz="1600" b="0" i="0" u="none" strike="noStrike">
                        <a:solidFill>
                          <a:srgbClr val="000000"/>
                        </a:solidFill>
                        <a:effectLst/>
                        <a:latin typeface="+mn-lt"/>
                      </a:endParaRPr>
                    </a:p>
                  </a:txBody>
                  <a:tcPr marL="7620" marR="7620" marT="7620" marB="0" anchor="ctr"/>
                </a:tc>
                <a:tc>
                  <a:txBody>
                    <a:bodyPr/>
                    <a:lstStyle/>
                    <a:p>
                      <a:pPr algn="l" fontAlgn="b"/>
                      <a:r>
                        <a:rPr lang="en-US" sz="1500" b="0" u="none" strike="noStrike">
                          <a:solidFill>
                            <a:srgbClr val="000000"/>
                          </a:solidFill>
                          <a:effectLst/>
                          <a:latin typeface="+mn-lt"/>
                        </a:rPr>
                        <a:t> </a:t>
                      </a:r>
                      <a:endParaRPr lang="en-US" sz="15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2440938713"/>
                  </a:ext>
                </a:extLst>
              </a:tr>
              <a:tr h="1125748">
                <a:tc>
                  <a:txBody>
                    <a:bodyPr/>
                    <a:lstStyle/>
                    <a:p>
                      <a:pPr algn="l" fontAlgn="b"/>
                      <a:r>
                        <a:rPr lang="en-US" sz="1600" b="0" u="none" strike="noStrike" dirty="0">
                          <a:solidFill>
                            <a:srgbClr val="000000"/>
                          </a:solidFill>
                          <a:effectLst/>
                          <a:latin typeface="+mn-lt"/>
                        </a:rPr>
                        <a:t>Electricity</a:t>
                      </a:r>
                    </a:p>
                    <a:p>
                      <a:pPr algn="l" fontAlgn="b"/>
                      <a:r>
                        <a:rPr lang="en-US" sz="1600" b="0" u="none" strike="noStrike" dirty="0">
                          <a:solidFill>
                            <a:srgbClr val="000000"/>
                          </a:solidFill>
                          <a:effectLst/>
                          <a:latin typeface="+mn-lt"/>
                        </a:rPr>
                        <a:t>Cost:</a:t>
                      </a:r>
                    </a:p>
                    <a:p>
                      <a:pPr algn="l" fontAlgn="b"/>
                      <a:r>
                        <a:rPr lang="en-US" sz="1600" b="0" i="0" u="none" strike="noStrike" dirty="0">
                          <a:solidFill>
                            <a:srgbClr val="000000"/>
                          </a:solidFill>
                          <a:effectLst/>
                          <a:latin typeface="+mn-lt"/>
                        </a:rPr>
                        <a:t>($/kWh)</a:t>
                      </a:r>
                    </a:p>
                  </a:txBody>
                  <a:tcPr marL="7620" marR="7620" marT="7620" marB="0" anchor="ctr"/>
                </a:tc>
                <a:tc>
                  <a:txBody>
                    <a:bodyPr/>
                    <a:lstStyle/>
                    <a:p>
                      <a:pPr algn="ctr" fontAlgn="b"/>
                      <a:r>
                        <a:rPr lang="en-US" sz="1600" b="0" u="none" strike="noStrike" dirty="0">
                          <a:solidFill>
                            <a:srgbClr val="000000"/>
                          </a:solidFill>
                          <a:effectLst/>
                          <a:latin typeface="+mn-lt"/>
                        </a:rPr>
                        <a:t>$0.12</a:t>
                      </a:r>
                      <a:endParaRPr lang="en-US" sz="1600" b="0" i="0" u="none" strike="noStrike" dirty="0">
                        <a:solidFill>
                          <a:srgbClr val="000000"/>
                        </a:solidFill>
                        <a:effectLst/>
                        <a:latin typeface="+mn-lt"/>
                      </a:endParaRPr>
                    </a:p>
                  </a:txBody>
                  <a:tcPr marL="7620" marR="7620" marT="7620" marB="0" anchor="ctr"/>
                </a:tc>
                <a:tc>
                  <a:txBody>
                    <a:bodyPr/>
                    <a:lstStyle/>
                    <a:p>
                      <a:pPr algn="l" fontAlgn="b"/>
                      <a:endParaRPr lang="en-US" sz="15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1224329942"/>
                  </a:ext>
                </a:extLst>
              </a:tr>
              <a:tr h="1125748">
                <a:tc>
                  <a:txBody>
                    <a:bodyPr/>
                    <a:lstStyle/>
                    <a:p>
                      <a:pPr algn="l" fontAlgn="b"/>
                      <a:r>
                        <a:rPr lang="en-US" sz="1600" b="0" u="none" strike="noStrike" dirty="0">
                          <a:solidFill>
                            <a:srgbClr val="000000"/>
                          </a:solidFill>
                          <a:effectLst/>
                          <a:latin typeface="+mn-lt"/>
                        </a:rPr>
                        <a:t>Natural Gas Cost:</a:t>
                      </a:r>
                    </a:p>
                    <a:p>
                      <a:pPr algn="l" fontAlgn="b"/>
                      <a:r>
                        <a:rPr lang="en-US" sz="1600" b="0" u="none" strike="noStrike" dirty="0">
                          <a:solidFill>
                            <a:srgbClr val="000000"/>
                          </a:solidFill>
                          <a:effectLst/>
                          <a:latin typeface="+mn-lt"/>
                        </a:rPr>
                        <a:t>($/mcf)</a:t>
                      </a:r>
                      <a:endParaRPr lang="en-US" sz="1600" b="0" i="0" u="none" strike="noStrike" dirty="0">
                        <a:solidFill>
                          <a:srgbClr val="000000"/>
                        </a:solidFill>
                        <a:effectLst/>
                        <a:latin typeface="+mn-lt"/>
                      </a:endParaRPr>
                    </a:p>
                  </a:txBody>
                  <a:tcPr marL="7620" marR="7620" marT="7620" marB="0" anchor="ctr"/>
                </a:tc>
                <a:tc>
                  <a:txBody>
                    <a:bodyPr/>
                    <a:lstStyle/>
                    <a:p>
                      <a:pPr algn="ctr" fontAlgn="b"/>
                      <a:r>
                        <a:rPr lang="en-US" sz="1600" b="0" i="0" u="none" strike="noStrike" dirty="0">
                          <a:solidFill>
                            <a:srgbClr val="000000"/>
                          </a:solidFill>
                          <a:effectLst/>
                          <a:latin typeface="+mn-lt"/>
                        </a:rPr>
                        <a:t>$8.61</a:t>
                      </a:r>
                    </a:p>
                  </a:txBody>
                  <a:tcPr marL="7620" marR="7620" marT="7620" marB="0" anchor="ctr"/>
                </a:tc>
                <a:tc>
                  <a:txBody>
                    <a:bodyPr/>
                    <a:lstStyle/>
                    <a:p>
                      <a:pPr algn="l" fontAlgn="b"/>
                      <a:endParaRPr lang="en-US" sz="1500" b="0" i="0" u="none" strike="noStrike" dirty="0">
                        <a:solidFill>
                          <a:srgbClr val="000000"/>
                        </a:solidFill>
                        <a:effectLst/>
                        <a:latin typeface="+mn-lt"/>
                      </a:endParaRPr>
                    </a:p>
                  </a:txBody>
                  <a:tcPr marL="7620" marR="7620" marT="7620" marB="0" anchor="ctr"/>
                </a:tc>
                <a:extLst>
                  <a:ext uri="{0D108BD9-81ED-4DB2-BD59-A6C34878D82A}">
                    <a16:rowId xmlns:a16="http://schemas.microsoft.com/office/drawing/2014/main" val="3859111069"/>
                  </a:ext>
                </a:extLst>
              </a:tr>
            </a:tbl>
          </a:graphicData>
        </a:graphic>
      </p:graphicFrame>
      <p:sp>
        <p:nvSpPr>
          <p:cNvPr id="16" name="TextBox 15">
            <a:extLst>
              <a:ext uri="{FF2B5EF4-FFF2-40B4-BE49-F238E27FC236}">
                <a16:creationId xmlns:a16="http://schemas.microsoft.com/office/drawing/2014/main" id="{AEBD76A9-93A7-B8FD-C5F3-29261CA499D7}"/>
              </a:ext>
            </a:extLst>
          </p:cNvPr>
          <p:cNvSpPr txBox="1"/>
          <p:nvPr/>
        </p:nvSpPr>
        <p:spPr>
          <a:xfrm>
            <a:off x="8279648" y="1530551"/>
            <a:ext cx="1308351" cy="369332"/>
          </a:xfrm>
          <a:prstGeom prst="rect">
            <a:avLst/>
          </a:prstGeom>
          <a:noFill/>
        </p:spPr>
        <p:txBody>
          <a:bodyPr wrap="square" rtlCol="0" anchor="ctr">
            <a:spAutoFit/>
          </a:bodyPr>
          <a:lstStyle/>
          <a:p>
            <a:pPr algn="ctr" defTabSz="1219170">
              <a:defRPr/>
            </a:pPr>
            <a:r>
              <a:rPr lang="en-US" dirty="0">
                <a:solidFill>
                  <a:srgbClr val="FFFFFF">
                    <a:lumMod val="65000"/>
                  </a:srgbClr>
                </a:solidFill>
                <a:latin typeface="Arial"/>
              </a:rPr>
              <a:t>Elect. Heat</a:t>
            </a:r>
          </a:p>
        </p:txBody>
      </p:sp>
      <p:sp>
        <p:nvSpPr>
          <p:cNvPr id="17" name="TextBox 16">
            <a:extLst>
              <a:ext uri="{FF2B5EF4-FFF2-40B4-BE49-F238E27FC236}">
                <a16:creationId xmlns:a16="http://schemas.microsoft.com/office/drawing/2014/main" id="{BD91C332-6798-BA81-B2AC-4C88E6731173}"/>
              </a:ext>
            </a:extLst>
          </p:cNvPr>
          <p:cNvSpPr txBox="1"/>
          <p:nvPr/>
        </p:nvSpPr>
        <p:spPr>
          <a:xfrm>
            <a:off x="8276445" y="2958986"/>
            <a:ext cx="1308351" cy="369332"/>
          </a:xfrm>
          <a:prstGeom prst="rect">
            <a:avLst/>
          </a:prstGeom>
          <a:noFill/>
        </p:spPr>
        <p:txBody>
          <a:bodyPr wrap="square" rtlCol="0" anchor="ctr">
            <a:spAutoFit/>
          </a:bodyPr>
          <a:lstStyle/>
          <a:p>
            <a:pPr algn="ctr" defTabSz="1219170">
              <a:defRPr/>
            </a:pPr>
            <a:r>
              <a:rPr lang="en-US" dirty="0">
                <a:solidFill>
                  <a:srgbClr val="FF6600"/>
                </a:solidFill>
                <a:latin typeface="Arial"/>
              </a:rPr>
              <a:t>Nat. Gas</a:t>
            </a:r>
          </a:p>
        </p:txBody>
      </p:sp>
      <p:sp>
        <p:nvSpPr>
          <p:cNvPr id="18" name="TextBox 17">
            <a:extLst>
              <a:ext uri="{FF2B5EF4-FFF2-40B4-BE49-F238E27FC236}">
                <a16:creationId xmlns:a16="http://schemas.microsoft.com/office/drawing/2014/main" id="{33AB7650-4741-4D8C-58EC-55B5F412B98A}"/>
              </a:ext>
            </a:extLst>
          </p:cNvPr>
          <p:cNvSpPr txBox="1"/>
          <p:nvPr/>
        </p:nvSpPr>
        <p:spPr>
          <a:xfrm>
            <a:off x="8219711" y="3695044"/>
            <a:ext cx="1421821" cy="369332"/>
          </a:xfrm>
          <a:prstGeom prst="rect">
            <a:avLst/>
          </a:prstGeom>
          <a:noFill/>
        </p:spPr>
        <p:txBody>
          <a:bodyPr wrap="square" rtlCol="0" anchor="ctr">
            <a:spAutoFit/>
          </a:bodyPr>
          <a:lstStyle/>
          <a:p>
            <a:pPr algn="ctr" defTabSz="1219170">
              <a:defRPr/>
            </a:pPr>
            <a:r>
              <a:rPr lang="en-US" dirty="0">
                <a:solidFill>
                  <a:srgbClr val="1394D2"/>
                </a:solidFill>
                <a:latin typeface="Arial"/>
              </a:rPr>
              <a:t>Heat Pump</a:t>
            </a:r>
          </a:p>
        </p:txBody>
      </p:sp>
      <p:sp>
        <p:nvSpPr>
          <p:cNvPr id="19" name="Arrow: Up 18">
            <a:extLst>
              <a:ext uri="{FF2B5EF4-FFF2-40B4-BE49-F238E27FC236}">
                <a16:creationId xmlns:a16="http://schemas.microsoft.com/office/drawing/2014/main" id="{0585EE96-EB38-2119-3F29-50764433740C}"/>
              </a:ext>
            </a:extLst>
          </p:cNvPr>
          <p:cNvSpPr/>
          <p:nvPr/>
        </p:nvSpPr>
        <p:spPr>
          <a:xfrm flipV="1">
            <a:off x="4685604" y="2780192"/>
            <a:ext cx="284415" cy="369332"/>
          </a:xfrm>
          <a:prstGeom prst="upArrow">
            <a:avLst/>
          </a:prstGeom>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defTabSz="1219170">
              <a:defRPr/>
            </a:pPr>
            <a:endParaRPr lang="en-US">
              <a:solidFill>
                <a:srgbClr val="FFFFFF"/>
              </a:solidFill>
              <a:latin typeface="Arial"/>
            </a:endParaRPr>
          </a:p>
        </p:txBody>
      </p:sp>
      <p:sp>
        <p:nvSpPr>
          <p:cNvPr id="20" name="TextBox 19">
            <a:extLst>
              <a:ext uri="{FF2B5EF4-FFF2-40B4-BE49-F238E27FC236}">
                <a16:creationId xmlns:a16="http://schemas.microsoft.com/office/drawing/2014/main" id="{81A1BFCA-0297-9A40-075D-BA5CE074E01B}"/>
              </a:ext>
            </a:extLst>
          </p:cNvPr>
          <p:cNvSpPr txBox="1"/>
          <p:nvPr/>
        </p:nvSpPr>
        <p:spPr>
          <a:xfrm>
            <a:off x="3981468" y="2102284"/>
            <a:ext cx="1635755" cy="646331"/>
          </a:xfrm>
          <a:prstGeom prst="rect">
            <a:avLst/>
          </a:prstGeom>
          <a:noFill/>
        </p:spPr>
        <p:txBody>
          <a:bodyPr wrap="square" rtlCol="0" anchor="ctr">
            <a:spAutoFit/>
          </a:bodyPr>
          <a:lstStyle/>
          <a:p>
            <a:pPr algn="ctr" defTabSz="1219170">
              <a:defRPr/>
            </a:pPr>
            <a:r>
              <a:rPr lang="en-US" dirty="0">
                <a:solidFill>
                  <a:schemeClr val="accent6">
                    <a:lumMod val="75000"/>
                  </a:schemeClr>
                </a:solidFill>
                <a:latin typeface="Arial"/>
              </a:rPr>
              <a:t>Cost Changeover</a:t>
            </a:r>
          </a:p>
        </p:txBody>
      </p:sp>
      <p:sp>
        <p:nvSpPr>
          <p:cNvPr id="13" name="Arrow: Right 10">
            <a:extLst>
              <a:ext uri="{FF2B5EF4-FFF2-40B4-BE49-F238E27FC236}">
                <a16:creationId xmlns:a16="http://schemas.microsoft.com/office/drawing/2014/main" id="{6911D270-464E-28AF-3A7F-B4959C80A9D0}"/>
              </a:ext>
            </a:extLst>
          </p:cNvPr>
          <p:cNvSpPr/>
          <p:nvPr/>
        </p:nvSpPr>
        <p:spPr>
          <a:xfrm>
            <a:off x="1683810" y="4273572"/>
            <a:ext cx="6375781" cy="1000787"/>
          </a:xfrm>
          <a:custGeom>
            <a:avLst/>
            <a:gdLst>
              <a:gd name="connsiteX0" fmla="*/ 0 w 5698541"/>
              <a:gd name="connsiteY0" fmla="*/ 151071 h 750590"/>
              <a:gd name="connsiteX1" fmla="*/ 5323246 w 5698541"/>
              <a:gd name="connsiteY1" fmla="*/ 151071 h 750590"/>
              <a:gd name="connsiteX2" fmla="*/ 5323246 w 5698541"/>
              <a:gd name="connsiteY2" fmla="*/ 0 h 750590"/>
              <a:gd name="connsiteX3" fmla="*/ 5698541 w 5698541"/>
              <a:gd name="connsiteY3" fmla="*/ 375295 h 750590"/>
              <a:gd name="connsiteX4" fmla="*/ 5323246 w 5698541"/>
              <a:gd name="connsiteY4" fmla="*/ 750590 h 750590"/>
              <a:gd name="connsiteX5" fmla="*/ 5323246 w 5698541"/>
              <a:gd name="connsiteY5" fmla="*/ 599519 h 750590"/>
              <a:gd name="connsiteX6" fmla="*/ 0 w 5698541"/>
              <a:gd name="connsiteY6" fmla="*/ 599519 h 750590"/>
              <a:gd name="connsiteX7" fmla="*/ 0 w 5698541"/>
              <a:gd name="connsiteY7" fmla="*/ 151071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99519 h 750590"/>
              <a:gd name="connsiteX7" fmla="*/ 0 w 5705856"/>
              <a:gd name="connsiteY7" fmla="*/ 231539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31539 h 750590"/>
              <a:gd name="connsiteX0" fmla="*/ 0 w 5705856"/>
              <a:gd name="connsiteY0" fmla="*/ 268115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68115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97376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453215 h 750590"/>
              <a:gd name="connsiteX7" fmla="*/ 0 w 5705856"/>
              <a:gd name="connsiteY7" fmla="*/ 297376 h 75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5856" h="750590">
                <a:moveTo>
                  <a:pt x="0" y="297376"/>
                </a:moveTo>
                <a:lnTo>
                  <a:pt x="5330561" y="151071"/>
                </a:lnTo>
                <a:lnTo>
                  <a:pt x="5330561" y="0"/>
                </a:lnTo>
                <a:lnTo>
                  <a:pt x="5705856" y="375295"/>
                </a:lnTo>
                <a:lnTo>
                  <a:pt x="5330561" y="750590"/>
                </a:lnTo>
                <a:lnTo>
                  <a:pt x="5330561" y="599519"/>
                </a:lnTo>
                <a:lnTo>
                  <a:pt x="7315" y="453215"/>
                </a:lnTo>
                <a:lnTo>
                  <a:pt x="0" y="297376"/>
                </a:lnTo>
                <a:close/>
              </a:path>
            </a:pathLst>
          </a:custGeom>
          <a:gradFill flip="none" rotWithShape="1">
            <a:gsLst>
              <a:gs pos="0">
                <a:schemeClr val="accent2"/>
              </a:gs>
              <a:gs pos="100000">
                <a:schemeClr val="lt1">
                  <a:shade val="100000"/>
                  <a:satMod val="115000"/>
                </a:schemeClr>
              </a:gs>
            </a:gsLst>
            <a:lin ang="10800000" scaled="1"/>
            <a:tileRect/>
          </a:gradFill>
          <a:ln>
            <a:solidFill>
              <a:schemeClr val="bg1"/>
            </a:solidFill>
          </a:ln>
        </p:spPr>
        <p:style>
          <a:lnRef idx="2">
            <a:schemeClr val="accent3"/>
          </a:lnRef>
          <a:fillRef idx="1">
            <a:schemeClr val="lt1"/>
          </a:fillRef>
          <a:effectRef idx="0">
            <a:schemeClr val="accent3"/>
          </a:effectRef>
          <a:fontRef idx="minor">
            <a:schemeClr val="dk1"/>
          </a:fontRef>
        </p:style>
        <p:txBody>
          <a:bodyPr wrap="square" lIns="121920" tIns="121920" rIns="121920" bIns="121920" rtlCol="0" anchor="ctr">
            <a:noAutofit/>
          </a:bodyPr>
          <a:lstStyle/>
          <a:p>
            <a:pPr algn="ctr" defTabSz="1219170">
              <a:spcAft>
                <a:spcPts val="533"/>
              </a:spcAft>
              <a:defRPr/>
            </a:pPr>
            <a:r>
              <a:rPr lang="en-US" sz="2133" b="1" dirty="0">
                <a:solidFill>
                  <a:srgbClr val="545454"/>
                </a:solidFill>
                <a:latin typeface="Arial"/>
              </a:rPr>
              <a:t>Increasing Efficiency</a:t>
            </a:r>
          </a:p>
        </p:txBody>
      </p:sp>
      <p:sp>
        <p:nvSpPr>
          <p:cNvPr id="10" name="Rectangle: Rounded Corners 9">
            <a:extLst>
              <a:ext uri="{FF2B5EF4-FFF2-40B4-BE49-F238E27FC236}">
                <a16:creationId xmlns:a16="http://schemas.microsoft.com/office/drawing/2014/main" id="{CC61E47D-615C-51B0-19F7-52FF366A5D5A}"/>
              </a:ext>
            </a:extLst>
          </p:cNvPr>
          <p:cNvSpPr/>
          <p:nvPr/>
        </p:nvSpPr>
        <p:spPr>
          <a:xfrm>
            <a:off x="686802" y="6086808"/>
            <a:ext cx="9838958" cy="369871"/>
          </a:xfrm>
          <a:prstGeom prst="roundRect">
            <a:avLst/>
          </a:prstGeom>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11" name="Rectangle: Rounded Corners 10">
            <a:extLst>
              <a:ext uri="{FF2B5EF4-FFF2-40B4-BE49-F238E27FC236}">
                <a16:creationId xmlns:a16="http://schemas.microsoft.com/office/drawing/2014/main" id="{F59A58AE-F034-98E4-E476-118B6AFFD7ED}"/>
              </a:ext>
            </a:extLst>
          </p:cNvPr>
          <p:cNvSpPr/>
          <p:nvPr/>
        </p:nvSpPr>
        <p:spPr>
          <a:xfrm>
            <a:off x="322725" y="5926659"/>
            <a:ext cx="11546550" cy="412006"/>
          </a:xfrm>
          <a:prstGeom prst="roundRect">
            <a:avLst/>
          </a:prstGeom>
          <a:solidFill>
            <a:schemeClr val="tx2"/>
          </a:solidFill>
          <a:ln w="38100">
            <a:solidFill>
              <a:schemeClr val="bg2"/>
            </a:solidFill>
          </a:ln>
        </p:spPr>
        <p:style>
          <a:lnRef idx="2">
            <a:schemeClr val="accent4">
              <a:shade val="15000"/>
            </a:schemeClr>
          </a:lnRef>
          <a:fillRef idx="1">
            <a:schemeClr val="accent4"/>
          </a:fillRef>
          <a:effectRef idx="0">
            <a:schemeClr val="accent4"/>
          </a:effectRef>
          <a:fontRef idx="minor">
            <a:schemeClr val="lt1"/>
          </a:fontRef>
        </p:style>
        <p:txBody>
          <a:bodyPr wrap="square" lIns="91440" tIns="91440" rIns="91440" bIns="91440" rtlCol="0" anchor="ctr">
            <a:noAutofit/>
          </a:bodyPr>
          <a:lstStyle/>
          <a:p>
            <a:pPr algn="ctr">
              <a:spcAft>
                <a:spcPts val="400"/>
              </a:spcAft>
            </a:pPr>
            <a:r>
              <a:rPr lang="en-US" sz="2000" b="1" dirty="0">
                <a:solidFill>
                  <a:schemeClr val="bg1"/>
                </a:solidFill>
              </a:rPr>
              <a:t>Cost changeover point varies with utility rates, available from </a:t>
            </a:r>
            <a:r>
              <a:rPr lang="en-US" sz="2000" b="1" i="1" dirty="0">
                <a:solidFill>
                  <a:schemeClr val="bg1"/>
                </a:solidFill>
              </a:rPr>
              <a:t>US EIA and utilities</a:t>
            </a:r>
            <a:endParaRPr lang="en-US" sz="2000" b="1" dirty="0">
              <a:solidFill>
                <a:schemeClr val="bg1"/>
              </a:solidFill>
            </a:endParaRPr>
          </a:p>
        </p:txBody>
      </p:sp>
      <p:sp>
        <p:nvSpPr>
          <p:cNvPr id="3" name="Arrow: Left-Right 2">
            <a:extLst>
              <a:ext uri="{FF2B5EF4-FFF2-40B4-BE49-F238E27FC236}">
                <a16:creationId xmlns:a16="http://schemas.microsoft.com/office/drawing/2014/main" id="{CAC3B3B0-6733-EDAE-158C-8AD51C29F80B}"/>
              </a:ext>
            </a:extLst>
          </p:cNvPr>
          <p:cNvSpPr/>
          <p:nvPr/>
        </p:nvSpPr>
        <p:spPr>
          <a:xfrm>
            <a:off x="1504868" y="5191494"/>
            <a:ext cx="8136664" cy="575971"/>
          </a:xfrm>
          <a:prstGeom prst="leftRightArrow">
            <a:avLst/>
          </a:prstGeom>
          <a:gradFill flip="none" rotWithShape="1">
            <a:gsLst>
              <a:gs pos="50000">
                <a:srgbClr val="FFFF00"/>
              </a:gs>
              <a:gs pos="0">
                <a:schemeClr val="dk2">
                  <a:hueOff val="0"/>
                  <a:satOff val="0"/>
                  <a:lumOff val="0"/>
                  <a:alphaOff val="0"/>
                  <a:shade val="51000"/>
                  <a:satMod val="130000"/>
                </a:schemeClr>
              </a:gs>
              <a:gs pos="100000">
                <a:srgbClr val="FF0000"/>
              </a:gs>
            </a:gsLst>
            <a:lin ang="0" scaled="1"/>
            <a:tileRect/>
          </a:gradFill>
        </p:spPr>
        <p:style>
          <a:lnRef idx="2">
            <a:schemeClr val="accent4">
              <a:shade val="15000"/>
            </a:schemeClr>
          </a:lnRef>
          <a:fillRef idx="1">
            <a:schemeClr val="accent4"/>
          </a:fillRef>
          <a:effectRef idx="0">
            <a:schemeClr val="accent4"/>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tx1"/>
                </a:solidFill>
              </a:rPr>
              <a:t>Temperature</a:t>
            </a:r>
          </a:p>
        </p:txBody>
      </p:sp>
      <p:sp>
        <p:nvSpPr>
          <p:cNvPr id="4" name="Footer Placeholder 3">
            <a:extLst>
              <a:ext uri="{FF2B5EF4-FFF2-40B4-BE49-F238E27FC236}">
                <a16:creationId xmlns:a16="http://schemas.microsoft.com/office/drawing/2014/main" id="{E73FF730-2597-4D88-5517-852167677FD9}"/>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38385684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3042EC8B-375A-3701-8BDB-F05A9B64EC30}"/>
              </a:ext>
            </a:extLst>
          </p:cNvPr>
          <p:cNvGraphicFramePr>
            <a:graphicFrameLocks noGrp="1"/>
          </p:cNvGraphicFramePr>
          <p:nvPr/>
        </p:nvGraphicFramePr>
        <p:xfrm>
          <a:off x="741273" y="602684"/>
          <a:ext cx="9055747" cy="403462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99316895-5488-1E72-C73E-13F400C97D1A}"/>
              </a:ext>
            </a:extLst>
          </p:cNvPr>
          <p:cNvSpPr>
            <a:spLocks noGrp="1"/>
          </p:cNvSpPr>
          <p:nvPr>
            <p:ph type="title"/>
          </p:nvPr>
        </p:nvSpPr>
        <p:spPr>
          <a:prstGeom prst="rect">
            <a:avLst/>
          </a:prstGeom>
        </p:spPr>
        <p:txBody>
          <a:bodyPr>
            <a:noAutofit/>
          </a:bodyPr>
          <a:lstStyle/>
          <a:p>
            <a:r>
              <a:rPr lang="en-US" dirty="0">
                <a:latin typeface="+mn-lt"/>
              </a:rPr>
              <a:t>Heat Pump Heating Emissions – North Carolina</a:t>
            </a:r>
          </a:p>
        </p:txBody>
      </p:sp>
      <p:graphicFrame>
        <p:nvGraphicFramePr>
          <p:cNvPr id="15" name="Table 14">
            <a:extLst>
              <a:ext uri="{FF2B5EF4-FFF2-40B4-BE49-F238E27FC236}">
                <a16:creationId xmlns:a16="http://schemas.microsoft.com/office/drawing/2014/main" id="{2FA7B6E6-9E35-5B1C-2F48-E5368BEF92FA}"/>
              </a:ext>
            </a:extLst>
          </p:cNvPr>
          <p:cNvGraphicFramePr>
            <a:graphicFrameLocks noGrp="1"/>
          </p:cNvGraphicFramePr>
          <p:nvPr/>
        </p:nvGraphicFramePr>
        <p:xfrm>
          <a:off x="9921837" y="879115"/>
          <a:ext cx="2064753" cy="4418447"/>
        </p:xfrm>
        <a:graphic>
          <a:graphicData uri="http://schemas.openxmlformats.org/drawingml/2006/table">
            <a:tbl>
              <a:tblPr>
                <a:tableStyleId>{3B4B98B0-60AC-42C2-AFA5-B58CD77FA1E5}</a:tableStyleId>
              </a:tblPr>
              <a:tblGrid>
                <a:gridCol w="1485109">
                  <a:extLst>
                    <a:ext uri="{9D8B030D-6E8A-4147-A177-3AD203B41FA5}">
                      <a16:colId xmlns:a16="http://schemas.microsoft.com/office/drawing/2014/main" val="4144786247"/>
                    </a:ext>
                  </a:extLst>
                </a:gridCol>
                <a:gridCol w="441635">
                  <a:extLst>
                    <a:ext uri="{9D8B030D-6E8A-4147-A177-3AD203B41FA5}">
                      <a16:colId xmlns:a16="http://schemas.microsoft.com/office/drawing/2014/main" val="770938199"/>
                    </a:ext>
                  </a:extLst>
                </a:gridCol>
                <a:gridCol w="138009">
                  <a:extLst>
                    <a:ext uri="{9D8B030D-6E8A-4147-A177-3AD203B41FA5}">
                      <a16:colId xmlns:a16="http://schemas.microsoft.com/office/drawing/2014/main" val="791789710"/>
                    </a:ext>
                  </a:extLst>
                </a:gridCol>
              </a:tblGrid>
              <a:tr h="447719">
                <a:tc gridSpan="3">
                  <a:txBody>
                    <a:bodyPr/>
                    <a:lstStyle/>
                    <a:p>
                      <a:pPr algn="l" fontAlgn="b"/>
                      <a:r>
                        <a:rPr lang="en-US" sz="1600" b="1" u="none" strike="noStrike">
                          <a:solidFill>
                            <a:srgbClr val="000000"/>
                          </a:solidFill>
                          <a:effectLst/>
                          <a:latin typeface="+mn-lt"/>
                        </a:rPr>
                        <a:t>Assumptions</a:t>
                      </a:r>
                      <a:endParaRPr lang="en-US" sz="1600" b="1" i="0" u="none" strike="noStrike">
                        <a:solidFill>
                          <a:srgbClr val="000000"/>
                        </a:solidFill>
                        <a:effectLst/>
                        <a:latin typeface="+mn-lt"/>
                      </a:endParaRPr>
                    </a:p>
                  </a:txBody>
                  <a:tcPr marL="7620" marR="7620" marT="762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85649150"/>
                  </a:ext>
                </a:extLst>
              </a:tr>
              <a:tr h="859616">
                <a:tc>
                  <a:txBody>
                    <a:bodyPr/>
                    <a:lstStyle/>
                    <a:p>
                      <a:pPr algn="l" fontAlgn="b"/>
                      <a:r>
                        <a:rPr lang="en-US" sz="1600" b="0" u="none" strike="noStrike">
                          <a:solidFill>
                            <a:srgbClr val="000000"/>
                          </a:solidFill>
                          <a:effectLst/>
                          <a:latin typeface="+mn-lt"/>
                        </a:rPr>
                        <a:t>Natural Gas Efficiency: </a:t>
                      </a:r>
                      <a:endParaRPr lang="en-US" sz="1600" b="0" i="0" u="none" strike="noStrike">
                        <a:solidFill>
                          <a:srgbClr val="000000"/>
                        </a:solidFill>
                        <a:effectLst/>
                        <a:latin typeface="+mn-lt"/>
                      </a:endParaRPr>
                    </a:p>
                  </a:txBody>
                  <a:tcPr marL="7620" marR="7620" marT="7620" marB="0" anchor="ctr"/>
                </a:tc>
                <a:tc>
                  <a:txBody>
                    <a:bodyPr/>
                    <a:lstStyle/>
                    <a:p>
                      <a:pPr algn="l" fontAlgn="b"/>
                      <a:r>
                        <a:rPr lang="en-US" sz="1600" b="0" u="none" strike="noStrike">
                          <a:solidFill>
                            <a:srgbClr val="000000"/>
                          </a:solidFill>
                          <a:effectLst/>
                          <a:latin typeface="+mn-lt"/>
                        </a:rPr>
                        <a:t>85%</a:t>
                      </a:r>
                      <a:endParaRPr lang="en-US" sz="1600" b="0" i="0" u="none" strike="noStrike">
                        <a:solidFill>
                          <a:srgbClr val="000000"/>
                        </a:solidFill>
                        <a:effectLst/>
                        <a:latin typeface="+mn-lt"/>
                      </a:endParaRPr>
                    </a:p>
                  </a:txBody>
                  <a:tcPr marL="7620" marR="7620" marT="7620" marB="0" anchor="ctr"/>
                </a:tc>
                <a:tc>
                  <a:txBody>
                    <a:bodyPr/>
                    <a:lstStyle/>
                    <a:p>
                      <a:pPr algn="l" fontAlgn="b"/>
                      <a:r>
                        <a:rPr lang="en-US" sz="1500" b="0" u="none" strike="noStrike">
                          <a:solidFill>
                            <a:srgbClr val="000000"/>
                          </a:solidFill>
                          <a:effectLst/>
                          <a:latin typeface="+mn-lt"/>
                        </a:rPr>
                        <a:t> </a:t>
                      </a:r>
                      <a:endParaRPr lang="en-US" sz="15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1980852381"/>
                  </a:ext>
                </a:extLst>
              </a:tr>
              <a:tr h="859616">
                <a:tc>
                  <a:txBody>
                    <a:bodyPr/>
                    <a:lstStyle/>
                    <a:p>
                      <a:pPr algn="l" fontAlgn="b"/>
                      <a:r>
                        <a:rPr lang="en-US" sz="1600" b="0" u="none" strike="noStrike" dirty="0">
                          <a:solidFill>
                            <a:srgbClr val="000000"/>
                          </a:solidFill>
                          <a:effectLst/>
                          <a:latin typeface="+mn-lt"/>
                        </a:rPr>
                        <a:t>Electric Resistance Efficiency:</a:t>
                      </a:r>
                      <a:endParaRPr lang="en-US" sz="1600" b="0" i="0" u="none" strike="noStrike" dirty="0">
                        <a:solidFill>
                          <a:srgbClr val="000000"/>
                        </a:solidFill>
                        <a:effectLst/>
                        <a:latin typeface="+mn-lt"/>
                      </a:endParaRPr>
                    </a:p>
                  </a:txBody>
                  <a:tcPr marL="7620" marR="7620" marT="7620" marB="0" anchor="ctr"/>
                </a:tc>
                <a:tc>
                  <a:txBody>
                    <a:bodyPr/>
                    <a:lstStyle/>
                    <a:p>
                      <a:pPr algn="l" fontAlgn="b"/>
                      <a:r>
                        <a:rPr lang="en-US" sz="1600" b="0" u="none" strike="noStrike">
                          <a:solidFill>
                            <a:srgbClr val="000000"/>
                          </a:solidFill>
                          <a:effectLst/>
                          <a:latin typeface="+mn-lt"/>
                        </a:rPr>
                        <a:t>99%</a:t>
                      </a:r>
                      <a:endParaRPr lang="en-US" sz="1600" b="0" i="0" u="none" strike="noStrike">
                        <a:solidFill>
                          <a:srgbClr val="000000"/>
                        </a:solidFill>
                        <a:effectLst/>
                        <a:latin typeface="+mn-lt"/>
                      </a:endParaRPr>
                    </a:p>
                  </a:txBody>
                  <a:tcPr marL="7620" marR="7620" marT="7620" marB="0" anchor="ctr"/>
                </a:tc>
                <a:tc>
                  <a:txBody>
                    <a:bodyPr/>
                    <a:lstStyle/>
                    <a:p>
                      <a:pPr algn="l" fontAlgn="b"/>
                      <a:r>
                        <a:rPr lang="en-US" sz="1500" b="0" u="none" strike="noStrike">
                          <a:solidFill>
                            <a:srgbClr val="000000"/>
                          </a:solidFill>
                          <a:effectLst/>
                          <a:latin typeface="+mn-lt"/>
                        </a:rPr>
                        <a:t> </a:t>
                      </a:r>
                      <a:endParaRPr lang="en-US" sz="15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2440938713"/>
                  </a:ext>
                </a:extLst>
              </a:tr>
              <a:tr h="1125748">
                <a:tc>
                  <a:txBody>
                    <a:bodyPr/>
                    <a:lstStyle/>
                    <a:p>
                      <a:pPr algn="l" fontAlgn="b"/>
                      <a:r>
                        <a:rPr lang="en-US" sz="1600" b="0" u="none" strike="noStrike" dirty="0">
                          <a:solidFill>
                            <a:srgbClr val="000000"/>
                          </a:solidFill>
                          <a:effectLst/>
                          <a:latin typeface="+mn-lt"/>
                        </a:rPr>
                        <a:t>Grid Emissions Factor: (</a:t>
                      </a:r>
                      <a:r>
                        <a:rPr lang="en-US" sz="1600" b="0" u="none" strike="noStrike" dirty="0" err="1">
                          <a:solidFill>
                            <a:srgbClr val="000000"/>
                          </a:solidFill>
                          <a:effectLst/>
                          <a:latin typeface="+mn-lt"/>
                        </a:rPr>
                        <a:t>lb</a:t>
                      </a:r>
                      <a:r>
                        <a:rPr lang="en-US" sz="1600" b="0" u="none" strike="noStrike" dirty="0">
                          <a:solidFill>
                            <a:srgbClr val="000000"/>
                          </a:solidFill>
                          <a:effectLst/>
                          <a:latin typeface="+mn-lt"/>
                        </a:rPr>
                        <a:t>/MWh)</a:t>
                      </a:r>
                      <a:endParaRPr lang="en-US" sz="1600" b="0" i="0" u="none" strike="noStrike" dirty="0">
                        <a:solidFill>
                          <a:srgbClr val="000000"/>
                        </a:solidFill>
                        <a:effectLst/>
                        <a:latin typeface="+mn-lt"/>
                      </a:endParaRPr>
                    </a:p>
                  </a:txBody>
                  <a:tcPr marL="7620" marR="7620" marT="7620" marB="0" anchor="ctr"/>
                </a:tc>
                <a:tc>
                  <a:txBody>
                    <a:bodyPr/>
                    <a:lstStyle/>
                    <a:p>
                      <a:pPr algn="l" fontAlgn="b"/>
                      <a:r>
                        <a:rPr lang="en-US" sz="1600" b="0" u="none" strike="noStrike" dirty="0">
                          <a:solidFill>
                            <a:srgbClr val="000000"/>
                          </a:solidFill>
                          <a:effectLst/>
                          <a:latin typeface="+mn-lt"/>
                        </a:rPr>
                        <a:t>626</a:t>
                      </a:r>
                      <a:endParaRPr lang="en-US" sz="1600" b="0" i="0" u="none" strike="noStrike" dirty="0">
                        <a:solidFill>
                          <a:srgbClr val="000000"/>
                        </a:solidFill>
                        <a:effectLst/>
                        <a:latin typeface="+mn-lt"/>
                      </a:endParaRPr>
                    </a:p>
                  </a:txBody>
                  <a:tcPr marL="7620" marR="7620" marT="7620" marB="0" anchor="ctr"/>
                </a:tc>
                <a:tc>
                  <a:txBody>
                    <a:bodyPr/>
                    <a:lstStyle/>
                    <a:p>
                      <a:pPr algn="l" fontAlgn="b"/>
                      <a:endParaRPr lang="en-US" sz="15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1224329942"/>
                  </a:ext>
                </a:extLst>
              </a:tr>
              <a:tr h="1125748">
                <a:tc>
                  <a:txBody>
                    <a:bodyPr/>
                    <a:lstStyle/>
                    <a:p>
                      <a:pPr algn="l" fontAlgn="b"/>
                      <a:r>
                        <a:rPr lang="en-US" sz="1600" b="0" u="none" strike="noStrike" dirty="0">
                          <a:solidFill>
                            <a:srgbClr val="000000"/>
                          </a:solidFill>
                          <a:effectLst/>
                          <a:latin typeface="+mn-lt"/>
                        </a:rPr>
                        <a:t>Natural Gas Emissions (</a:t>
                      </a:r>
                      <a:r>
                        <a:rPr lang="en-US" sz="1600" b="0" u="none" strike="noStrike" dirty="0" err="1">
                          <a:solidFill>
                            <a:srgbClr val="000000"/>
                          </a:solidFill>
                          <a:effectLst/>
                          <a:latin typeface="+mn-lt"/>
                        </a:rPr>
                        <a:t>lbs</a:t>
                      </a:r>
                      <a:r>
                        <a:rPr lang="en-US" sz="1600" b="0" u="none" strike="noStrike" dirty="0">
                          <a:solidFill>
                            <a:srgbClr val="000000"/>
                          </a:solidFill>
                          <a:effectLst/>
                          <a:latin typeface="+mn-lt"/>
                        </a:rPr>
                        <a:t>/</a:t>
                      </a:r>
                      <a:r>
                        <a:rPr lang="en-US" sz="1600" b="0" u="none" strike="noStrike" dirty="0" err="1">
                          <a:solidFill>
                            <a:srgbClr val="000000"/>
                          </a:solidFill>
                          <a:effectLst/>
                          <a:latin typeface="+mn-lt"/>
                        </a:rPr>
                        <a:t>therm</a:t>
                      </a:r>
                      <a:r>
                        <a:rPr lang="en-US" sz="1600" b="0" u="none" strike="noStrike" dirty="0">
                          <a:solidFill>
                            <a:srgbClr val="000000"/>
                          </a:solidFill>
                          <a:effectLst/>
                          <a:latin typeface="+mn-lt"/>
                        </a:rPr>
                        <a:t>)</a:t>
                      </a:r>
                      <a:endParaRPr lang="en-US" sz="1600" b="0" i="0" u="none" strike="noStrike" dirty="0">
                        <a:solidFill>
                          <a:srgbClr val="000000"/>
                        </a:solidFill>
                        <a:effectLst/>
                        <a:latin typeface="+mn-lt"/>
                      </a:endParaRPr>
                    </a:p>
                  </a:txBody>
                  <a:tcPr marL="7620" marR="7620" marT="7620" marB="0" anchor="ctr"/>
                </a:tc>
                <a:tc>
                  <a:txBody>
                    <a:bodyPr/>
                    <a:lstStyle/>
                    <a:p>
                      <a:pPr algn="l" fontAlgn="b"/>
                      <a:r>
                        <a:rPr lang="en-US" sz="1600" b="0" u="none" strike="noStrike">
                          <a:solidFill>
                            <a:srgbClr val="000000"/>
                          </a:solidFill>
                          <a:effectLst/>
                          <a:latin typeface="+mn-lt"/>
                        </a:rPr>
                        <a:t>12.1</a:t>
                      </a:r>
                      <a:endParaRPr lang="en-US" sz="1600" b="0" i="0" u="none" strike="noStrike">
                        <a:solidFill>
                          <a:srgbClr val="000000"/>
                        </a:solidFill>
                        <a:effectLst/>
                        <a:latin typeface="+mn-lt"/>
                      </a:endParaRPr>
                    </a:p>
                  </a:txBody>
                  <a:tcPr marL="7620" marR="7620" marT="7620" marB="0" anchor="ctr"/>
                </a:tc>
                <a:tc>
                  <a:txBody>
                    <a:bodyPr/>
                    <a:lstStyle/>
                    <a:p>
                      <a:pPr algn="l" fontAlgn="b"/>
                      <a:endParaRPr lang="en-US" sz="1500" b="0" i="0" u="none" strike="noStrike" dirty="0">
                        <a:solidFill>
                          <a:srgbClr val="000000"/>
                        </a:solidFill>
                        <a:effectLst/>
                        <a:latin typeface="+mn-lt"/>
                      </a:endParaRPr>
                    </a:p>
                  </a:txBody>
                  <a:tcPr marL="7620" marR="7620" marT="7620" marB="0" anchor="ctr"/>
                </a:tc>
                <a:extLst>
                  <a:ext uri="{0D108BD9-81ED-4DB2-BD59-A6C34878D82A}">
                    <a16:rowId xmlns:a16="http://schemas.microsoft.com/office/drawing/2014/main" val="3859111069"/>
                  </a:ext>
                </a:extLst>
              </a:tr>
            </a:tbl>
          </a:graphicData>
        </a:graphic>
      </p:graphicFrame>
      <p:sp>
        <p:nvSpPr>
          <p:cNvPr id="16" name="TextBox 15">
            <a:extLst>
              <a:ext uri="{FF2B5EF4-FFF2-40B4-BE49-F238E27FC236}">
                <a16:creationId xmlns:a16="http://schemas.microsoft.com/office/drawing/2014/main" id="{AEBD76A9-93A7-B8FD-C5F3-29261CA499D7}"/>
              </a:ext>
            </a:extLst>
          </p:cNvPr>
          <p:cNvSpPr txBox="1"/>
          <p:nvPr/>
        </p:nvSpPr>
        <p:spPr>
          <a:xfrm>
            <a:off x="8276447" y="1445307"/>
            <a:ext cx="1308351" cy="369332"/>
          </a:xfrm>
          <a:prstGeom prst="rect">
            <a:avLst/>
          </a:prstGeom>
          <a:noFill/>
        </p:spPr>
        <p:txBody>
          <a:bodyPr wrap="square" rtlCol="0" anchor="ctr">
            <a:spAutoFit/>
          </a:bodyPr>
          <a:lstStyle/>
          <a:p>
            <a:pPr algn="ctr" defTabSz="1219170">
              <a:defRPr/>
            </a:pPr>
            <a:r>
              <a:rPr lang="en-US" dirty="0">
                <a:solidFill>
                  <a:srgbClr val="FFFFFF">
                    <a:lumMod val="65000"/>
                  </a:srgbClr>
                </a:solidFill>
                <a:latin typeface="Arial"/>
              </a:rPr>
              <a:t>Elect. Heat</a:t>
            </a:r>
          </a:p>
        </p:txBody>
      </p:sp>
      <p:sp>
        <p:nvSpPr>
          <p:cNvPr id="17" name="TextBox 16">
            <a:extLst>
              <a:ext uri="{FF2B5EF4-FFF2-40B4-BE49-F238E27FC236}">
                <a16:creationId xmlns:a16="http://schemas.microsoft.com/office/drawing/2014/main" id="{BD91C332-6798-BA81-B2AC-4C88E6731173}"/>
              </a:ext>
            </a:extLst>
          </p:cNvPr>
          <p:cNvSpPr txBox="1"/>
          <p:nvPr/>
        </p:nvSpPr>
        <p:spPr>
          <a:xfrm>
            <a:off x="8235808" y="2272623"/>
            <a:ext cx="1308351" cy="369332"/>
          </a:xfrm>
          <a:prstGeom prst="rect">
            <a:avLst/>
          </a:prstGeom>
          <a:noFill/>
        </p:spPr>
        <p:txBody>
          <a:bodyPr wrap="square" rtlCol="0" anchor="ctr">
            <a:spAutoFit/>
          </a:bodyPr>
          <a:lstStyle/>
          <a:p>
            <a:pPr algn="ctr" defTabSz="1219170">
              <a:defRPr/>
            </a:pPr>
            <a:r>
              <a:rPr lang="en-US" dirty="0">
                <a:solidFill>
                  <a:srgbClr val="FF6600"/>
                </a:solidFill>
                <a:latin typeface="Arial"/>
              </a:rPr>
              <a:t>Nat. Gas</a:t>
            </a:r>
          </a:p>
        </p:txBody>
      </p:sp>
      <p:sp>
        <p:nvSpPr>
          <p:cNvPr id="18" name="TextBox 17">
            <a:extLst>
              <a:ext uri="{FF2B5EF4-FFF2-40B4-BE49-F238E27FC236}">
                <a16:creationId xmlns:a16="http://schemas.microsoft.com/office/drawing/2014/main" id="{33AB7650-4741-4D8C-58EC-55B5F412B98A}"/>
              </a:ext>
            </a:extLst>
          </p:cNvPr>
          <p:cNvSpPr txBox="1"/>
          <p:nvPr/>
        </p:nvSpPr>
        <p:spPr>
          <a:xfrm>
            <a:off x="8219711" y="3176861"/>
            <a:ext cx="1421821" cy="369332"/>
          </a:xfrm>
          <a:prstGeom prst="rect">
            <a:avLst/>
          </a:prstGeom>
          <a:noFill/>
        </p:spPr>
        <p:txBody>
          <a:bodyPr wrap="square" rtlCol="0" anchor="ctr">
            <a:spAutoFit/>
          </a:bodyPr>
          <a:lstStyle/>
          <a:p>
            <a:pPr algn="ctr" defTabSz="1219170">
              <a:defRPr/>
            </a:pPr>
            <a:r>
              <a:rPr lang="en-US" dirty="0">
                <a:solidFill>
                  <a:srgbClr val="1394D2"/>
                </a:solidFill>
                <a:latin typeface="Arial"/>
              </a:rPr>
              <a:t>Heat Pump</a:t>
            </a:r>
          </a:p>
        </p:txBody>
      </p:sp>
      <p:sp>
        <p:nvSpPr>
          <p:cNvPr id="19" name="Arrow: Up 18">
            <a:extLst>
              <a:ext uri="{FF2B5EF4-FFF2-40B4-BE49-F238E27FC236}">
                <a16:creationId xmlns:a16="http://schemas.microsoft.com/office/drawing/2014/main" id="{0585EE96-EB38-2119-3F29-50764433740C}"/>
              </a:ext>
            </a:extLst>
          </p:cNvPr>
          <p:cNvSpPr/>
          <p:nvPr/>
        </p:nvSpPr>
        <p:spPr>
          <a:xfrm>
            <a:off x="1870941" y="2209369"/>
            <a:ext cx="284415" cy="369332"/>
          </a:xfrm>
          <a:prstGeom prst="upArrow">
            <a:avLst/>
          </a:prstGeom>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1219170">
              <a:defRPr/>
            </a:pPr>
            <a:endParaRPr lang="en-US">
              <a:solidFill>
                <a:srgbClr val="FFFFFF"/>
              </a:solidFill>
              <a:latin typeface="Arial"/>
            </a:endParaRPr>
          </a:p>
        </p:txBody>
      </p:sp>
      <p:sp>
        <p:nvSpPr>
          <p:cNvPr id="20" name="TextBox 19">
            <a:extLst>
              <a:ext uri="{FF2B5EF4-FFF2-40B4-BE49-F238E27FC236}">
                <a16:creationId xmlns:a16="http://schemas.microsoft.com/office/drawing/2014/main" id="{81A1BFCA-0297-9A40-075D-BA5CE074E01B}"/>
              </a:ext>
            </a:extLst>
          </p:cNvPr>
          <p:cNvSpPr txBox="1"/>
          <p:nvPr/>
        </p:nvSpPr>
        <p:spPr>
          <a:xfrm>
            <a:off x="1439079" y="2606104"/>
            <a:ext cx="1635755" cy="646331"/>
          </a:xfrm>
          <a:prstGeom prst="rect">
            <a:avLst/>
          </a:prstGeom>
          <a:noFill/>
        </p:spPr>
        <p:txBody>
          <a:bodyPr wrap="square" rtlCol="0" anchor="ctr">
            <a:spAutoFit/>
          </a:bodyPr>
          <a:lstStyle/>
          <a:p>
            <a:pPr algn="ctr" defTabSz="1219170">
              <a:defRPr/>
            </a:pPr>
            <a:r>
              <a:rPr lang="en-US" dirty="0">
                <a:solidFill>
                  <a:srgbClr val="1394D2"/>
                </a:solidFill>
                <a:latin typeface="Arial"/>
              </a:rPr>
              <a:t>Emissions Changeover</a:t>
            </a:r>
          </a:p>
        </p:txBody>
      </p:sp>
      <p:sp>
        <p:nvSpPr>
          <p:cNvPr id="12" name="Rectangle 11">
            <a:extLst>
              <a:ext uri="{FF2B5EF4-FFF2-40B4-BE49-F238E27FC236}">
                <a16:creationId xmlns:a16="http://schemas.microsoft.com/office/drawing/2014/main" id="{4830AA60-9D58-940B-E03B-20ABEA3B1D3B}"/>
              </a:ext>
            </a:extLst>
          </p:cNvPr>
          <p:cNvSpPr/>
          <p:nvPr/>
        </p:nvSpPr>
        <p:spPr>
          <a:xfrm>
            <a:off x="741273" y="4637307"/>
            <a:ext cx="8506488" cy="575971"/>
          </a:xfrm>
          <a:prstGeom prst="rect">
            <a:avLst/>
          </a:prstGeom>
          <a:solidFill>
            <a:schemeClr val="bg1"/>
          </a:solidFill>
          <a:ln>
            <a:noFill/>
          </a:ln>
        </p:spPr>
        <p:txBody>
          <a:bodyPr wrap="square" lIns="121920" tIns="121920" rIns="121920" bIns="121920" rtlCol="0" anchor="ctr">
            <a:noAutofit/>
          </a:bodyPr>
          <a:lstStyle/>
          <a:p>
            <a:pPr defTabSz="1219170">
              <a:spcAft>
                <a:spcPts val="533"/>
              </a:spcAft>
              <a:defRPr/>
            </a:pPr>
            <a:endParaRPr lang="en-US" sz="2133" b="1" dirty="0">
              <a:solidFill>
                <a:srgbClr val="0097E0"/>
              </a:solidFill>
              <a:latin typeface="Arial"/>
            </a:endParaRPr>
          </a:p>
        </p:txBody>
      </p:sp>
      <p:sp>
        <p:nvSpPr>
          <p:cNvPr id="13" name="Arrow: Right 10">
            <a:extLst>
              <a:ext uri="{FF2B5EF4-FFF2-40B4-BE49-F238E27FC236}">
                <a16:creationId xmlns:a16="http://schemas.microsoft.com/office/drawing/2014/main" id="{6911D270-464E-28AF-3A7F-B4959C80A9D0}"/>
              </a:ext>
            </a:extLst>
          </p:cNvPr>
          <p:cNvSpPr/>
          <p:nvPr/>
        </p:nvSpPr>
        <p:spPr>
          <a:xfrm>
            <a:off x="1683810" y="4273572"/>
            <a:ext cx="6375781" cy="1000787"/>
          </a:xfrm>
          <a:custGeom>
            <a:avLst/>
            <a:gdLst>
              <a:gd name="connsiteX0" fmla="*/ 0 w 5698541"/>
              <a:gd name="connsiteY0" fmla="*/ 151071 h 750590"/>
              <a:gd name="connsiteX1" fmla="*/ 5323246 w 5698541"/>
              <a:gd name="connsiteY1" fmla="*/ 151071 h 750590"/>
              <a:gd name="connsiteX2" fmla="*/ 5323246 w 5698541"/>
              <a:gd name="connsiteY2" fmla="*/ 0 h 750590"/>
              <a:gd name="connsiteX3" fmla="*/ 5698541 w 5698541"/>
              <a:gd name="connsiteY3" fmla="*/ 375295 h 750590"/>
              <a:gd name="connsiteX4" fmla="*/ 5323246 w 5698541"/>
              <a:gd name="connsiteY4" fmla="*/ 750590 h 750590"/>
              <a:gd name="connsiteX5" fmla="*/ 5323246 w 5698541"/>
              <a:gd name="connsiteY5" fmla="*/ 599519 h 750590"/>
              <a:gd name="connsiteX6" fmla="*/ 0 w 5698541"/>
              <a:gd name="connsiteY6" fmla="*/ 599519 h 750590"/>
              <a:gd name="connsiteX7" fmla="*/ 0 w 5698541"/>
              <a:gd name="connsiteY7" fmla="*/ 151071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99519 h 750590"/>
              <a:gd name="connsiteX7" fmla="*/ 0 w 5705856"/>
              <a:gd name="connsiteY7" fmla="*/ 231539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31539 h 750590"/>
              <a:gd name="connsiteX0" fmla="*/ 0 w 5705856"/>
              <a:gd name="connsiteY0" fmla="*/ 268115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68115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97376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453215 h 750590"/>
              <a:gd name="connsiteX7" fmla="*/ 0 w 5705856"/>
              <a:gd name="connsiteY7" fmla="*/ 297376 h 75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5856" h="750590">
                <a:moveTo>
                  <a:pt x="0" y="297376"/>
                </a:moveTo>
                <a:lnTo>
                  <a:pt x="5330561" y="151071"/>
                </a:lnTo>
                <a:lnTo>
                  <a:pt x="5330561" y="0"/>
                </a:lnTo>
                <a:lnTo>
                  <a:pt x="5705856" y="375295"/>
                </a:lnTo>
                <a:lnTo>
                  <a:pt x="5330561" y="750590"/>
                </a:lnTo>
                <a:lnTo>
                  <a:pt x="5330561" y="599519"/>
                </a:lnTo>
                <a:lnTo>
                  <a:pt x="7315" y="453215"/>
                </a:lnTo>
                <a:lnTo>
                  <a:pt x="0" y="297376"/>
                </a:lnTo>
                <a:close/>
              </a:path>
            </a:pathLst>
          </a:custGeom>
          <a:gradFill flip="none" rotWithShape="1">
            <a:gsLst>
              <a:gs pos="0">
                <a:schemeClr val="accent2"/>
              </a:gs>
              <a:gs pos="100000">
                <a:schemeClr val="lt1">
                  <a:shade val="100000"/>
                  <a:satMod val="115000"/>
                </a:schemeClr>
              </a:gs>
            </a:gsLst>
            <a:lin ang="10800000" scaled="1"/>
            <a:tileRect/>
          </a:gradFill>
          <a:ln>
            <a:solidFill>
              <a:schemeClr val="bg1"/>
            </a:solidFill>
          </a:ln>
        </p:spPr>
        <p:style>
          <a:lnRef idx="2">
            <a:schemeClr val="accent3"/>
          </a:lnRef>
          <a:fillRef idx="1">
            <a:schemeClr val="lt1"/>
          </a:fillRef>
          <a:effectRef idx="0">
            <a:schemeClr val="accent3"/>
          </a:effectRef>
          <a:fontRef idx="minor">
            <a:schemeClr val="dk1"/>
          </a:fontRef>
        </p:style>
        <p:txBody>
          <a:bodyPr wrap="square" lIns="121920" tIns="121920" rIns="121920" bIns="121920" rtlCol="0" anchor="ctr">
            <a:noAutofit/>
          </a:bodyPr>
          <a:lstStyle/>
          <a:p>
            <a:pPr algn="ctr" defTabSz="1219170">
              <a:spcAft>
                <a:spcPts val="533"/>
              </a:spcAft>
              <a:defRPr/>
            </a:pPr>
            <a:r>
              <a:rPr lang="en-US" sz="2133" b="1" dirty="0">
                <a:solidFill>
                  <a:srgbClr val="545454"/>
                </a:solidFill>
                <a:latin typeface="Arial"/>
              </a:rPr>
              <a:t>Increasing Efficiency</a:t>
            </a:r>
          </a:p>
        </p:txBody>
      </p:sp>
      <p:sp>
        <p:nvSpPr>
          <p:cNvPr id="5" name="Rectangle: Rounded Corners 4">
            <a:extLst>
              <a:ext uri="{FF2B5EF4-FFF2-40B4-BE49-F238E27FC236}">
                <a16:creationId xmlns:a16="http://schemas.microsoft.com/office/drawing/2014/main" id="{A272BA18-87B0-61DB-116D-9799146EF913}"/>
              </a:ext>
            </a:extLst>
          </p:cNvPr>
          <p:cNvSpPr/>
          <p:nvPr/>
        </p:nvSpPr>
        <p:spPr>
          <a:xfrm>
            <a:off x="9818450" y="3086483"/>
            <a:ext cx="2168140" cy="947253"/>
          </a:xfrm>
          <a:prstGeom prst="roundRect">
            <a:avLst/>
          </a:prstGeom>
          <a:noFill/>
        </p:spPr>
        <p:style>
          <a:lnRef idx="2">
            <a:schemeClr val="accent2"/>
          </a:lnRef>
          <a:fillRef idx="1">
            <a:schemeClr val="lt1"/>
          </a:fillRef>
          <a:effectRef idx="0">
            <a:schemeClr val="accent2"/>
          </a:effectRef>
          <a:fontRef idx="minor">
            <a:schemeClr val="dk1"/>
          </a:fontRef>
        </p:style>
        <p:txBody>
          <a:bodyPr wrap="square" lIns="121920" tIns="121920" rIns="121920" bIns="121920" rtlCol="0" anchor="ctr">
            <a:noAutofit/>
          </a:bodyPr>
          <a:lstStyle/>
          <a:p>
            <a:pPr defTabSz="1219170">
              <a:spcAft>
                <a:spcPts val="533"/>
              </a:spcAft>
              <a:defRPr/>
            </a:pPr>
            <a:endParaRPr lang="en-US" sz="2133" b="1" dirty="0">
              <a:solidFill>
                <a:srgbClr val="0097E0"/>
              </a:solidFill>
              <a:latin typeface="Arial"/>
            </a:endParaRPr>
          </a:p>
        </p:txBody>
      </p:sp>
      <p:sp>
        <p:nvSpPr>
          <p:cNvPr id="11" name="Rectangle: Rounded Corners 10">
            <a:extLst>
              <a:ext uri="{FF2B5EF4-FFF2-40B4-BE49-F238E27FC236}">
                <a16:creationId xmlns:a16="http://schemas.microsoft.com/office/drawing/2014/main" id="{2CFD2B33-848B-5029-E2AD-2BEEBE1A567F}"/>
              </a:ext>
            </a:extLst>
          </p:cNvPr>
          <p:cNvSpPr/>
          <p:nvPr/>
        </p:nvSpPr>
        <p:spPr>
          <a:xfrm>
            <a:off x="322725" y="5952300"/>
            <a:ext cx="11546550" cy="412006"/>
          </a:xfrm>
          <a:prstGeom prst="roundRect">
            <a:avLst/>
          </a:prstGeom>
          <a:solidFill>
            <a:schemeClr val="tx2"/>
          </a:solidFill>
          <a:ln w="38100">
            <a:solidFill>
              <a:schemeClr val="bg2"/>
            </a:solidFill>
          </a:ln>
        </p:spPr>
        <p:style>
          <a:lnRef idx="2">
            <a:schemeClr val="accent4">
              <a:shade val="15000"/>
            </a:schemeClr>
          </a:lnRef>
          <a:fillRef idx="1">
            <a:schemeClr val="accent4"/>
          </a:fillRef>
          <a:effectRef idx="0">
            <a:schemeClr val="accent4"/>
          </a:effectRef>
          <a:fontRef idx="minor">
            <a:schemeClr val="lt1"/>
          </a:fontRef>
        </p:style>
        <p:txBody>
          <a:bodyPr wrap="square" lIns="91440" tIns="91440" rIns="91440" bIns="91440" rtlCol="0" anchor="ctr">
            <a:noAutofit/>
          </a:bodyPr>
          <a:lstStyle/>
          <a:p>
            <a:pPr algn="ctr">
              <a:spcAft>
                <a:spcPts val="400"/>
              </a:spcAft>
            </a:pPr>
            <a:r>
              <a:rPr lang="en-US" sz="2000" b="1" dirty="0">
                <a:solidFill>
                  <a:schemeClr val="bg1"/>
                </a:solidFill>
              </a:rPr>
              <a:t>Emissions changeover varies with grid emissions factors, available from </a:t>
            </a:r>
            <a:r>
              <a:rPr lang="en-US" sz="2000" b="1" i="1" dirty="0">
                <a:solidFill>
                  <a:schemeClr val="bg1"/>
                </a:solidFill>
              </a:rPr>
              <a:t>US EPA </a:t>
            </a:r>
            <a:r>
              <a:rPr lang="en-US" sz="2000" b="1" i="1" dirty="0" err="1">
                <a:solidFill>
                  <a:schemeClr val="bg1"/>
                </a:solidFill>
              </a:rPr>
              <a:t>eGRID</a:t>
            </a:r>
            <a:endParaRPr lang="en-US" sz="2000" b="1" dirty="0">
              <a:solidFill>
                <a:schemeClr val="bg1"/>
              </a:solidFill>
            </a:endParaRPr>
          </a:p>
        </p:txBody>
      </p:sp>
      <p:sp>
        <p:nvSpPr>
          <p:cNvPr id="4" name="Arrow: Left-Right 3">
            <a:extLst>
              <a:ext uri="{FF2B5EF4-FFF2-40B4-BE49-F238E27FC236}">
                <a16:creationId xmlns:a16="http://schemas.microsoft.com/office/drawing/2014/main" id="{398E4D19-5C0A-1D9E-0ACB-1574E3781D27}"/>
              </a:ext>
            </a:extLst>
          </p:cNvPr>
          <p:cNvSpPr/>
          <p:nvPr/>
        </p:nvSpPr>
        <p:spPr>
          <a:xfrm>
            <a:off x="1504868" y="5191494"/>
            <a:ext cx="8136664" cy="575971"/>
          </a:xfrm>
          <a:prstGeom prst="leftRightArrow">
            <a:avLst/>
          </a:prstGeom>
          <a:gradFill flip="none" rotWithShape="1">
            <a:gsLst>
              <a:gs pos="50000">
                <a:srgbClr val="FFFF00"/>
              </a:gs>
              <a:gs pos="0">
                <a:schemeClr val="dk2">
                  <a:hueOff val="0"/>
                  <a:satOff val="0"/>
                  <a:lumOff val="0"/>
                  <a:alphaOff val="0"/>
                  <a:shade val="51000"/>
                  <a:satMod val="130000"/>
                </a:schemeClr>
              </a:gs>
              <a:gs pos="100000">
                <a:srgbClr val="FF0000"/>
              </a:gs>
            </a:gsLst>
            <a:lin ang="0" scaled="1"/>
            <a:tileRect/>
          </a:gradFill>
        </p:spPr>
        <p:style>
          <a:lnRef idx="2">
            <a:schemeClr val="accent4">
              <a:shade val="15000"/>
            </a:schemeClr>
          </a:lnRef>
          <a:fillRef idx="1">
            <a:schemeClr val="accent4"/>
          </a:fillRef>
          <a:effectRef idx="0">
            <a:schemeClr val="accent4"/>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tx1"/>
                </a:solidFill>
              </a:rPr>
              <a:t>Temperature</a:t>
            </a:r>
          </a:p>
        </p:txBody>
      </p:sp>
      <p:sp>
        <p:nvSpPr>
          <p:cNvPr id="6" name="Footer Placeholder 3">
            <a:extLst>
              <a:ext uri="{FF2B5EF4-FFF2-40B4-BE49-F238E27FC236}">
                <a16:creationId xmlns:a16="http://schemas.microsoft.com/office/drawing/2014/main" id="{7E40C968-B482-2412-8FA2-42A84463CBD5}"/>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201821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22EFEC63-D64A-38CA-B07C-3486A9F90080}"/>
              </a:ext>
            </a:extLst>
          </p:cNvPr>
          <p:cNvGraphicFramePr>
            <a:graphicFrameLocks noGrp="1"/>
          </p:cNvGraphicFramePr>
          <p:nvPr/>
        </p:nvGraphicFramePr>
        <p:xfrm>
          <a:off x="598311" y="654756"/>
          <a:ext cx="9220138" cy="3982551"/>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a:extLst>
              <a:ext uri="{FF2B5EF4-FFF2-40B4-BE49-F238E27FC236}">
                <a16:creationId xmlns:a16="http://schemas.microsoft.com/office/drawing/2014/main" id="{4830AA60-9D58-940B-E03B-20ABEA3B1D3B}"/>
              </a:ext>
            </a:extLst>
          </p:cNvPr>
          <p:cNvSpPr/>
          <p:nvPr/>
        </p:nvSpPr>
        <p:spPr>
          <a:xfrm>
            <a:off x="741273" y="4637307"/>
            <a:ext cx="8506488" cy="575971"/>
          </a:xfrm>
          <a:prstGeom prst="rect">
            <a:avLst/>
          </a:prstGeom>
          <a:solidFill>
            <a:schemeClr val="bg1"/>
          </a:solidFill>
          <a:ln>
            <a:noFill/>
          </a:ln>
        </p:spPr>
        <p:txBody>
          <a:bodyPr wrap="square" lIns="121920" tIns="121920" rIns="121920" bIns="121920" rtlCol="0" anchor="ctr">
            <a:noAutofit/>
          </a:bodyPr>
          <a:lstStyle/>
          <a:p>
            <a:pPr defTabSz="1219170">
              <a:spcAft>
                <a:spcPts val="533"/>
              </a:spcAft>
              <a:defRPr/>
            </a:pPr>
            <a:endParaRPr lang="en-US" sz="2133" b="1" dirty="0">
              <a:solidFill>
                <a:srgbClr val="0097E0"/>
              </a:solidFill>
              <a:latin typeface="Arial"/>
            </a:endParaRPr>
          </a:p>
        </p:txBody>
      </p:sp>
      <p:sp>
        <p:nvSpPr>
          <p:cNvPr id="2" name="Title 1">
            <a:extLst>
              <a:ext uri="{FF2B5EF4-FFF2-40B4-BE49-F238E27FC236}">
                <a16:creationId xmlns:a16="http://schemas.microsoft.com/office/drawing/2014/main" id="{99316895-5488-1E72-C73E-13F400C97D1A}"/>
              </a:ext>
            </a:extLst>
          </p:cNvPr>
          <p:cNvSpPr>
            <a:spLocks noGrp="1"/>
          </p:cNvSpPr>
          <p:nvPr>
            <p:ph type="title"/>
          </p:nvPr>
        </p:nvSpPr>
        <p:spPr>
          <a:prstGeom prst="rect">
            <a:avLst/>
          </a:prstGeom>
        </p:spPr>
        <p:txBody>
          <a:bodyPr>
            <a:noAutofit/>
          </a:bodyPr>
          <a:lstStyle/>
          <a:p>
            <a:r>
              <a:rPr lang="en-US" dirty="0">
                <a:latin typeface="+mn-lt"/>
              </a:rPr>
              <a:t>Heat Pump Heating Emissions – North Carolina</a:t>
            </a:r>
          </a:p>
        </p:txBody>
      </p:sp>
      <p:graphicFrame>
        <p:nvGraphicFramePr>
          <p:cNvPr id="15" name="Table 14">
            <a:extLst>
              <a:ext uri="{FF2B5EF4-FFF2-40B4-BE49-F238E27FC236}">
                <a16:creationId xmlns:a16="http://schemas.microsoft.com/office/drawing/2014/main" id="{2FA7B6E6-9E35-5B1C-2F48-E5368BEF92FA}"/>
              </a:ext>
            </a:extLst>
          </p:cNvPr>
          <p:cNvGraphicFramePr>
            <a:graphicFrameLocks noGrp="1"/>
          </p:cNvGraphicFramePr>
          <p:nvPr/>
        </p:nvGraphicFramePr>
        <p:xfrm>
          <a:off x="9818449" y="879115"/>
          <a:ext cx="2239943" cy="4418447"/>
        </p:xfrm>
        <a:graphic>
          <a:graphicData uri="http://schemas.openxmlformats.org/drawingml/2006/table">
            <a:tbl>
              <a:tblPr>
                <a:tableStyleId>{3B4B98B0-60AC-42C2-AFA5-B58CD77FA1E5}</a:tableStyleId>
              </a:tblPr>
              <a:tblGrid>
                <a:gridCol w="1368840">
                  <a:extLst>
                    <a:ext uri="{9D8B030D-6E8A-4147-A177-3AD203B41FA5}">
                      <a16:colId xmlns:a16="http://schemas.microsoft.com/office/drawing/2014/main" val="4144786247"/>
                    </a:ext>
                  </a:extLst>
                </a:gridCol>
                <a:gridCol w="721385">
                  <a:extLst>
                    <a:ext uri="{9D8B030D-6E8A-4147-A177-3AD203B41FA5}">
                      <a16:colId xmlns:a16="http://schemas.microsoft.com/office/drawing/2014/main" val="770938199"/>
                    </a:ext>
                  </a:extLst>
                </a:gridCol>
                <a:gridCol w="149718">
                  <a:extLst>
                    <a:ext uri="{9D8B030D-6E8A-4147-A177-3AD203B41FA5}">
                      <a16:colId xmlns:a16="http://schemas.microsoft.com/office/drawing/2014/main" val="791789710"/>
                    </a:ext>
                  </a:extLst>
                </a:gridCol>
              </a:tblGrid>
              <a:tr h="447719">
                <a:tc gridSpan="3">
                  <a:txBody>
                    <a:bodyPr/>
                    <a:lstStyle/>
                    <a:p>
                      <a:pPr algn="l" fontAlgn="b"/>
                      <a:r>
                        <a:rPr lang="en-US" sz="1600" b="1" u="none" strike="noStrike">
                          <a:solidFill>
                            <a:srgbClr val="000000"/>
                          </a:solidFill>
                          <a:effectLst/>
                          <a:latin typeface="+mn-lt"/>
                        </a:rPr>
                        <a:t>Assumptions</a:t>
                      </a:r>
                      <a:endParaRPr lang="en-US" sz="1600" b="1" i="0" u="none" strike="noStrike">
                        <a:solidFill>
                          <a:srgbClr val="000000"/>
                        </a:solidFill>
                        <a:effectLst/>
                        <a:latin typeface="+mn-lt"/>
                      </a:endParaRPr>
                    </a:p>
                  </a:txBody>
                  <a:tcPr marL="7620" marR="7620" marT="762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85649150"/>
                  </a:ext>
                </a:extLst>
              </a:tr>
              <a:tr h="859616">
                <a:tc>
                  <a:txBody>
                    <a:bodyPr/>
                    <a:lstStyle/>
                    <a:p>
                      <a:pPr algn="l" fontAlgn="b"/>
                      <a:r>
                        <a:rPr lang="en-US" sz="1600" b="0" u="none" strike="noStrike" dirty="0">
                          <a:solidFill>
                            <a:srgbClr val="000000"/>
                          </a:solidFill>
                          <a:effectLst/>
                          <a:latin typeface="+mn-lt"/>
                        </a:rPr>
                        <a:t>Natural Gas Efficiency: </a:t>
                      </a:r>
                      <a:endParaRPr lang="en-US" sz="1600" b="0" i="0" u="none" strike="noStrike" dirty="0">
                        <a:solidFill>
                          <a:srgbClr val="000000"/>
                        </a:solidFill>
                        <a:effectLst/>
                        <a:latin typeface="+mn-lt"/>
                      </a:endParaRPr>
                    </a:p>
                  </a:txBody>
                  <a:tcPr marL="7620" marR="7620" marT="7620" marB="0" anchor="ctr"/>
                </a:tc>
                <a:tc>
                  <a:txBody>
                    <a:bodyPr/>
                    <a:lstStyle/>
                    <a:p>
                      <a:pPr algn="l" fontAlgn="b"/>
                      <a:r>
                        <a:rPr lang="en-US" sz="1600" b="0" u="none" strike="noStrike">
                          <a:solidFill>
                            <a:srgbClr val="000000"/>
                          </a:solidFill>
                          <a:effectLst/>
                          <a:latin typeface="+mn-lt"/>
                        </a:rPr>
                        <a:t>85%</a:t>
                      </a:r>
                      <a:endParaRPr lang="en-US" sz="1600" b="0" i="0" u="none" strike="noStrike">
                        <a:solidFill>
                          <a:srgbClr val="000000"/>
                        </a:solidFill>
                        <a:effectLst/>
                        <a:latin typeface="+mn-lt"/>
                      </a:endParaRPr>
                    </a:p>
                  </a:txBody>
                  <a:tcPr marL="7620" marR="7620" marT="7620" marB="0" anchor="ctr"/>
                </a:tc>
                <a:tc>
                  <a:txBody>
                    <a:bodyPr/>
                    <a:lstStyle/>
                    <a:p>
                      <a:pPr algn="l" fontAlgn="b"/>
                      <a:r>
                        <a:rPr lang="en-US" sz="1500" b="0" u="none" strike="noStrike">
                          <a:solidFill>
                            <a:srgbClr val="000000"/>
                          </a:solidFill>
                          <a:effectLst/>
                          <a:latin typeface="+mn-lt"/>
                        </a:rPr>
                        <a:t> </a:t>
                      </a:r>
                      <a:endParaRPr lang="en-US" sz="15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1980852381"/>
                  </a:ext>
                </a:extLst>
              </a:tr>
              <a:tr h="859616">
                <a:tc>
                  <a:txBody>
                    <a:bodyPr/>
                    <a:lstStyle/>
                    <a:p>
                      <a:pPr algn="l" fontAlgn="b"/>
                      <a:r>
                        <a:rPr lang="en-US" sz="1600" b="0" u="none" strike="noStrike" dirty="0">
                          <a:solidFill>
                            <a:srgbClr val="000000"/>
                          </a:solidFill>
                          <a:effectLst/>
                          <a:latin typeface="+mn-lt"/>
                        </a:rPr>
                        <a:t>Electric Resistance Efficiency:</a:t>
                      </a:r>
                      <a:endParaRPr lang="en-US" sz="1600" b="0" i="0" u="none" strike="noStrike" dirty="0">
                        <a:solidFill>
                          <a:srgbClr val="000000"/>
                        </a:solidFill>
                        <a:effectLst/>
                        <a:latin typeface="+mn-lt"/>
                      </a:endParaRPr>
                    </a:p>
                  </a:txBody>
                  <a:tcPr marL="7620" marR="7620" marT="7620" marB="0" anchor="ctr"/>
                </a:tc>
                <a:tc>
                  <a:txBody>
                    <a:bodyPr/>
                    <a:lstStyle/>
                    <a:p>
                      <a:pPr algn="l" fontAlgn="b"/>
                      <a:r>
                        <a:rPr lang="en-US" sz="1600" b="0" u="none" strike="noStrike">
                          <a:solidFill>
                            <a:srgbClr val="000000"/>
                          </a:solidFill>
                          <a:effectLst/>
                          <a:latin typeface="+mn-lt"/>
                        </a:rPr>
                        <a:t>99%</a:t>
                      </a:r>
                      <a:endParaRPr lang="en-US" sz="1600" b="0" i="0" u="none" strike="noStrike">
                        <a:solidFill>
                          <a:srgbClr val="000000"/>
                        </a:solidFill>
                        <a:effectLst/>
                        <a:latin typeface="+mn-lt"/>
                      </a:endParaRPr>
                    </a:p>
                  </a:txBody>
                  <a:tcPr marL="7620" marR="7620" marT="7620" marB="0" anchor="ctr"/>
                </a:tc>
                <a:tc>
                  <a:txBody>
                    <a:bodyPr/>
                    <a:lstStyle/>
                    <a:p>
                      <a:pPr algn="l" fontAlgn="b"/>
                      <a:r>
                        <a:rPr lang="en-US" sz="1500" b="0" u="none" strike="noStrike">
                          <a:solidFill>
                            <a:srgbClr val="000000"/>
                          </a:solidFill>
                          <a:effectLst/>
                          <a:latin typeface="+mn-lt"/>
                        </a:rPr>
                        <a:t> </a:t>
                      </a:r>
                      <a:endParaRPr lang="en-US" sz="15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2440938713"/>
                  </a:ext>
                </a:extLst>
              </a:tr>
              <a:tr h="1125748">
                <a:tc>
                  <a:txBody>
                    <a:bodyPr/>
                    <a:lstStyle/>
                    <a:p>
                      <a:pPr algn="l" fontAlgn="b"/>
                      <a:r>
                        <a:rPr lang="en-US" sz="1600" b="0" u="none" strike="noStrike" dirty="0">
                          <a:solidFill>
                            <a:srgbClr val="000000"/>
                          </a:solidFill>
                          <a:effectLst/>
                          <a:latin typeface="+mn-lt"/>
                        </a:rPr>
                        <a:t>Electricity</a:t>
                      </a:r>
                    </a:p>
                    <a:p>
                      <a:pPr algn="l" fontAlgn="b"/>
                      <a:r>
                        <a:rPr lang="en-US" sz="1600" b="0" u="none" strike="noStrike" dirty="0">
                          <a:solidFill>
                            <a:srgbClr val="000000"/>
                          </a:solidFill>
                          <a:effectLst/>
                          <a:latin typeface="+mn-lt"/>
                        </a:rPr>
                        <a:t>Cost:</a:t>
                      </a:r>
                    </a:p>
                    <a:p>
                      <a:pPr algn="l" fontAlgn="b"/>
                      <a:r>
                        <a:rPr lang="en-US" sz="1600" b="0" i="0" u="none" strike="noStrike" dirty="0">
                          <a:solidFill>
                            <a:srgbClr val="000000"/>
                          </a:solidFill>
                          <a:effectLst/>
                          <a:latin typeface="+mn-lt"/>
                        </a:rPr>
                        <a:t>($/kWh)</a:t>
                      </a:r>
                    </a:p>
                  </a:txBody>
                  <a:tcPr marL="7620" marR="7620" marT="7620" marB="0" anchor="ctr"/>
                </a:tc>
                <a:tc>
                  <a:txBody>
                    <a:bodyPr/>
                    <a:lstStyle/>
                    <a:p>
                      <a:pPr algn="ctr" fontAlgn="b"/>
                      <a:r>
                        <a:rPr lang="en-US" sz="1600" b="0" u="none" strike="noStrike" dirty="0">
                          <a:solidFill>
                            <a:srgbClr val="000000"/>
                          </a:solidFill>
                          <a:effectLst/>
                          <a:latin typeface="+mn-lt"/>
                        </a:rPr>
                        <a:t>$0.11</a:t>
                      </a:r>
                      <a:endParaRPr lang="en-US" sz="1600" b="0" i="0" u="none" strike="noStrike" dirty="0">
                        <a:solidFill>
                          <a:srgbClr val="000000"/>
                        </a:solidFill>
                        <a:effectLst/>
                        <a:latin typeface="+mn-lt"/>
                      </a:endParaRPr>
                    </a:p>
                  </a:txBody>
                  <a:tcPr marL="7620" marR="7620" marT="7620" marB="0" anchor="ctr"/>
                </a:tc>
                <a:tc>
                  <a:txBody>
                    <a:bodyPr/>
                    <a:lstStyle/>
                    <a:p>
                      <a:pPr algn="l" fontAlgn="b"/>
                      <a:endParaRPr lang="en-US" sz="15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1224329942"/>
                  </a:ext>
                </a:extLst>
              </a:tr>
              <a:tr h="1125748">
                <a:tc>
                  <a:txBody>
                    <a:bodyPr/>
                    <a:lstStyle/>
                    <a:p>
                      <a:pPr algn="l" fontAlgn="b"/>
                      <a:r>
                        <a:rPr lang="en-US" sz="1600" b="0" u="none" strike="noStrike" dirty="0">
                          <a:solidFill>
                            <a:srgbClr val="000000"/>
                          </a:solidFill>
                          <a:effectLst/>
                          <a:latin typeface="+mn-lt"/>
                        </a:rPr>
                        <a:t>Natural Gas Cost:</a:t>
                      </a:r>
                    </a:p>
                    <a:p>
                      <a:pPr algn="l" fontAlgn="b"/>
                      <a:r>
                        <a:rPr lang="en-US" sz="1600" b="0" u="none" strike="noStrike" dirty="0">
                          <a:solidFill>
                            <a:srgbClr val="000000"/>
                          </a:solidFill>
                          <a:effectLst/>
                          <a:latin typeface="+mn-lt"/>
                        </a:rPr>
                        <a:t>($/mcf)</a:t>
                      </a:r>
                      <a:endParaRPr lang="en-US" sz="1600" b="0" i="0" u="none" strike="noStrike" dirty="0">
                        <a:solidFill>
                          <a:srgbClr val="000000"/>
                        </a:solidFill>
                        <a:effectLst/>
                        <a:latin typeface="+mn-lt"/>
                      </a:endParaRPr>
                    </a:p>
                  </a:txBody>
                  <a:tcPr marL="7620" marR="7620" marT="7620" marB="0" anchor="ctr"/>
                </a:tc>
                <a:tc>
                  <a:txBody>
                    <a:bodyPr/>
                    <a:lstStyle/>
                    <a:p>
                      <a:pPr algn="ctr" fontAlgn="b"/>
                      <a:r>
                        <a:rPr lang="en-US" sz="1600" b="0" i="0" u="none" strike="noStrike" dirty="0">
                          <a:solidFill>
                            <a:srgbClr val="000000"/>
                          </a:solidFill>
                          <a:effectLst/>
                          <a:latin typeface="+mn-lt"/>
                        </a:rPr>
                        <a:t>$10.12</a:t>
                      </a:r>
                    </a:p>
                  </a:txBody>
                  <a:tcPr marL="7620" marR="7620" marT="7620" marB="0" anchor="ctr"/>
                </a:tc>
                <a:tc>
                  <a:txBody>
                    <a:bodyPr/>
                    <a:lstStyle/>
                    <a:p>
                      <a:pPr algn="l" fontAlgn="b"/>
                      <a:endParaRPr lang="en-US" sz="1500" b="0" i="0" u="none" strike="noStrike" dirty="0">
                        <a:solidFill>
                          <a:srgbClr val="000000"/>
                        </a:solidFill>
                        <a:effectLst/>
                        <a:latin typeface="+mn-lt"/>
                      </a:endParaRPr>
                    </a:p>
                  </a:txBody>
                  <a:tcPr marL="7620" marR="7620" marT="7620" marB="0" anchor="ctr"/>
                </a:tc>
                <a:extLst>
                  <a:ext uri="{0D108BD9-81ED-4DB2-BD59-A6C34878D82A}">
                    <a16:rowId xmlns:a16="http://schemas.microsoft.com/office/drawing/2014/main" val="3859111069"/>
                  </a:ext>
                </a:extLst>
              </a:tr>
            </a:tbl>
          </a:graphicData>
        </a:graphic>
      </p:graphicFrame>
      <p:sp>
        <p:nvSpPr>
          <p:cNvPr id="16" name="TextBox 15">
            <a:extLst>
              <a:ext uri="{FF2B5EF4-FFF2-40B4-BE49-F238E27FC236}">
                <a16:creationId xmlns:a16="http://schemas.microsoft.com/office/drawing/2014/main" id="{AEBD76A9-93A7-B8FD-C5F3-29261CA499D7}"/>
              </a:ext>
            </a:extLst>
          </p:cNvPr>
          <p:cNvSpPr txBox="1"/>
          <p:nvPr/>
        </p:nvSpPr>
        <p:spPr>
          <a:xfrm>
            <a:off x="8276445" y="1590345"/>
            <a:ext cx="1308351" cy="369332"/>
          </a:xfrm>
          <a:prstGeom prst="rect">
            <a:avLst/>
          </a:prstGeom>
          <a:noFill/>
        </p:spPr>
        <p:txBody>
          <a:bodyPr wrap="square" rtlCol="0" anchor="ctr">
            <a:spAutoFit/>
          </a:bodyPr>
          <a:lstStyle/>
          <a:p>
            <a:pPr algn="ctr" defTabSz="1219170">
              <a:defRPr/>
            </a:pPr>
            <a:r>
              <a:rPr lang="en-US" dirty="0">
                <a:solidFill>
                  <a:srgbClr val="FFFFFF">
                    <a:lumMod val="65000"/>
                  </a:srgbClr>
                </a:solidFill>
                <a:latin typeface="Arial"/>
              </a:rPr>
              <a:t>Elect. Heat</a:t>
            </a:r>
          </a:p>
        </p:txBody>
      </p:sp>
      <p:sp>
        <p:nvSpPr>
          <p:cNvPr id="17" name="TextBox 16">
            <a:extLst>
              <a:ext uri="{FF2B5EF4-FFF2-40B4-BE49-F238E27FC236}">
                <a16:creationId xmlns:a16="http://schemas.microsoft.com/office/drawing/2014/main" id="{BD91C332-6798-BA81-B2AC-4C88E6731173}"/>
              </a:ext>
            </a:extLst>
          </p:cNvPr>
          <p:cNvSpPr txBox="1"/>
          <p:nvPr/>
        </p:nvSpPr>
        <p:spPr>
          <a:xfrm>
            <a:off x="8287574" y="2688375"/>
            <a:ext cx="1308351" cy="369332"/>
          </a:xfrm>
          <a:prstGeom prst="rect">
            <a:avLst/>
          </a:prstGeom>
          <a:noFill/>
        </p:spPr>
        <p:txBody>
          <a:bodyPr wrap="square" rtlCol="0" anchor="ctr">
            <a:spAutoFit/>
          </a:bodyPr>
          <a:lstStyle/>
          <a:p>
            <a:pPr algn="ctr" defTabSz="1219170">
              <a:defRPr/>
            </a:pPr>
            <a:r>
              <a:rPr lang="en-US" dirty="0">
                <a:solidFill>
                  <a:srgbClr val="FF6600"/>
                </a:solidFill>
                <a:latin typeface="Arial"/>
              </a:rPr>
              <a:t>Nat. Gas</a:t>
            </a:r>
          </a:p>
        </p:txBody>
      </p:sp>
      <p:sp>
        <p:nvSpPr>
          <p:cNvPr id="18" name="TextBox 17">
            <a:extLst>
              <a:ext uri="{FF2B5EF4-FFF2-40B4-BE49-F238E27FC236}">
                <a16:creationId xmlns:a16="http://schemas.microsoft.com/office/drawing/2014/main" id="{33AB7650-4741-4D8C-58EC-55B5F412B98A}"/>
              </a:ext>
            </a:extLst>
          </p:cNvPr>
          <p:cNvSpPr txBox="1"/>
          <p:nvPr/>
        </p:nvSpPr>
        <p:spPr>
          <a:xfrm>
            <a:off x="8219711" y="3695044"/>
            <a:ext cx="1421821" cy="369332"/>
          </a:xfrm>
          <a:prstGeom prst="rect">
            <a:avLst/>
          </a:prstGeom>
          <a:noFill/>
        </p:spPr>
        <p:txBody>
          <a:bodyPr wrap="square" rtlCol="0" anchor="ctr">
            <a:spAutoFit/>
          </a:bodyPr>
          <a:lstStyle/>
          <a:p>
            <a:pPr algn="ctr" defTabSz="1219170">
              <a:defRPr/>
            </a:pPr>
            <a:r>
              <a:rPr lang="en-US" dirty="0">
                <a:solidFill>
                  <a:srgbClr val="1394D2"/>
                </a:solidFill>
                <a:latin typeface="Arial"/>
              </a:rPr>
              <a:t>Heat Pump</a:t>
            </a:r>
          </a:p>
        </p:txBody>
      </p:sp>
      <p:sp>
        <p:nvSpPr>
          <p:cNvPr id="19" name="Arrow: Up 18">
            <a:extLst>
              <a:ext uri="{FF2B5EF4-FFF2-40B4-BE49-F238E27FC236}">
                <a16:creationId xmlns:a16="http://schemas.microsoft.com/office/drawing/2014/main" id="{0585EE96-EB38-2119-3F29-50764433740C}"/>
              </a:ext>
            </a:extLst>
          </p:cNvPr>
          <p:cNvSpPr/>
          <p:nvPr/>
        </p:nvSpPr>
        <p:spPr>
          <a:xfrm flipV="1">
            <a:off x="3694163" y="2565664"/>
            <a:ext cx="284415" cy="369332"/>
          </a:xfrm>
          <a:prstGeom prst="upArrow">
            <a:avLst/>
          </a:prstGeom>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defTabSz="1219170">
              <a:defRPr/>
            </a:pPr>
            <a:endParaRPr lang="en-US">
              <a:solidFill>
                <a:srgbClr val="FFFFFF"/>
              </a:solidFill>
              <a:latin typeface="Arial"/>
            </a:endParaRPr>
          </a:p>
        </p:txBody>
      </p:sp>
      <p:sp>
        <p:nvSpPr>
          <p:cNvPr id="20" name="TextBox 19">
            <a:extLst>
              <a:ext uri="{FF2B5EF4-FFF2-40B4-BE49-F238E27FC236}">
                <a16:creationId xmlns:a16="http://schemas.microsoft.com/office/drawing/2014/main" id="{81A1BFCA-0297-9A40-075D-BA5CE074E01B}"/>
              </a:ext>
            </a:extLst>
          </p:cNvPr>
          <p:cNvSpPr txBox="1"/>
          <p:nvPr/>
        </p:nvSpPr>
        <p:spPr>
          <a:xfrm>
            <a:off x="2990027" y="1887756"/>
            <a:ext cx="1635755" cy="646331"/>
          </a:xfrm>
          <a:prstGeom prst="rect">
            <a:avLst/>
          </a:prstGeom>
          <a:noFill/>
        </p:spPr>
        <p:txBody>
          <a:bodyPr wrap="square" rtlCol="0" anchor="ctr">
            <a:spAutoFit/>
          </a:bodyPr>
          <a:lstStyle/>
          <a:p>
            <a:pPr algn="ctr" defTabSz="1219170">
              <a:defRPr/>
            </a:pPr>
            <a:r>
              <a:rPr lang="en-US" dirty="0">
                <a:solidFill>
                  <a:schemeClr val="accent6">
                    <a:lumMod val="75000"/>
                  </a:schemeClr>
                </a:solidFill>
                <a:latin typeface="Arial"/>
              </a:rPr>
              <a:t>Cost Changeover</a:t>
            </a:r>
          </a:p>
        </p:txBody>
      </p:sp>
      <p:sp>
        <p:nvSpPr>
          <p:cNvPr id="13" name="Arrow: Right 10">
            <a:extLst>
              <a:ext uri="{FF2B5EF4-FFF2-40B4-BE49-F238E27FC236}">
                <a16:creationId xmlns:a16="http://schemas.microsoft.com/office/drawing/2014/main" id="{6911D270-464E-28AF-3A7F-B4959C80A9D0}"/>
              </a:ext>
            </a:extLst>
          </p:cNvPr>
          <p:cNvSpPr/>
          <p:nvPr/>
        </p:nvSpPr>
        <p:spPr>
          <a:xfrm>
            <a:off x="1683810" y="4273572"/>
            <a:ext cx="6375781" cy="1000787"/>
          </a:xfrm>
          <a:custGeom>
            <a:avLst/>
            <a:gdLst>
              <a:gd name="connsiteX0" fmla="*/ 0 w 5698541"/>
              <a:gd name="connsiteY0" fmla="*/ 151071 h 750590"/>
              <a:gd name="connsiteX1" fmla="*/ 5323246 w 5698541"/>
              <a:gd name="connsiteY1" fmla="*/ 151071 h 750590"/>
              <a:gd name="connsiteX2" fmla="*/ 5323246 w 5698541"/>
              <a:gd name="connsiteY2" fmla="*/ 0 h 750590"/>
              <a:gd name="connsiteX3" fmla="*/ 5698541 w 5698541"/>
              <a:gd name="connsiteY3" fmla="*/ 375295 h 750590"/>
              <a:gd name="connsiteX4" fmla="*/ 5323246 w 5698541"/>
              <a:gd name="connsiteY4" fmla="*/ 750590 h 750590"/>
              <a:gd name="connsiteX5" fmla="*/ 5323246 w 5698541"/>
              <a:gd name="connsiteY5" fmla="*/ 599519 h 750590"/>
              <a:gd name="connsiteX6" fmla="*/ 0 w 5698541"/>
              <a:gd name="connsiteY6" fmla="*/ 599519 h 750590"/>
              <a:gd name="connsiteX7" fmla="*/ 0 w 5698541"/>
              <a:gd name="connsiteY7" fmla="*/ 151071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99519 h 750590"/>
              <a:gd name="connsiteX7" fmla="*/ 0 w 5705856"/>
              <a:gd name="connsiteY7" fmla="*/ 231539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31539 h 750590"/>
              <a:gd name="connsiteX0" fmla="*/ 0 w 5705856"/>
              <a:gd name="connsiteY0" fmla="*/ 268115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68115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97376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453215 h 750590"/>
              <a:gd name="connsiteX7" fmla="*/ 0 w 5705856"/>
              <a:gd name="connsiteY7" fmla="*/ 297376 h 75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5856" h="750590">
                <a:moveTo>
                  <a:pt x="0" y="297376"/>
                </a:moveTo>
                <a:lnTo>
                  <a:pt x="5330561" y="151071"/>
                </a:lnTo>
                <a:lnTo>
                  <a:pt x="5330561" y="0"/>
                </a:lnTo>
                <a:lnTo>
                  <a:pt x="5705856" y="375295"/>
                </a:lnTo>
                <a:lnTo>
                  <a:pt x="5330561" y="750590"/>
                </a:lnTo>
                <a:lnTo>
                  <a:pt x="5330561" y="599519"/>
                </a:lnTo>
                <a:lnTo>
                  <a:pt x="7315" y="453215"/>
                </a:lnTo>
                <a:lnTo>
                  <a:pt x="0" y="297376"/>
                </a:lnTo>
                <a:close/>
              </a:path>
            </a:pathLst>
          </a:custGeom>
          <a:gradFill flip="none" rotWithShape="1">
            <a:gsLst>
              <a:gs pos="0">
                <a:schemeClr val="accent2"/>
              </a:gs>
              <a:gs pos="100000">
                <a:schemeClr val="lt1">
                  <a:shade val="100000"/>
                  <a:satMod val="115000"/>
                </a:schemeClr>
              </a:gs>
            </a:gsLst>
            <a:lin ang="10800000" scaled="1"/>
            <a:tileRect/>
          </a:gradFill>
          <a:ln>
            <a:solidFill>
              <a:schemeClr val="bg1"/>
            </a:solidFill>
          </a:ln>
        </p:spPr>
        <p:style>
          <a:lnRef idx="2">
            <a:schemeClr val="accent3"/>
          </a:lnRef>
          <a:fillRef idx="1">
            <a:schemeClr val="lt1"/>
          </a:fillRef>
          <a:effectRef idx="0">
            <a:schemeClr val="accent3"/>
          </a:effectRef>
          <a:fontRef idx="minor">
            <a:schemeClr val="dk1"/>
          </a:fontRef>
        </p:style>
        <p:txBody>
          <a:bodyPr wrap="square" lIns="121920" tIns="121920" rIns="121920" bIns="121920" rtlCol="0" anchor="ctr">
            <a:noAutofit/>
          </a:bodyPr>
          <a:lstStyle/>
          <a:p>
            <a:pPr algn="ctr" defTabSz="1219170">
              <a:spcAft>
                <a:spcPts val="533"/>
              </a:spcAft>
              <a:defRPr/>
            </a:pPr>
            <a:r>
              <a:rPr lang="en-US" sz="2133" b="1" dirty="0">
                <a:solidFill>
                  <a:srgbClr val="545454"/>
                </a:solidFill>
                <a:latin typeface="Arial"/>
              </a:rPr>
              <a:t>Increasing Efficiency</a:t>
            </a:r>
          </a:p>
        </p:txBody>
      </p:sp>
      <p:sp>
        <p:nvSpPr>
          <p:cNvPr id="10" name="Rectangle: Rounded Corners 9">
            <a:extLst>
              <a:ext uri="{FF2B5EF4-FFF2-40B4-BE49-F238E27FC236}">
                <a16:creationId xmlns:a16="http://schemas.microsoft.com/office/drawing/2014/main" id="{CC61E47D-615C-51B0-19F7-52FF366A5D5A}"/>
              </a:ext>
            </a:extLst>
          </p:cNvPr>
          <p:cNvSpPr/>
          <p:nvPr/>
        </p:nvSpPr>
        <p:spPr>
          <a:xfrm>
            <a:off x="686802" y="6086808"/>
            <a:ext cx="9838958" cy="369871"/>
          </a:xfrm>
          <a:prstGeom prst="roundRect">
            <a:avLst/>
          </a:prstGeom>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11" name="Rectangle: Rounded Corners 10">
            <a:extLst>
              <a:ext uri="{FF2B5EF4-FFF2-40B4-BE49-F238E27FC236}">
                <a16:creationId xmlns:a16="http://schemas.microsoft.com/office/drawing/2014/main" id="{F59A58AE-F034-98E4-E476-118B6AFFD7ED}"/>
              </a:ext>
            </a:extLst>
          </p:cNvPr>
          <p:cNvSpPr/>
          <p:nvPr/>
        </p:nvSpPr>
        <p:spPr>
          <a:xfrm>
            <a:off x="322725" y="5926663"/>
            <a:ext cx="11546550" cy="412006"/>
          </a:xfrm>
          <a:prstGeom prst="roundRect">
            <a:avLst/>
          </a:prstGeom>
          <a:solidFill>
            <a:schemeClr val="tx2"/>
          </a:solidFill>
          <a:ln w="38100">
            <a:solidFill>
              <a:schemeClr val="bg2"/>
            </a:solidFill>
          </a:ln>
        </p:spPr>
        <p:style>
          <a:lnRef idx="2">
            <a:schemeClr val="accent4">
              <a:shade val="15000"/>
            </a:schemeClr>
          </a:lnRef>
          <a:fillRef idx="1">
            <a:schemeClr val="accent4"/>
          </a:fillRef>
          <a:effectRef idx="0">
            <a:schemeClr val="accent4"/>
          </a:effectRef>
          <a:fontRef idx="minor">
            <a:schemeClr val="lt1"/>
          </a:fontRef>
        </p:style>
        <p:txBody>
          <a:bodyPr wrap="square" lIns="91440" tIns="91440" rIns="91440" bIns="91440" rtlCol="0" anchor="ctr">
            <a:noAutofit/>
          </a:bodyPr>
          <a:lstStyle/>
          <a:p>
            <a:pPr algn="ctr">
              <a:spcAft>
                <a:spcPts val="400"/>
              </a:spcAft>
            </a:pPr>
            <a:r>
              <a:rPr lang="en-US" sz="2000" b="1" dirty="0">
                <a:solidFill>
                  <a:schemeClr val="bg1"/>
                </a:solidFill>
              </a:rPr>
              <a:t>Cost changeover point varies with utility rates, available from </a:t>
            </a:r>
            <a:r>
              <a:rPr lang="en-US" sz="2000" b="1" i="1" dirty="0">
                <a:solidFill>
                  <a:schemeClr val="bg1"/>
                </a:solidFill>
              </a:rPr>
              <a:t>US EIA and utilities</a:t>
            </a:r>
            <a:endParaRPr lang="en-US" sz="2000" b="1" dirty="0">
              <a:solidFill>
                <a:schemeClr val="bg1"/>
              </a:solidFill>
            </a:endParaRPr>
          </a:p>
        </p:txBody>
      </p:sp>
      <p:sp>
        <p:nvSpPr>
          <p:cNvPr id="4" name="Arrow: Left-Right 3">
            <a:extLst>
              <a:ext uri="{FF2B5EF4-FFF2-40B4-BE49-F238E27FC236}">
                <a16:creationId xmlns:a16="http://schemas.microsoft.com/office/drawing/2014/main" id="{242DBF40-8099-AD45-2ED7-29E3F76C299C}"/>
              </a:ext>
            </a:extLst>
          </p:cNvPr>
          <p:cNvSpPr/>
          <p:nvPr/>
        </p:nvSpPr>
        <p:spPr>
          <a:xfrm>
            <a:off x="1504868" y="5191494"/>
            <a:ext cx="8136664" cy="575971"/>
          </a:xfrm>
          <a:prstGeom prst="leftRightArrow">
            <a:avLst/>
          </a:prstGeom>
          <a:gradFill flip="none" rotWithShape="1">
            <a:gsLst>
              <a:gs pos="50000">
                <a:srgbClr val="FFFF00"/>
              </a:gs>
              <a:gs pos="0">
                <a:schemeClr val="dk2">
                  <a:hueOff val="0"/>
                  <a:satOff val="0"/>
                  <a:lumOff val="0"/>
                  <a:alphaOff val="0"/>
                  <a:shade val="51000"/>
                  <a:satMod val="130000"/>
                </a:schemeClr>
              </a:gs>
              <a:gs pos="100000">
                <a:srgbClr val="FF0000"/>
              </a:gs>
            </a:gsLst>
            <a:lin ang="0" scaled="1"/>
            <a:tileRect/>
          </a:gradFill>
        </p:spPr>
        <p:style>
          <a:lnRef idx="2">
            <a:schemeClr val="accent4">
              <a:shade val="15000"/>
            </a:schemeClr>
          </a:lnRef>
          <a:fillRef idx="1">
            <a:schemeClr val="accent4"/>
          </a:fillRef>
          <a:effectRef idx="0">
            <a:schemeClr val="accent4"/>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tx1"/>
                </a:solidFill>
              </a:rPr>
              <a:t>Temperature</a:t>
            </a:r>
          </a:p>
        </p:txBody>
      </p:sp>
      <p:sp>
        <p:nvSpPr>
          <p:cNvPr id="5" name="Footer Placeholder 3">
            <a:extLst>
              <a:ext uri="{FF2B5EF4-FFF2-40B4-BE49-F238E27FC236}">
                <a16:creationId xmlns:a16="http://schemas.microsoft.com/office/drawing/2014/main" id="{149F7FB0-8709-8D9D-B833-54085CDAD31A}"/>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22271641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22993D3-C017-5EF0-E648-5B4D4A1137D5}"/>
              </a:ext>
            </a:extLst>
          </p:cNvPr>
          <p:cNvSpPr>
            <a:spLocks noGrp="1"/>
          </p:cNvSpPr>
          <p:nvPr>
            <p:ph type="title"/>
          </p:nvPr>
        </p:nvSpPr>
        <p:spPr/>
        <p:txBody>
          <a:bodyPr/>
          <a:lstStyle/>
          <a:p>
            <a:r>
              <a:rPr lang="en-US" dirty="0"/>
              <a:t>Heat Pumps and Electrical Distribution</a:t>
            </a:r>
          </a:p>
        </p:txBody>
      </p:sp>
      <p:sp>
        <p:nvSpPr>
          <p:cNvPr id="3" name="Footer Placeholder 2">
            <a:extLst>
              <a:ext uri="{FF2B5EF4-FFF2-40B4-BE49-F238E27FC236}">
                <a16:creationId xmlns:a16="http://schemas.microsoft.com/office/drawing/2014/main" id="{B422A0E0-6D1C-B241-132E-4A1459601B15}"/>
              </a:ext>
            </a:extLst>
          </p:cNvPr>
          <p:cNvSpPr>
            <a:spLocks noGrp="1"/>
          </p:cNvSpPr>
          <p:nvPr>
            <p:ph type="ftr" sz="quarter" idx="11"/>
          </p:nvPr>
        </p:nvSpPr>
        <p:spPr/>
        <p:txBody>
          <a:bodyPr/>
          <a:lstStyle/>
          <a:p>
            <a:r>
              <a:rPr lang="en-US" dirty="0"/>
              <a:t>© 2025 Daikin Applied  </a:t>
            </a:r>
            <a:endParaRPr lang="en-US" dirty="0">
              <a:solidFill>
                <a:schemeClr val="accent1"/>
              </a:solidFill>
            </a:endParaRPr>
          </a:p>
        </p:txBody>
      </p:sp>
      <p:sp>
        <p:nvSpPr>
          <p:cNvPr id="16" name="Content Placeholder 15">
            <a:extLst>
              <a:ext uri="{FF2B5EF4-FFF2-40B4-BE49-F238E27FC236}">
                <a16:creationId xmlns:a16="http://schemas.microsoft.com/office/drawing/2014/main" id="{853F501B-6D71-EBCD-2D36-D42302B8B8F8}"/>
              </a:ext>
            </a:extLst>
          </p:cNvPr>
          <p:cNvSpPr>
            <a:spLocks noGrp="1"/>
          </p:cNvSpPr>
          <p:nvPr>
            <p:ph sz="quarter" idx="13"/>
          </p:nvPr>
        </p:nvSpPr>
        <p:spPr>
          <a:xfrm>
            <a:off x="5692424" y="767694"/>
            <a:ext cx="5965573" cy="1389461"/>
          </a:xfrm>
        </p:spPr>
        <p:txBody>
          <a:bodyPr/>
          <a:lstStyle/>
          <a:p>
            <a:r>
              <a:rPr lang="en-US" u="sng" dirty="0"/>
              <a:t>Gas Heat Unit Being Replaced</a:t>
            </a:r>
          </a:p>
          <a:p>
            <a:pPr marL="380990" indent="-380990">
              <a:buClr>
                <a:srgbClr val="0097E0"/>
              </a:buClr>
              <a:buFont typeface="Arial" panose="020B0604020202020204" pitchFamily="34" charset="0"/>
              <a:buChar char="•"/>
            </a:pPr>
            <a:r>
              <a:rPr lang="en-US" b="0" dirty="0"/>
              <a:t>Electrical for cooling</a:t>
            </a:r>
          </a:p>
          <a:p>
            <a:pPr marL="380990" indent="-380990">
              <a:buClr>
                <a:srgbClr val="0097E0"/>
              </a:buClr>
              <a:buFont typeface="Arial" panose="020B0604020202020204" pitchFamily="34" charset="0"/>
              <a:buChar char="•"/>
            </a:pPr>
            <a:r>
              <a:rPr lang="en-US" b="0" dirty="0"/>
              <a:t>Gas for heating</a:t>
            </a:r>
          </a:p>
        </p:txBody>
      </p:sp>
      <p:sp>
        <p:nvSpPr>
          <p:cNvPr id="17" name="Content Placeholder 16">
            <a:extLst>
              <a:ext uri="{FF2B5EF4-FFF2-40B4-BE49-F238E27FC236}">
                <a16:creationId xmlns:a16="http://schemas.microsoft.com/office/drawing/2014/main" id="{1169CF21-2EDC-CF9A-4DA0-32FC8D8E1D2C}"/>
              </a:ext>
            </a:extLst>
          </p:cNvPr>
          <p:cNvSpPr>
            <a:spLocks noGrp="1"/>
          </p:cNvSpPr>
          <p:nvPr>
            <p:ph sz="quarter" idx="14"/>
          </p:nvPr>
        </p:nvSpPr>
        <p:spPr>
          <a:xfrm>
            <a:off x="5783086" y="2734270"/>
            <a:ext cx="5965573" cy="1389461"/>
          </a:xfrm>
        </p:spPr>
        <p:txBody>
          <a:bodyPr/>
          <a:lstStyle/>
          <a:p>
            <a:r>
              <a:rPr lang="en-US" u="sng" dirty="0"/>
              <a:t>Traditional Heat Pump w/ Electric Heat</a:t>
            </a:r>
          </a:p>
          <a:p>
            <a:pPr marL="380990" indent="-380990">
              <a:buClr>
                <a:srgbClr val="0097E0"/>
              </a:buClr>
              <a:buFont typeface="Arial" panose="020B0604020202020204" pitchFamily="34" charset="0"/>
              <a:buChar char="•"/>
            </a:pPr>
            <a:r>
              <a:rPr lang="en-US" b="0" dirty="0"/>
              <a:t>Electrical for cooling &amp; heating</a:t>
            </a:r>
          </a:p>
          <a:p>
            <a:pPr marL="380990" indent="-380990">
              <a:buClr>
                <a:srgbClr val="0097E0"/>
              </a:buClr>
              <a:buFont typeface="Arial" panose="020B0604020202020204" pitchFamily="34" charset="0"/>
              <a:buChar char="•"/>
            </a:pPr>
            <a:r>
              <a:rPr lang="en-US" b="0" dirty="0"/>
              <a:t>Large wire/breaker sizes required</a:t>
            </a:r>
          </a:p>
          <a:p>
            <a:pPr marL="380990" indent="-380990">
              <a:buClr>
                <a:srgbClr val="0097E0"/>
              </a:buClr>
              <a:buFont typeface="Arial" panose="020B0604020202020204" pitchFamily="34" charset="0"/>
              <a:buChar char="•"/>
            </a:pPr>
            <a:r>
              <a:rPr lang="en-US" b="0" dirty="0"/>
              <a:t>High electrical install cost</a:t>
            </a:r>
          </a:p>
        </p:txBody>
      </p:sp>
      <p:sp>
        <p:nvSpPr>
          <p:cNvPr id="18" name="Content Placeholder 17">
            <a:extLst>
              <a:ext uri="{FF2B5EF4-FFF2-40B4-BE49-F238E27FC236}">
                <a16:creationId xmlns:a16="http://schemas.microsoft.com/office/drawing/2014/main" id="{930600CD-DDBC-41FC-7154-29E07D760335}"/>
              </a:ext>
            </a:extLst>
          </p:cNvPr>
          <p:cNvSpPr>
            <a:spLocks noGrp="1"/>
          </p:cNvSpPr>
          <p:nvPr>
            <p:ph sz="quarter" idx="15"/>
          </p:nvPr>
        </p:nvSpPr>
        <p:spPr>
          <a:xfrm>
            <a:off x="5783086" y="4829892"/>
            <a:ext cx="5965573" cy="1389461"/>
          </a:xfrm>
        </p:spPr>
        <p:txBody>
          <a:bodyPr/>
          <a:lstStyle/>
          <a:p>
            <a:r>
              <a:rPr lang="en-US" u="sng" dirty="0"/>
              <a:t>Rebel Heat Pump w/ Electric Heat &amp; Dedicate EH Power</a:t>
            </a:r>
          </a:p>
          <a:p>
            <a:pPr marL="380990" indent="-380990">
              <a:buClr>
                <a:srgbClr val="0097E0"/>
              </a:buClr>
              <a:buFont typeface="Arial" panose="020B0604020202020204" pitchFamily="34" charset="0"/>
              <a:buChar char="•"/>
            </a:pPr>
            <a:r>
              <a:rPr lang="en-US" b="0" dirty="0"/>
              <a:t>Existing electrical for cooling </a:t>
            </a:r>
          </a:p>
          <a:p>
            <a:pPr marL="380990" indent="-380990">
              <a:buClr>
                <a:srgbClr val="0097E0"/>
              </a:buClr>
              <a:buFont typeface="Arial" panose="020B0604020202020204" pitchFamily="34" charset="0"/>
              <a:buChar char="•"/>
            </a:pPr>
            <a:r>
              <a:rPr lang="en-US" b="0" dirty="0"/>
              <a:t>New, separate, smaller electrical for heating</a:t>
            </a:r>
          </a:p>
          <a:p>
            <a:pPr marL="380990" indent="-380990">
              <a:buFont typeface="Arial" panose="020B0604020202020204" pitchFamily="34" charset="0"/>
              <a:buChar char="•"/>
            </a:pPr>
            <a:r>
              <a:rPr lang="en-US" dirty="0">
                <a:solidFill>
                  <a:srgbClr val="00B050"/>
                </a:solidFill>
              </a:rPr>
              <a:t>Simplified installation!</a:t>
            </a:r>
          </a:p>
          <a:p>
            <a:pPr marL="380990" indent="-380990">
              <a:buFont typeface="Arial" panose="020B0604020202020204" pitchFamily="34" charset="0"/>
              <a:buChar char="•"/>
            </a:pPr>
            <a:r>
              <a:rPr lang="en-US" dirty="0">
                <a:solidFill>
                  <a:srgbClr val="00B050"/>
                </a:solidFill>
              </a:rPr>
              <a:t>Lower electrical installed cost!</a:t>
            </a:r>
          </a:p>
        </p:txBody>
      </p:sp>
      <p:pic>
        <p:nvPicPr>
          <p:cNvPr id="20" name="Picture 19">
            <a:extLst>
              <a:ext uri="{FF2B5EF4-FFF2-40B4-BE49-F238E27FC236}">
                <a16:creationId xmlns:a16="http://schemas.microsoft.com/office/drawing/2014/main" id="{C977F220-4CDD-9B99-A112-DA6379750C8B}"/>
              </a:ext>
            </a:extLst>
          </p:cNvPr>
          <p:cNvPicPr>
            <a:picLocks noChangeAspect="1"/>
          </p:cNvPicPr>
          <p:nvPr/>
        </p:nvPicPr>
        <p:blipFill>
          <a:blip r:embed="rId2"/>
          <a:stretch>
            <a:fillRect/>
          </a:stretch>
        </p:blipFill>
        <p:spPr>
          <a:xfrm>
            <a:off x="574307" y="758870"/>
            <a:ext cx="4413331" cy="1551393"/>
          </a:xfrm>
          <a:prstGeom prst="rect">
            <a:avLst/>
          </a:prstGeom>
          <a:ln>
            <a:solidFill>
              <a:schemeClr val="tx1"/>
            </a:solidFill>
          </a:ln>
        </p:spPr>
      </p:pic>
      <p:pic>
        <p:nvPicPr>
          <p:cNvPr id="21" name="Picture 20">
            <a:extLst>
              <a:ext uri="{FF2B5EF4-FFF2-40B4-BE49-F238E27FC236}">
                <a16:creationId xmlns:a16="http://schemas.microsoft.com/office/drawing/2014/main" id="{C814B3E5-3E92-D72E-8FE7-8B2B4EBFB5D2}"/>
              </a:ext>
            </a:extLst>
          </p:cNvPr>
          <p:cNvPicPr>
            <a:picLocks noChangeAspect="1"/>
          </p:cNvPicPr>
          <p:nvPr/>
        </p:nvPicPr>
        <p:blipFill>
          <a:blip r:embed="rId3"/>
          <a:stretch>
            <a:fillRect/>
          </a:stretch>
        </p:blipFill>
        <p:spPr>
          <a:xfrm>
            <a:off x="574305" y="2827525"/>
            <a:ext cx="4413332" cy="1551393"/>
          </a:xfrm>
          <a:prstGeom prst="rect">
            <a:avLst/>
          </a:prstGeom>
          <a:ln>
            <a:solidFill>
              <a:schemeClr val="tx1"/>
            </a:solidFill>
          </a:ln>
        </p:spPr>
      </p:pic>
      <p:pic>
        <p:nvPicPr>
          <p:cNvPr id="22" name="Picture 21">
            <a:extLst>
              <a:ext uri="{FF2B5EF4-FFF2-40B4-BE49-F238E27FC236}">
                <a16:creationId xmlns:a16="http://schemas.microsoft.com/office/drawing/2014/main" id="{41E87EB3-5323-0FCA-97EA-FCA0F23BA923}"/>
              </a:ext>
            </a:extLst>
          </p:cNvPr>
          <p:cNvPicPr>
            <a:picLocks noChangeAspect="1"/>
          </p:cNvPicPr>
          <p:nvPr/>
        </p:nvPicPr>
        <p:blipFill>
          <a:blip r:embed="rId4"/>
          <a:stretch>
            <a:fillRect/>
          </a:stretch>
        </p:blipFill>
        <p:spPr>
          <a:xfrm>
            <a:off x="574305" y="4907187"/>
            <a:ext cx="4413332" cy="1570716"/>
          </a:xfrm>
          <a:prstGeom prst="rect">
            <a:avLst/>
          </a:prstGeom>
          <a:ln>
            <a:solidFill>
              <a:schemeClr val="tx1"/>
            </a:solidFill>
          </a:ln>
        </p:spPr>
      </p:pic>
      <p:sp>
        <p:nvSpPr>
          <p:cNvPr id="23" name="Arrow: Down 22">
            <a:extLst>
              <a:ext uri="{FF2B5EF4-FFF2-40B4-BE49-F238E27FC236}">
                <a16:creationId xmlns:a16="http://schemas.microsoft.com/office/drawing/2014/main" id="{31315FCF-E35B-19DE-6531-CB696008D98F}"/>
              </a:ext>
            </a:extLst>
          </p:cNvPr>
          <p:cNvSpPr/>
          <p:nvPr/>
        </p:nvSpPr>
        <p:spPr>
          <a:xfrm>
            <a:off x="2615955" y="2321144"/>
            <a:ext cx="437085" cy="477235"/>
          </a:xfrm>
          <a:prstGeom prst="downArrow">
            <a:avLst/>
          </a:prstGeom>
          <a:solidFill>
            <a:schemeClr val="bg2">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4" name="Arrow: Down 23">
            <a:extLst>
              <a:ext uri="{FF2B5EF4-FFF2-40B4-BE49-F238E27FC236}">
                <a16:creationId xmlns:a16="http://schemas.microsoft.com/office/drawing/2014/main" id="{93A797E8-E5DC-73BA-3207-FDFF4A675697}"/>
              </a:ext>
            </a:extLst>
          </p:cNvPr>
          <p:cNvSpPr/>
          <p:nvPr/>
        </p:nvSpPr>
        <p:spPr>
          <a:xfrm>
            <a:off x="2654964" y="4392803"/>
            <a:ext cx="437085" cy="477235"/>
          </a:xfrm>
          <a:prstGeom prst="downArrow">
            <a:avLst/>
          </a:prstGeom>
          <a:solidFill>
            <a:schemeClr val="bg2">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914777532"/>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6B8BF-4586-4C15-9A77-5ABD38881B68}"/>
              </a:ext>
            </a:extLst>
          </p:cNvPr>
          <p:cNvSpPr>
            <a:spLocks noGrp="1"/>
          </p:cNvSpPr>
          <p:nvPr>
            <p:ph type="title"/>
          </p:nvPr>
        </p:nvSpPr>
        <p:spPr>
          <a:xfrm>
            <a:off x="332890" y="47432"/>
            <a:ext cx="11573429" cy="398880"/>
          </a:xfrm>
        </p:spPr>
        <p:txBody>
          <a:bodyPr>
            <a:noAutofit/>
          </a:bodyPr>
          <a:lstStyle/>
          <a:p>
            <a:r>
              <a:rPr lang="en-US" dirty="0">
                <a:latin typeface="+mn-lt"/>
              </a:rPr>
              <a:t>Retrofitting Package Rooftop HPs</a:t>
            </a:r>
          </a:p>
        </p:txBody>
      </p:sp>
      <p:sp>
        <p:nvSpPr>
          <p:cNvPr id="4" name="TextBox 3">
            <a:extLst>
              <a:ext uri="{FF2B5EF4-FFF2-40B4-BE49-F238E27FC236}">
                <a16:creationId xmlns:a16="http://schemas.microsoft.com/office/drawing/2014/main" id="{B4E913CE-F6BA-7546-069A-194C174521F9}"/>
              </a:ext>
            </a:extLst>
          </p:cNvPr>
          <p:cNvSpPr txBox="1"/>
          <p:nvPr/>
        </p:nvSpPr>
        <p:spPr>
          <a:xfrm>
            <a:off x="494338" y="2679304"/>
            <a:ext cx="5152244" cy="646331"/>
          </a:xfrm>
          <a:prstGeom prst="rect">
            <a:avLst/>
          </a:prstGeom>
          <a:noFill/>
        </p:spPr>
        <p:txBody>
          <a:bodyPr wrap="none" lIns="91440" tIns="45720" rIns="91440" bIns="45720" rtlCol="0" anchor="t">
            <a:spAutoFit/>
          </a:bodyPr>
          <a:lstStyle/>
          <a:p>
            <a:r>
              <a:rPr lang="en-US" sz="3600" dirty="0">
                <a:solidFill>
                  <a:schemeClr val="tx2"/>
                </a:solidFill>
              </a:rPr>
              <a:t>New ASHP Rooftop Unit</a:t>
            </a:r>
          </a:p>
        </p:txBody>
      </p:sp>
      <p:graphicFrame>
        <p:nvGraphicFramePr>
          <p:cNvPr id="36" name="Table 36">
            <a:extLst>
              <a:ext uri="{FF2B5EF4-FFF2-40B4-BE49-F238E27FC236}">
                <a16:creationId xmlns:a16="http://schemas.microsoft.com/office/drawing/2014/main" id="{8D6675A8-51B5-BA9D-9C00-EBA5CEE6B781}"/>
              </a:ext>
            </a:extLst>
          </p:cNvPr>
          <p:cNvGraphicFramePr>
            <a:graphicFrameLocks noGrp="1"/>
          </p:cNvGraphicFramePr>
          <p:nvPr/>
        </p:nvGraphicFramePr>
        <p:xfrm>
          <a:off x="561466" y="3261331"/>
          <a:ext cx="11344853" cy="3321413"/>
        </p:xfrm>
        <a:graphic>
          <a:graphicData uri="http://schemas.openxmlformats.org/drawingml/2006/table">
            <a:tbl>
              <a:tblPr firstRow="1" bandRow="1">
                <a:tableStyleId>{8EC20E35-A176-4012-BC5E-935CFFF8708E}</a:tableStyleId>
              </a:tblPr>
              <a:tblGrid>
                <a:gridCol w="2944962">
                  <a:extLst>
                    <a:ext uri="{9D8B030D-6E8A-4147-A177-3AD203B41FA5}">
                      <a16:colId xmlns:a16="http://schemas.microsoft.com/office/drawing/2014/main" val="3478189368"/>
                    </a:ext>
                  </a:extLst>
                </a:gridCol>
                <a:gridCol w="2787657">
                  <a:extLst>
                    <a:ext uri="{9D8B030D-6E8A-4147-A177-3AD203B41FA5}">
                      <a16:colId xmlns:a16="http://schemas.microsoft.com/office/drawing/2014/main" val="2016016609"/>
                    </a:ext>
                  </a:extLst>
                </a:gridCol>
                <a:gridCol w="2547659">
                  <a:extLst>
                    <a:ext uri="{9D8B030D-6E8A-4147-A177-3AD203B41FA5}">
                      <a16:colId xmlns:a16="http://schemas.microsoft.com/office/drawing/2014/main" val="2768723334"/>
                    </a:ext>
                  </a:extLst>
                </a:gridCol>
                <a:gridCol w="3064575">
                  <a:extLst>
                    <a:ext uri="{9D8B030D-6E8A-4147-A177-3AD203B41FA5}">
                      <a16:colId xmlns:a16="http://schemas.microsoft.com/office/drawing/2014/main" val="1643009125"/>
                    </a:ext>
                  </a:extLst>
                </a:gridCol>
              </a:tblGrid>
              <a:tr h="901000">
                <a:tc>
                  <a:txBody>
                    <a:bodyPr/>
                    <a:lstStyle/>
                    <a:p>
                      <a:pPr algn="ctr"/>
                      <a:endParaRPr lang="en-US" sz="1800" dirty="0"/>
                    </a:p>
                  </a:txBody>
                  <a:tcPr anchor="ctr">
                    <a:lnL>
                      <a:noFill/>
                    </a:lnL>
                    <a:lnR>
                      <a:noFill/>
                    </a:lnR>
                    <a:lnT w="25400" cmpd="sng">
                      <a:noFill/>
                    </a:lnT>
                    <a:lnB w="25400" cmpd="sng">
                      <a:noFill/>
                    </a:lnB>
                    <a:lnTlToBr w="12700" cmpd="sng">
                      <a:noFill/>
                      <a:prstDash val="solid"/>
                    </a:lnTlToBr>
                    <a:lnBlToTr w="12700" cmpd="sng">
                      <a:noFill/>
                      <a:prstDash val="solid"/>
                    </a:lnBlToTr>
                    <a:solidFill>
                      <a:schemeClr val="tx2"/>
                    </a:solidFill>
                  </a:tcPr>
                </a:tc>
                <a:tc>
                  <a:txBody>
                    <a:bodyPr/>
                    <a:lstStyle/>
                    <a:p>
                      <a:pPr algn="ctr"/>
                      <a:r>
                        <a:rPr lang="en-US" sz="1800" dirty="0"/>
                        <a:t>Scenario 1:</a:t>
                      </a:r>
                    </a:p>
                    <a:p>
                      <a:pPr algn="ctr"/>
                      <a:r>
                        <a:rPr lang="en-US" sz="1800" dirty="0"/>
                        <a:t> Std Heat Pump</a:t>
                      </a:r>
                    </a:p>
                  </a:txBody>
                  <a:tcPr anchor="ctr">
                    <a:lnL>
                      <a:noFill/>
                    </a:lnL>
                    <a:lnR>
                      <a:noFill/>
                    </a:lnR>
                    <a:lnT w="25400" cmpd="sng">
                      <a:noFill/>
                    </a:lnT>
                    <a:lnB w="25400" cmpd="sng">
                      <a:noFill/>
                    </a:lnB>
                    <a:lnTlToBr w="12700" cmpd="sng">
                      <a:noFill/>
                      <a:prstDash val="solid"/>
                    </a:lnTlToBr>
                    <a:lnBlToTr w="12700" cmpd="sng">
                      <a:noFill/>
                      <a:prstDash val="solid"/>
                    </a:lnBlToTr>
                    <a:solidFill>
                      <a:schemeClr val="tx2"/>
                    </a:solidFill>
                  </a:tcPr>
                </a:tc>
                <a:tc>
                  <a:txBody>
                    <a:bodyPr/>
                    <a:lstStyle/>
                    <a:p>
                      <a:pPr algn="ctr"/>
                      <a:r>
                        <a:rPr lang="en-US" sz="1800" dirty="0">
                          <a:solidFill>
                            <a:schemeClr val="accent2"/>
                          </a:solidFill>
                        </a:rPr>
                        <a:t>Scenario 2: </a:t>
                      </a:r>
                    </a:p>
                    <a:p>
                      <a:pPr algn="ctr"/>
                      <a:r>
                        <a:rPr lang="en-US" sz="1800" dirty="0">
                          <a:solidFill>
                            <a:schemeClr val="accent2"/>
                          </a:solidFill>
                        </a:rPr>
                        <a:t>Inverter Heat Pump</a:t>
                      </a:r>
                    </a:p>
                  </a:txBody>
                  <a:tcPr anchor="ctr">
                    <a:lnL>
                      <a:noFill/>
                    </a:lnL>
                    <a:lnR>
                      <a:noFill/>
                    </a:lnR>
                    <a:lnT w="25400" cmpd="sng">
                      <a:noFill/>
                    </a:lnT>
                    <a:lnB w="25400" cmpd="sng">
                      <a:noFill/>
                    </a:lnB>
                    <a:lnTlToBr w="12700" cmpd="sng">
                      <a:noFill/>
                      <a:prstDash val="solid"/>
                    </a:lnTlToBr>
                    <a:lnBlToTr w="12700" cmpd="sng">
                      <a:noFill/>
                      <a:prstDash val="solid"/>
                    </a:lnBlToTr>
                    <a:solidFill>
                      <a:schemeClr val="tx2"/>
                    </a:solidFill>
                  </a:tcPr>
                </a:tc>
                <a:tc>
                  <a:txBody>
                    <a:bodyPr/>
                    <a:lstStyle/>
                    <a:p>
                      <a:pPr algn="ctr"/>
                      <a:r>
                        <a:rPr lang="en-US" sz="1800" dirty="0">
                          <a:solidFill>
                            <a:schemeClr val="accent2"/>
                          </a:solidFill>
                        </a:rPr>
                        <a:t>Scenario 3: </a:t>
                      </a:r>
                    </a:p>
                    <a:p>
                      <a:pPr algn="ctr"/>
                      <a:r>
                        <a:rPr lang="en-US" sz="1800" dirty="0">
                          <a:solidFill>
                            <a:schemeClr val="accent2"/>
                          </a:solidFill>
                        </a:rPr>
                        <a:t>Inverter HP</a:t>
                      </a:r>
                    </a:p>
                    <a:p>
                      <a:pPr algn="ctr"/>
                      <a:r>
                        <a:rPr lang="en-US" sz="1800" dirty="0">
                          <a:solidFill>
                            <a:schemeClr val="accent2"/>
                          </a:solidFill>
                        </a:rPr>
                        <a:t>Dual-point Electrical</a:t>
                      </a:r>
                    </a:p>
                  </a:txBody>
                  <a:tcPr anchor="ctr">
                    <a:lnL>
                      <a:noFill/>
                    </a:lnL>
                    <a:lnR>
                      <a:noFill/>
                    </a:lnR>
                    <a:lnT w="25400" cmpd="sng">
                      <a:noFill/>
                    </a:lnT>
                    <a:lnB w="254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4074784993"/>
                  </a:ext>
                </a:extLst>
              </a:tr>
              <a:tr h="731549">
                <a:tc>
                  <a:txBody>
                    <a:bodyPr/>
                    <a:lstStyle/>
                    <a:p>
                      <a:pPr algn="ctr"/>
                      <a:r>
                        <a:rPr lang="en-US" sz="1800" b="1" dirty="0"/>
                        <a:t>MCA</a:t>
                      </a:r>
                    </a:p>
                  </a:txBody>
                  <a:tcPr anchor="ctr">
                    <a:lnT w="25400" cmpd="sng">
                      <a:noFill/>
                    </a:lnT>
                  </a:tcPr>
                </a:tc>
                <a:tc>
                  <a:txBody>
                    <a:bodyPr/>
                    <a:lstStyle/>
                    <a:p>
                      <a:pPr algn="ctr"/>
                      <a:r>
                        <a:rPr lang="en-US" sz="1800" dirty="0"/>
                        <a:t>    280 amps – </a:t>
                      </a:r>
                    </a:p>
                    <a:p>
                      <a:pPr algn="ctr"/>
                      <a:r>
                        <a:rPr lang="en-US" sz="1800" dirty="0"/>
                        <a:t>300 MCM </a:t>
                      </a:r>
                    </a:p>
                  </a:txBody>
                  <a:tcPr anchor="ctr">
                    <a:lnT w="25400" cmpd="sng">
                      <a:noFill/>
                    </a:lnT>
                  </a:tcPr>
                </a:tc>
                <a:tc>
                  <a:txBody>
                    <a:bodyPr/>
                    <a:lstStyle/>
                    <a:p>
                      <a:pPr algn="ctr"/>
                      <a:r>
                        <a:rPr lang="en-US" sz="1800" dirty="0">
                          <a:solidFill>
                            <a:schemeClr val="accent2"/>
                          </a:solidFill>
                        </a:rPr>
                        <a:t>    233 amps – </a:t>
                      </a:r>
                    </a:p>
                    <a:p>
                      <a:pPr algn="ctr"/>
                      <a:r>
                        <a:rPr lang="en-US" sz="1800" dirty="0">
                          <a:solidFill>
                            <a:schemeClr val="accent2"/>
                          </a:solidFill>
                        </a:rPr>
                        <a:t>4/0 AWG</a:t>
                      </a:r>
                    </a:p>
                  </a:txBody>
                  <a:tcPr anchor="ctr">
                    <a:lnT w="25400" cmpd="sng">
                      <a:noFill/>
                    </a:lnT>
                  </a:tcPr>
                </a:tc>
                <a:tc>
                  <a:txBody>
                    <a:bodyPr/>
                    <a:lstStyle/>
                    <a:p>
                      <a:pPr algn="ctr"/>
                      <a:r>
                        <a:rPr lang="en-US" sz="1800" dirty="0">
                          <a:solidFill>
                            <a:schemeClr val="accent2"/>
                          </a:solidFill>
                        </a:rPr>
                        <a:t> C1: 130A   1/0 AWG</a:t>
                      </a:r>
                    </a:p>
                    <a:p>
                      <a:pPr algn="ctr"/>
                      <a:r>
                        <a:rPr lang="en-US" sz="1800" dirty="0">
                          <a:solidFill>
                            <a:schemeClr val="accent2"/>
                          </a:solidFill>
                        </a:rPr>
                        <a:t> C2: 100A      3 AWG </a:t>
                      </a:r>
                    </a:p>
                  </a:txBody>
                  <a:tcPr anchor="ctr">
                    <a:lnT w="25400" cmpd="sng">
                      <a:noFill/>
                    </a:lnT>
                  </a:tcPr>
                </a:tc>
                <a:extLst>
                  <a:ext uri="{0D108BD9-81ED-4DB2-BD59-A6C34878D82A}">
                    <a16:rowId xmlns:a16="http://schemas.microsoft.com/office/drawing/2014/main" val="68488825"/>
                  </a:ext>
                </a:extLst>
              </a:tr>
              <a:tr h="395304">
                <a:tc>
                  <a:txBody>
                    <a:bodyPr/>
                    <a:lstStyle/>
                    <a:p>
                      <a:pPr algn="ctr"/>
                      <a:r>
                        <a:rPr lang="en-US" sz="1800" b="1" dirty="0"/>
                        <a:t>MOP</a:t>
                      </a:r>
                    </a:p>
                  </a:txBody>
                  <a:tcPr anchor="ctr"/>
                </a:tc>
                <a:tc>
                  <a:txBody>
                    <a:bodyPr/>
                    <a:lstStyle/>
                    <a:p>
                      <a:pPr algn="ctr"/>
                      <a:r>
                        <a:rPr lang="en-US" sz="1800" dirty="0"/>
                        <a:t>300 amps</a:t>
                      </a:r>
                    </a:p>
                  </a:txBody>
                  <a:tcPr anchor="ctr"/>
                </a:tc>
                <a:tc>
                  <a:txBody>
                    <a:bodyPr/>
                    <a:lstStyle/>
                    <a:p>
                      <a:pPr algn="ctr"/>
                      <a:r>
                        <a:rPr lang="en-US" sz="1800" dirty="0">
                          <a:solidFill>
                            <a:schemeClr val="accent2"/>
                          </a:solidFill>
                        </a:rPr>
                        <a:t>250 amps</a:t>
                      </a:r>
                    </a:p>
                  </a:txBody>
                  <a:tcPr anchor="ctr"/>
                </a:tc>
                <a:tc>
                  <a:txBody>
                    <a:bodyPr/>
                    <a:lstStyle/>
                    <a:p>
                      <a:pPr algn="ctr"/>
                      <a:r>
                        <a:rPr lang="en-US" sz="1800" dirty="0">
                          <a:solidFill>
                            <a:schemeClr val="accent2"/>
                          </a:solidFill>
                        </a:rPr>
                        <a:t>C1 150A  / C2 = 125A</a:t>
                      </a:r>
                    </a:p>
                  </a:txBody>
                  <a:tcPr anchor="ctr"/>
                </a:tc>
                <a:extLst>
                  <a:ext uri="{0D108BD9-81ED-4DB2-BD59-A6C34878D82A}">
                    <a16:rowId xmlns:a16="http://schemas.microsoft.com/office/drawing/2014/main" val="2049078755"/>
                  </a:ext>
                </a:extLst>
              </a:tr>
              <a:tr h="394407">
                <a:tc>
                  <a:txBody>
                    <a:bodyPr/>
                    <a:lstStyle/>
                    <a:p>
                      <a:pPr algn="ctr"/>
                      <a:r>
                        <a:rPr lang="en-US" sz="1800" b="1" dirty="0"/>
                        <a:t>Install Requirements</a:t>
                      </a:r>
                    </a:p>
                  </a:txBody>
                  <a:tcPr anchor="ctr">
                    <a:lnB>
                      <a:noFill/>
                    </a:lnB>
                  </a:tcPr>
                </a:tc>
                <a:tc>
                  <a:txBody>
                    <a:bodyPr/>
                    <a:lstStyle/>
                    <a:p>
                      <a:pPr algn="ctr"/>
                      <a:r>
                        <a:rPr lang="en-US" sz="1800" dirty="0"/>
                        <a:t>New 280A Feed</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800" dirty="0"/>
                        <a:t>(+6 wire sizes)</a:t>
                      </a:r>
                    </a:p>
                  </a:txBody>
                  <a:tcPr anchor="ctr">
                    <a:lnB>
                      <a:noFill/>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800" dirty="0">
                          <a:solidFill>
                            <a:schemeClr val="accent2"/>
                          </a:solidFill>
                        </a:rPr>
                        <a:t>New 233A Feed</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800" dirty="0">
                          <a:solidFill>
                            <a:schemeClr val="accent2"/>
                          </a:solidFill>
                        </a:rPr>
                        <a:t>(+3 wire sizes)</a:t>
                      </a:r>
                    </a:p>
                  </a:txBody>
                  <a:tcPr anchor="ctr">
                    <a:lnB>
                      <a:noFill/>
                    </a:lnB>
                  </a:tcPr>
                </a:tc>
                <a:tc>
                  <a:txBody>
                    <a:bodyPr/>
                    <a:lstStyle/>
                    <a:p>
                      <a:pPr algn="ctr"/>
                      <a:r>
                        <a:rPr lang="en-US" sz="1800" dirty="0">
                          <a:solidFill>
                            <a:schemeClr val="accent2"/>
                          </a:solidFill>
                        </a:rPr>
                        <a:t>Use existing 130A Feed, New 100A Feed</a:t>
                      </a:r>
                    </a:p>
                  </a:txBody>
                  <a:tcPr anchor="ctr">
                    <a:lnB>
                      <a:noFill/>
                    </a:lnB>
                  </a:tcPr>
                </a:tc>
                <a:extLst>
                  <a:ext uri="{0D108BD9-81ED-4DB2-BD59-A6C34878D82A}">
                    <a16:rowId xmlns:a16="http://schemas.microsoft.com/office/drawing/2014/main" val="348244858"/>
                  </a:ext>
                </a:extLst>
              </a:tr>
              <a:tr h="394407">
                <a:tc>
                  <a:txBody>
                    <a:bodyPr/>
                    <a:lstStyle/>
                    <a:p>
                      <a:pPr algn="ctr"/>
                      <a:r>
                        <a:rPr lang="en-US" sz="1800" b="1" dirty="0"/>
                        <a:t>Relative Electrical Install Cost</a:t>
                      </a:r>
                    </a:p>
                  </a:txBody>
                  <a:tcPr anchor="ctr">
                    <a:lnL>
                      <a:noFill/>
                    </a:lnL>
                    <a:lnR>
                      <a:noFill/>
                    </a:lnR>
                    <a:lnT>
                      <a:noFill/>
                    </a:lnT>
                    <a:lnB w="25400" cmpd="sng">
                      <a:noFill/>
                    </a:lnB>
                    <a:lnTlToBr w="12700" cmpd="sng">
                      <a:noFill/>
                      <a:prstDash val="solid"/>
                    </a:lnTlToBr>
                    <a:lnBlToTr w="12700" cmpd="sng">
                      <a:noFill/>
                      <a:prstDash val="solid"/>
                    </a:lnBlToTr>
                  </a:tcPr>
                </a:tc>
                <a:tc>
                  <a:txBody>
                    <a:bodyPr/>
                    <a:lstStyle/>
                    <a:p>
                      <a:pPr algn="ctr"/>
                      <a:r>
                        <a:rPr lang="en-US" sz="1800" dirty="0"/>
                        <a:t>High</a:t>
                      </a:r>
                    </a:p>
                  </a:txBody>
                  <a:tcPr anchor="ctr">
                    <a:lnL>
                      <a:noFill/>
                    </a:lnL>
                    <a:lnR>
                      <a:noFill/>
                    </a:lnR>
                    <a:lnT>
                      <a:noFill/>
                    </a:lnT>
                    <a:lnB w="25400" cmpd="sng">
                      <a:noFill/>
                    </a:lnB>
                    <a:lnTlToBr w="12700" cmpd="sng">
                      <a:noFill/>
                      <a:prstDash val="solid"/>
                    </a:lnTlToBr>
                    <a:lnBlToTr w="12700" cmpd="sng">
                      <a:noFill/>
                      <a:prstDash val="solid"/>
                    </a:lnBlToTr>
                  </a:tcPr>
                </a:tc>
                <a:tc>
                  <a:txBody>
                    <a:bodyPr/>
                    <a:lstStyle/>
                    <a:p>
                      <a:pPr algn="ctr"/>
                      <a:r>
                        <a:rPr lang="en-US" sz="1800" dirty="0">
                          <a:solidFill>
                            <a:schemeClr val="accent2"/>
                          </a:solidFill>
                        </a:rPr>
                        <a:t>Medium</a:t>
                      </a:r>
                    </a:p>
                  </a:txBody>
                  <a:tcPr anchor="ctr">
                    <a:lnL>
                      <a:noFill/>
                    </a:lnL>
                    <a:lnR>
                      <a:noFill/>
                    </a:lnR>
                    <a:lnT>
                      <a:noFill/>
                    </a:lnT>
                    <a:lnB w="25400" cmpd="sng">
                      <a:noFill/>
                    </a:lnB>
                    <a:lnTlToBr w="12700" cmpd="sng">
                      <a:noFill/>
                      <a:prstDash val="solid"/>
                    </a:lnTlToBr>
                    <a:lnBlToTr w="12700" cmpd="sng">
                      <a:noFill/>
                      <a:prstDash val="solid"/>
                    </a:lnBlToTr>
                  </a:tcPr>
                </a:tc>
                <a:tc>
                  <a:txBody>
                    <a:bodyPr/>
                    <a:lstStyle/>
                    <a:p>
                      <a:pPr algn="ctr"/>
                      <a:r>
                        <a:rPr lang="en-US" sz="1800" dirty="0">
                          <a:solidFill>
                            <a:schemeClr val="accent2"/>
                          </a:solidFill>
                        </a:rPr>
                        <a:t>Low</a:t>
                      </a:r>
                    </a:p>
                  </a:txBody>
                  <a:tcPr anchor="ctr">
                    <a:lnL>
                      <a:noFill/>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07931990"/>
                  </a:ext>
                </a:extLst>
              </a:tr>
            </a:tbl>
          </a:graphicData>
        </a:graphic>
      </p:graphicFrame>
      <p:graphicFrame>
        <p:nvGraphicFramePr>
          <p:cNvPr id="37" name="Table 36">
            <a:extLst>
              <a:ext uri="{FF2B5EF4-FFF2-40B4-BE49-F238E27FC236}">
                <a16:creationId xmlns:a16="http://schemas.microsoft.com/office/drawing/2014/main" id="{6880DA59-4D9B-12A5-6C6E-465B32C9F99F}"/>
              </a:ext>
            </a:extLst>
          </p:cNvPr>
          <p:cNvGraphicFramePr>
            <a:graphicFrameLocks noGrp="1"/>
          </p:cNvGraphicFramePr>
          <p:nvPr/>
        </p:nvGraphicFramePr>
        <p:xfrm>
          <a:off x="6119604" y="719366"/>
          <a:ext cx="5086876" cy="1662306"/>
        </p:xfrm>
        <a:graphic>
          <a:graphicData uri="http://schemas.openxmlformats.org/drawingml/2006/table">
            <a:tbl>
              <a:tblPr firstRow="1" bandRow="1">
                <a:tableStyleId>{073A0DAA-6AF3-43AB-8588-CEC1D06C72B9}</a:tableStyleId>
              </a:tblPr>
              <a:tblGrid>
                <a:gridCol w="2543438">
                  <a:extLst>
                    <a:ext uri="{9D8B030D-6E8A-4147-A177-3AD203B41FA5}">
                      <a16:colId xmlns:a16="http://schemas.microsoft.com/office/drawing/2014/main" val="2016016609"/>
                    </a:ext>
                  </a:extLst>
                </a:gridCol>
                <a:gridCol w="2543438">
                  <a:extLst>
                    <a:ext uri="{9D8B030D-6E8A-4147-A177-3AD203B41FA5}">
                      <a16:colId xmlns:a16="http://schemas.microsoft.com/office/drawing/2014/main" val="2768723334"/>
                    </a:ext>
                  </a:extLst>
                </a:gridCol>
              </a:tblGrid>
              <a:tr h="554102">
                <a:tc>
                  <a:txBody>
                    <a:bodyPr/>
                    <a:lstStyle/>
                    <a:p>
                      <a:pPr algn="ctr"/>
                      <a:endParaRPr lang="en-US" sz="2000" dirty="0">
                        <a:latin typeface="Montserrat"/>
                      </a:endParaRPr>
                    </a:p>
                  </a:txBody>
                  <a:tcPr>
                    <a:solidFill>
                      <a:schemeClr val="bg1">
                        <a:lumMod val="50000"/>
                      </a:schemeClr>
                    </a:solidFill>
                  </a:tcPr>
                </a:tc>
                <a:tc>
                  <a:txBody>
                    <a:bodyPr/>
                    <a:lstStyle/>
                    <a:p>
                      <a:pPr marL="0" marR="0" lvl="0" indent="0" algn="ctr" defTabSz="1219253" rtl="0" eaLnBrk="1" fontAlgn="auto" latinLnBrk="0" hangingPunct="1">
                        <a:lnSpc>
                          <a:spcPct val="100000"/>
                        </a:lnSpc>
                        <a:spcBef>
                          <a:spcPts val="0"/>
                        </a:spcBef>
                        <a:spcAft>
                          <a:spcPts val="0"/>
                        </a:spcAft>
                        <a:buClrTx/>
                        <a:buSzTx/>
                        <a:buFontTx/>
                        <a:buNone/>
                        <a:tabLst/>
                        <a:defRPr/>
                      </a:pPr>
                      <a:r>
                        <a:rPr lang="en-US" sz="2000" dirty="0"/>
                        <a:t>Existing Unit</a:t>
                      </a:r>
                      <a:endParaRPr lang="en-US" sz="2000" dirty="0">
                        <a:latin typeface="Montserrat"/>
                      </a:endParaRPr>
                    </a:p>
                  </a:txBody>
                  <a:tcPr>
                    <a:solidFill>
                      <a:schemeClr val="bg1">
                        <a:lumMod val="50000"/>
                      </a:schemeClr>
                    </a:solidFill>
                  </a:tcPr>
                </a:tc>
                <a:extLst>
                  <a:ext uri="{0D108BD9-81ED-4DB2-BD59-A6C34878D82A}">
                    <a16:rowId xmlns:a16="http://schemas.microsoft.com/office/drawing/2014/main" val="4074784993"/>
                  </a:ext>
                </a:extLst>
              </a:tr>
              <a:tr h="554102">
                <a:tc>
                  <a:txBody>
                    <a:bodyPr/>
                    <a:lstStyle/>
                    <a:p>
                      <a:pPr algn="ctr"/>
                      <a:r>
                        <a:rPr lang="en-US" sz="2000" dirty="0"/>
                        <a:t>MCA</a:t>
                      </a:r>
                      <a:endParaRPr lang="en-US" sz="2000" dirty="0">
                        <a:latin typeface="Montserrat"/>
                      </a:endParaRPr>
                    </a:p>
                  </a:txBody>
                  <a:tcPr/>
                </a:tc>
                <a:tc>
                  <a:txBody>
                    <a:bodyPr/>
                    <a:lstStyle/>
                    <a:p>
                      <a:pPr algn="ctr"/>
                      <a:r>
                        <a:rPr lang="en-US" sz="2000" dirty="0"/>
                        <a:t>130A – 1/0 AWG</a:t>
                      </a:r>
                      <a:endParaRPr lang="en-US" sz="2000" dirty="0">
                        <a:latin typeface="Montserrat"/>
                      </a:endParaRPr>
                    </a:p>
                  </a:txBody>
                  <a:tcPr/>
                </a:tc>
                <a:extLst>
                  <a:ext uri="{0D108BD9-81ED-4DB2-BD59-A6C34878D82A}">
                    <a16:rowId xmlns:a16="http://schemas.microsoft.com/office/drawing/2014/main" val="68488825"/>
                  </a:ext>
                </a:extLst>
              </a:tr>
              <a:tr h="554102">
                <a:tc>
                  <a:txBody>
                    <a:bodyPr/>
                    <a:lstStyle/>
                    <a:p>
                      <a:pPr algn="ctr"/>
                      <a:r>
                        <a:rPr lang="en-US" sz="2000" dirty="0"/>
                        <a:t>MOP</a:t>
                      </a:r>
                      <a:endParaRPr lang="en-US" sz="2000" dirty="0">
                        <a:latin typeface="Montserrat"/>
                      </a:endParaRPr>
                    </a:p>
                  </a:txBody>
                  <a:tcPr/>
                </a:tc>
                <a:tc>
                  <a:txBody>
                    <a:bodyPr/>
                    <a:lstStyle/>
                    <a:p>
                      <a:pPr algn="ctr"/>
                      <a:r>
                        <a:rPr lang="en-US" sz="2000" dirty="0"/>
                        <a:t>150</a:t>
                      </a:r>
                      <a:endParaRPr lang="en-US" sz="2000" dirty="0">
                        <a:latin typeface="Montserrat"/>
                      </a:endParaRPr>
                    </a:p>
                  </a:txBody>
                  <a:tcPr/>
                </a:tc>
                <a:extLst>
                  <a:ext uri="{0D108BD9-81ED-4DB2-BD59-A6C34878D82A}">
                    <a16:rowId xmlns:a16="http://schemas.microsoft.com/office/drawing/2014/main" val="2049078755"/>
                  </a:ext>
                </a:extLst>
              </a:tr>
            </a:tbl>
          </a:graphicData>
        </a:graphic>
      </p:graphicFrame>
      <p:sp>
        <p:nvSpPr>
          <p:cNvPr id="9" name="Arrow: Right 8">
            <a:extLst>
              <a:ext uri="{FF2B5EF4-FFF2-40B4-BE49-F238E27FC236}">
                <a16:creationId xmlns:a16="http://schemas.microsoft.com/office/drawing/2014/main" id="{7E3AACE4-ED15-2B0C-F278-6983C31198A4}"/>
              </a:ext>
            </a:extLst>
          </p:cNvPr>
          <p:cNvSpPr/>
          <p:nvPr/>
        </p:nvSpPr>
        <p:spPr>
          <a:xfrm>
            <a:off x="5278834" y="978227"/>
            <a:ext cx="735496" cy="1144584"/>
          </a:xfrm>
          <a:prstGeom prst="rightArrow">
            <a:avLst/>
          </a:prstGeom>
          <a:solidFill>
            <a:schemeClr val="bg1">
              <a:lumMod val="5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5" name="Rectangle 4">
            <a:extLst>
              <a:ext uri="{FF2B5EF4-FFF2-40B4-BE49-F238E27FC236}">
                <a16:creationId xmlns:a16="http://schemas.microsoft.com/office/drawing/2014/main" id="{86039F5C-6FE4-AEA6-4C6C-7B4217CE8212}"/>
              </a:ext>
            </a:extLst>
          </p:cNvPr>
          <p:cNvSpPr/>
          <p:nvPr/>
        </p:nvSpPr>
        <p:spPr>
          <a:xfrm>
            <a:off x="598333" y="766007"/>
            <a:ext cx="4561498" cy="156966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r>
              <a:rPr lang="en-US" sz="6000" dirty="0">
                <a:ln w="0"/>
                <a:solidFill>
                  <a:schemeClr val="accent1"/>
                </a:solidFill>
                <a:effectLst>
                  <a:outerShdw blurRad="38100" dist="19050" dir="2700000" algn="tl" rotWithShape="0">
                    <a:schemeClr val="dk1">
                      <a:alpha val="40000"/>
                    </a:schemeClr>
                  </a:outerShdw>
                </a:effectLst>
              </a:rPr>
              <a:t>Existing Unit</a:t>
            </a:r>
          </a:p>
          <a:p>
            <a:r>
              <a:rPr lang="en-US" sz="3600" dirty="0">
                <a:ln w="0"/>
                <a:solidFill>
                  <a:schemeClr val="accent1"/>
                </a:solidFill>
                <a:effectLst>
                  <a:outerShdw blurRad="38100" dist="19050" dir="2700000" algn="tl" rotWithShape="0">
                    <a:schemeClr val="dk1">
                      <a:alpha val="40000"/>
                    </a:schemeClr>
                  </a:outerShdw>
                </a:effectLst>
              </a:rPr>
              <a:t>Rooftop w/ Gas Heat</a:t>
            </a:r>
          </a:p>
        </p:txBody>
      </p:sp>
      <p:sp>
        <p:nvSpPr>
          <p:cNvPr id="3" name="Rectangle 2">
            <a:extLst>
              <a:ext uri="{FF2B5EF4-FFF2-40B4-BE49-F238E27FC236}">
                <a16:creationId xmlns:a16="http://schemas.microsoft.com/office/drawing/2014/main" id="{6736DC3D-007F-4918-D15D-27761AFD8E30}"/>
              </a:ext>
            </a:extLst>
          </p:cNvPr>
          <p:cNvSpPr/>
          <p:nvPr/>
        </p:nvSpPr>
        <p:spPr>
          <a:xfrm>
            <a:off x="3369101" y="3235803"/>
            <a:ext cx="3080657" cy="3436773"/>
          </a:xfrm>
          <a:prstGeom prst="rect">
            <a:avLst/>
          </a:prstGeom>
          <a:ln w="38100">
            <a:solidFill>
              <a:schemeClr val="tx2">
                <a:lumMod val="60000"/>
                <a:lumOff val="40000"/>
              </a:schemeClr>
            </a:solidFill>
          </a:ln>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7" name="Footer Placeholder 3">
            <a:extLst>
              <a:ext uri="{FF2B5EF4-FFF2-40B4-BE49-F238E27FC236}">
                <a16:creationId xmlns:a16="http://schemas.microsoft.com/office/drawing/2014/main" id="{DE67BC6D-26EF-D9DC-EDD0-76A13CBDED04}"/>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32419492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6B8BF-4586-4C15-9A77-5ABD38881B68}"/>
              </a:ext>
            </a:extLst>
          </p:cNvPr>
          <p:cNvSpPr>
            <a:spLocks noGrp="1"/>
          </p:cNvSpPr>
          <p:nvPr>
            <p:ph type="title"/>
          </p:nvPr>
        </p:nvSpPr>
        <p:spPr>
          <a:xfrm>
            <a:off x="332890" y="47432"/>
            <a:ext cx="11573429" cy="398880"/>
          </a:xfrm>
        </p:spPr>
        <p:txBody>
          <a:bodyPr>
            <a:noAutofit/>
          </a:bodyPr>
          <a:lstStyle/>
          <a:p>
            <a:r>
              <a:rPr lang="en-US" dirty="0">
                <a:latin typeface="+mn-lt"/>
              </a:rPr>
              <a:t>Retrofitting Package Rooftop HPs</a:t>
            </a:r>
          </a:p>
        </p:txBody>
      </p:sp>
      <p:sp>
        <p:nvSpPr>
          <p:cNvPr id="4" name="TextBox 3">
            <a:extLst>
              <a:ext uri="{FF2B5EF4-FFF2-40B4-BE49-F238E27FC236}">
                <a16:creationId xmlns:a16="http://schemas.microsoft.com/office/drawing/2014/main" id="{B4E913CE-F6BA-7546-069A-194C174521F9}"/>
              </a:ext>
            </a:extLst>
          </p:cNvPr>
          <p:cNvSpPr txBox="1"/>
          <p:nvPr/>
        </p:nvSpPr>
        <p:spPr>
          <a:xfrm>
            <a:off x="494338" y="2679304"/>
            <a:ext cx="5152244" cy="646331"/>
          </a:xfrm>
          <a:prstGeom prst="rect">
            <a:avLst/>
          </a:prstGeom>
          <a:noFill/>
        </p:spPr>
        <p:txBody>
          <a:bodyPr wrap="none" lIns="91440" tIns="45720" rIns="91440" bIns="45720" rtlCol="0" anchor="t">
            <a:spAutoFit/>
          </a:bodyPr>
          <a:lstStyle/>
          <a:p>
            <a:r>
              <a:rPr lang="en-US" sz="3600" dirty="0">
                <a:solidFill>
                  <a:schemeClr val="tx2"/>
                </a:solidFill>
              </a:rPr>
              <a:t>New ASHP Rooftop Unit</a:t>
            </a:r>
          </a:p>
        </p:txBody>
      </p:sp>
      <p:graphicFrame>
        <p:nvGraphicFramePr>
          <p:cNvPr id="36" name="Table 36">
            <a:extLst>
              <a:ext uri="{FF2B5EF4-FFF2-40B4-BE49-F238E27FC236}">
                <a16:creationId xmlns:a16="http://schemas.microsoft.com/office/drawing/2014/main" id="{8D6675A8-51B5-BA9D-9C00-EBA5CEE6B781}"/>
              </a:ext>
            </a:extLst>
          </p:cNvPr>
          <p:cNvGraphicFramePr>
            <a:graphicFrameLocks noGrp="1"/>
          </p:cNvGraphicFramePr>
          <p:nvPr/>
        </p:nvGraphicFramePr>
        <p:xfrm>
          <a:off x="561466" y="3261331"/>
          <a:ext cx="11344853" cy="3321413"/>
        </p:xfrm>
        <a:graphic>
          <a:graphicData uri="http://schemas.openxmlformats.org/drawingml/2006/table">
            <a:tbl>
              <a:tblPr firstRow="1" bandRow="1">
                <a:tableStyleId>{8EC20E35-A176-4012-BC5E-935CFFF8708E}</a:tableStyleId>
              </a:tblPr>
              <a:tblGrid>
                <a:gridCol w="2944962">
                  <a:extLst>
                    <a:ext uri="{9D8B030D-6E8A-4147-A177-3AD203B41FA5}">
                      <a16:colId xmlns:a16="http://schemas.microsoft.com/office/drawing/2014/main" val="3478189368"/>
                    </a:ext>
                  </a:extLst>
                </a:gridCol>
                <a:gridCol w="2787657">
                  <a:extLst>
                    <a:ext uri="{9D8B030D-6E8A-4147-A177-3AD203B41FA5}">
                      <a16:colId xmlns:a16="http://schemas.microsoft.com/office/drawing/2014/main" val="2016016609"/>
                    </a:ext>
                  </a:extLst>
                </a:gridCol>
                <a:gridCol w="2547659">
                  <a:extLst>
                    <a:ext uri="{9D8B030D-6E8A-4147-A177-3AD203B41FA5}">
                      <a16:colId xmlns:a16="http://schemas.microsoft.com/office/drawing/2014/main" val="2768723334"/>
                    </a:ext>
                  </a:extLst>
                </a:gridCol>
                <a:gridCol w="3064575">
                  <a:extLst>
                    <a:ext uri="{9D8B030D-6E8A-4147-A177-3AD203B41FA5}">
                      <a16:colId xmlns:a16="http://schemas.microsoft.com/office/drawing/2014/main" val="1643009125"/>
                    </a:ext>
                  </a:extLst>
                </a:gridCol>
              </a:tblGrid>
              <a:tr h="901000">
                <a:tc>
                  <a:txBody>
                    <a:bodyPr/>
                    <a:lstStyle/>
                    <a:p>
                      <a:pPr algn="ctr"/>
                      <a:endParaRPr lang="en-US" sz="1800" dirty="0"/>
                    </a:p>
                  </a:txBody>
                  <a:tcPr anchor="ctr">
                    <a:lnL>
                      <a:noFill/>
                    </a:lnL>
                    <a:lnR>
                      <a:noFill/>
                    </a:lnR>
                    <a:lnT w="25400" cmpd="sng">
                      <a:noFill/>
                    </a:lnT>
                    <a:lnB w="25400" cmpd="sng">
                      <a:noFill/>
                    </a:lnB>
                    <a:lnTlToBr w="12700" cmpd="sng">
                      <a:noFill/>
                      <a:prstDash val="solid"/>
                    </a:lnTlToBr>
                    <a:lnBlToTr w="12700" cmpd="sng">
                      <a:noFill/>
                      <a:prstDash val="solid"/>
                    </a:lnBlToTr>
                    <a:solidFill>
                      <a:schemeClr val="tx2"/>
                    </a:solidFill>
                  </a:tcPr>
                </a:tc>
                <a:tc>
                  <a:txBody>
                    <a:bodyPr/>
                    <a:lstStyle/>
                    <a:p>
                      <a:pPr algn="ctr"/>
                      <a:r>
                        <a:rPr lang="en-US" sz="1800" dirty="0">
                          <a:solidFill>
                            <a:schemeClr val="accent2"/>
                          </a:solidFill>
                        </a:rPr>
                        <a:t>Scenario 1:</a:t>
                      </a:r>
                    </a:p>
                    <a:p>
                      <a:pPr algn="ctr"/>
                      <a:r>
                        <a:rPr lang="en-US" sz="1800" dirty="0">
                          <a:solidFill>
                            <a:schemeClr val="accent2"/>
                          </a:solidFill>
                        </a:rPr>
                        <a:t> Std Heat Pump</a:t>
                      </a:r>
                    </a:p>
                  </a:txBody>
                  <a:tcPr anchor="ctr">
                    <a:lnL>
                      <a:noFill/>
                    </a:lnL>
                    <a:lnR>
                      <a:noFill/>
                    </a:lnR>
                    <a:lnT w="25400" cmpd="sng">
                      <a:noFill/>
                    </a:lnT>
                    <a:lnB w="25400" cmpd="sng">
                      <a:noFill/>
                    </a:lnB>
                    <a:lnTlToBr w="12700" cmpd="sng">
                      <a:noFill/>
                      <a:prstDash val="solid"/>
                    </a:lnTlToBr>
                    <a:lnBlToTr w="12700" cmpd="sng">
                      <a:noFill/>
                      <a:prstDash val="solid"/>
                    </a:lnBlToTr>
                    <a:solidFill>
                      <a:schemeClr val="tx2"/>
                    </a:solidFill>
                  </a:tcPr>
                </a:tc>
                <a:tc>
                  <a:txBody>
                    <a:bodyPr/>
                    <a:lstStyle/>
                    <a:p>
                      <a:pPr algn="ctr"/>
                      <a:r>
                        <a:rPr lang="en-US" sz="1800" dirty="0"/>
                        <a:t>Scenario 2: </a:t>
                      </a:r>
                    </a:p>
                    <a:p>
                      <a:pPr algn="ctr"/>
                      <a:r>
                        <a:rPr lang="en-US" sz="1800" dirty="0"/>
                        <a:t>Inverter Heat Pump</a:t>
                      </a:r>
                    </a:p>
                  </a:txBody>
                  <a:tcPr anchor="ctr">
                    <a:lnL>
                      <a:noFill/>
                    </a:lnL>
                    <a:lnR>
                      <a:noFill/>
                    </a:lnR>
                    <a:lnT w="25400" cmpd="sng">
                      <a:noFill/>
                    </a:lnT>
                    <a:lnB w="25400" cmpd="sng">
                      <a:noFill/>
                    </a:lnB>
                    <a:lnTlToBr w="12700" cmpd="sng">
                      <a:noFill/>
                      <a:prstDash val="solid"/>
                    </a:lnTlToBr>
                    <a:lnBlToTr w="12700" cmpd="sng">
                      <a:noFill/>
                      <a:prstDash val="solid"/>
                    </a:lnBlToTr>
                    <a:solidFill>
                      <a:schemeClr val="tx2"/>
                    </a:solidFill>
                  </a:tcPr>
                </a:tc>
                <a:tc>
                  <a:txBody>
                    <a:bodyPr/>
                    <a:lstStyle/>
                    <a:p>
                      <a:pPr algn="ctr"/>
                      <a:r>
                        <a:rPr lang="en-US" sz="1800" dirty="0">
                          <a:solidFill>
                            <a:schemeClr val="accent2"/>
                          </a:solidFill>
                        </a:rPr>
                        <a:t>Scenario 3: </a:t>
                      </a:r>
                    </a:p>
                    <a:p>
                      <a:pPr algn="ctr"/>
                      <a:r>
                        <a:rPr lang="en-US" sz="1800" dirty="0">
                          <a:solidFill>
                            <a:schemeClr val="accent2"/>
                          </a:solidFill>
                        </a:rPr>
                        <a:t>Inverter HP</a:t>
                      </a:r>
                    </a:p>
                    <a:p>
                      <a:pPr algn="ctr"/>
                      <a:r>
                        <a:rPr lang="en-US" sz="1800" dirty="0">
                          <a:solidFill>
                            <a:schemeClr val="accent2"/>
                          </a:solidFill>
                        </a:rPr>
                        <a:t>Dual-point Electrical</a:t>
                      </a:r>
                    </a:p>
                  </a:txBody>
                  <a:tcPr anchor="ctr">
                    <a:lnL>
                      <a:noFill/>
                    </a:lnL>
                    <a:lnR>
                      <a:noFill/>
                    </a:lnR>
                    <a:lnT w="25400" cmpd="sng">
                      <a:noFill/>
                    </a:lnT>
                    <a:lnB w="254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4074784993"/>
                  </a:ext>
                </a:extLst>
              </a:tr>
              <a:tr h="731549">
                <a:tc>
                  <a:txBody>
                    <a:bodyPr/>
                    <a:lstStyle/>
                    <a:p>
                      <a:pPr algn="ctr"/>
                      <a:r>
                        <a:rPr lang="en-US" sz="1800" b="1" dirty="0"/>
                        <a:t>MCA</a:t>
                      </a:r>
                    </a:p>
                  </a:txBody>
                  <a:tcPr anchor="ctr">
                    <a:lnT w="25400" cmpd="sng">
                      <a:noFill/>
                    </a:lnT>
                  </a:tcPr>
                </a:tc>
                <a:tc>
                  <a:txBody>
                    <a:bodyPr/>
                    <a:lstStyle/>
                    <a:p>
                      <a:pPr algn="ctr"/>
                      <a:r>
                        <a:rPr lang="en-US" sz="1800" dirty="0">
                          <a:solidFill>
                            <a:schemeClr val="accent2"/>
                          </a:solidFill>
                        </a:rPr>
                        <a:t>    280 amps – </a:t>
                      </a:r>
                    </a:p>
                    <a:p>
                      <a:pPr algn="ctr"/>
                      <a:r>
                        <a:rPr lang="en-US" sz="1800" dirty="0">
                          <a:solidFill>
                            <a:schemeClr val="accent2"/>
                          </a:solidFill>
                        </a:rPr>
                        <a:t>300 MCM </a:t>
                      </a:r>
                    </a:p>
                  </a:txBody>
                  <a:tcPr anchor="ctr">
                    <a:lnT w="25400" cmpd="sng">
                      <a:noFill/>
                    </a:lnT>
                  </a:tcPr>
                </a:tc>
                <a:tc>
                  <a:txBody>
                    <a:bodyPr/>
                    <a:lstStyle/>
                    <a:p>
                      <a:pPr algn="ctr"/>
                      <a:r>
                        <a:rPr lang="en-US" sz="1800" dirty="0"/>
                        <a:t>    233 amps – </a:t>
                      </a:r>
                    </a:p>
                    <a:p>
                      <a:pPr algn="ctr"/>
                      <a:r>
                        <a:rPr lang="en-US" sz="1800" dirty="0"/>
                        <a:t>4/0 AWG</a:t>
                      </a:r>
                    </a:p>
                  </a:txBody>
                  <a:tcPr anchor="ctr">
                    <a:lnT w="25400" cmpd="sng">
                      <a:noFill/>
                    </a:lnT>
                  </a:tcPr>
                </a:tc>
                <a:tc>
                  <a:txBody>
                    <a:bodyPr/>
                    <a:lstStyle/>
                    <a:p>
                      <a:pPr algn="ctr"/>
                      <a:r>
                        <a:rPr lang="en-US" sz="1800" dirty="0">
                          <a:solidFill>
                            <a:schemeClr val="accent2"/>
                          </a:solidFill>
                        </a:rPr>
                        <a:t> C1: 130A   1/0 AWG</a:t>
                      </a:r>
                    </a:p>
                    <a:p>
                      <a:pPr algn="ctr"/>
                      <a:r>
                        <a:rPr lang="en-US" sz="1800" dirty="0">
                          <a:solidFill>
                            <a:schemeClr val="accent2"/>
                          </a:solidFill>
                        </a:rPr>
                        <a:t> C2: 100A      3 AWG </a:t>
                      </a:r>
                    </a:p>
                  </a:txBody>
                  <a:tcPr anchor="ctr">
                    <a:lnT w="25400" cmpd="sng">
                      <a:noFill/>
                    </a:lnT>
                  </a:tcPr>
                </a:tc>
                <a:extLst>
                  <a:ext uri="{0D108BD9-81ED-4DB2-BD59-A6C34878D82A}">
                    <a16:rowId xmlns:a16="http://schemas.microsoft.com/office/drawing/2014/main" val="68488825"/>
                  </a:ext>
                </a:extLst>
              </a:tr>
              <a:tr h="395304">
                <a:tc>
                  <a:txBody>
                    <a:bodyPr/>
                    <a:lstStyle/>
                    <a:p>
                      <a:pPr algn="ctr"/>
                      <a:r>
                        <a:rPr lang="en-US" sz="1800" b="1" dirty="0"/>
                        <a:t>MOP</a:t>
                      </a:r>
                    </a:p>
                  </a:txBody>
                  <a:tcPr anchor="ctr"/>
                </a:tc>
                <a:tc>
                  <a:txBody>
                    <a:bodyPr/>
                    <a:lstStyle/>
                    <a:p>
                      <a:pPr algn="ctr"/>
                      <a:r>
                        <a:rPr lang="en-US" sz="1800" dirty="0">
                          <a:solidFill>
                            <a:schemeClr val="accent2"/>
                          </a:solidFill>
                        </a:rPr>
                        <a:t>300 amps</a:t>
                      </a:r>
                    </a:p>
                  </a:txBody>
                  <a:tcPr anchor="ctr"/>
                </a:tc>
                <a:tc>
                  <a:txBody>
                    <a:bodyPr/>
                    <a:lstStyle/>
                    <a:p>
                      <a:pPr algn="ctr"/>
                      <a:r>
                        <a:rPr lang="en-US" sz="1800" dirty="0"/>
                        <a:t>250 amps</a:t>
                      </a:r>
                    </a:p>
                  </a:txBody>
                  <a:tcPr anchor="ctr"/>
                </a:tc>
                <a:tc>
                  <a:txBody>
                    <a:bodyPr/>
                    <a:lstStyle/>
                    <a:p>
                      <a:pPr algn="ctr"/>
                      <a:r>
                        <a:rPr lang="en-US" sz="1800" dirty="0">
                          <a:solidFill>
                            <a:schemeClr val="accent2"/>
                          </a:solidFill>
                        </a:rPr>
                        <a:t>C1 150A  / C2 = 125A</a:t>
                      </a:r>
                    </a:p>
                  </a:txBody>
                  <a:tcPr anchor="ctr"/>
                </a:tc>
                <a:extLst>
                  <a:ext uri="{0D108BD9-81ED-4DB2-BD59-A6C34878D82A}">
                    <a16:rowId xmlns:a16="http://schemas.microsoft.com/office/drawing/2014/main" val="2049078755"/>
                  </a:ext>
                </a:extLst>
              </a:tr>
              <a:tr h="394407">
                <a:tc>
                  <a:txBody>
                    <a:bodyPr/>
                    <a:lstStyle/>
                    <a:p>
                      <a:pPr algn="ctr"/>
                      <a:r>
                        <a:rPr lang="en-US" sz="1800" b="1" dirty="0"/>
                        <a:t>Install Requirements</a:t>
                      </a:r>
                    </a:p>
                  </a:txBody>
                  <a:tcPr anchor="ctr">
                    <a:lnB>
                      <a:noFill/>
                    </a:lnB>
                  </a:tcPr>
                </a:tc>
                <a:tc>
                  <a:txBody>
                    <a:bodyPr/>
                    <a:lstStyle/>
                    <a:p>
                      <a:pPr algn="ctr"/>
                      <a:r>
                        <a:rPr lang="en-US" sz="1800" dirty="0">
                          <a:solidFill>
                            <a:schemeClr val="accent2"/>
                          </a:solidFill>
                        </a:rPr>
                        <a:t>New 280A Feed</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800" dirty="0">
                          <a:solidFill>
                            <a:schemeClr val="accent2"/>
                          </a:solidFill>
                        </a:rPr>
                        <a:t>(+6 wire sizes)</a:t>
                      </a:r>
                    </a:p>
                  </a:txBody>
                  <a:tcPr anchor="ctr">
                    <a:lnB>
                      <a:noFill/>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800" dirty="0"/>
                        <a:t>New 233A Feed</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800" dirty="0"/>
                        <a:t>(+3 wire sizes)</a:t>
                      </a:r>
                    </a:p>
                  </a:txBody>
                  <a:tcPr anchor="ctr">
                    <a:lnB>
                      <a:noFill/>
                    </a:lnB>
                  </a:tcPr>
                </a:tc>
                <a:tc>
                  <a:txBody>
                    <a:bodyPr/>
                    <a:lstStyle/>
                    <a:p>
                      <a:pPr algn="ctr"/>
                      <a:r>
                        <a:rPr lang="en-US" sz="1800" dirty="0">
                          <a:solidFill>
                            <a:schemeClr val="accent2"/>
                          </a:solidFill>
                        </a:rPr>
                        <a:t>Use existing 130A Feed, New 100A Feed</a:t>
                      </a:r>
                    </a:p>
                  </a:txBody>
                  <a:tcPr anchor="ctr">
                    <a:lnB>
                      <a:noFill/>
                    </a:lnB>
                  </a:tcPr>
                </a:tc>
                <a:extLst>
                  <a:ext uri="{0D108BD9-81ED-4DB2-BD59-A6C34878D82A}">
                    <a16:rowId xmlns:a16="http://schemas.microsoft.com/office/drawing/2014/main" val="348244858"/>
                  </a:ext>
                </a:extLst>
              </a:tr>
              <a:tr h="394407">
                <a:tc>
                  <a:txBody>
                    <a:bodyPr/>
                    <a:lstStyle/>
                    <a:p>
                      <a:pPr algn="ctr"/>
                      <a:r>
                        <a:rPr lang="en-US" sz="1800" b="1" dirty="0"/>
                        <a:t>Relative Electrical Install Cost</a:t>
                      </a:r>
                    </a:p>
                  </a:txBody>
                  <a:tcPr anchor="ctr">
                    <a:lnL>
                      <a:noFill/>
                    </a:lnL>
                    <a:lnR>
                      <a:noFill/>
                    </a:lnR>
                    <a:lnT>
                      <a:noFill/>
                    </a:lnT>
                    <a:lnB w="25400" cmpd="sng">
                      <a:noFill/>
                    </a:lnB>
                    <a:lnTlToBr w="12700" cmpd="sng">
                      <a:noFill/>
                      <a:prstDash val="solid"/>
                    </a:lnTlToBr>
                    <a:lnBlToTr w="12700" cmpd="sng">
                      <a:noFill/>
                      <a:prstDash val="solid"/>
                    </a:lnBlToTr>
                  </a:tcPr>
                </a:tc>
                <a:tc>
                  <a:txBody>
                    <a:bodyPr/>
                    <a:lstStyle/>
                    <a:p>
                      <a:pPr algn="ctr"/>
                      <a:r>
                        <a:rPr lang="en-US" sz="1800" dirty="0">
                          <a:solidFill>
                            <a:schemeClr val="accent2"/>
                          </a:solidFill>
                        </a:rPr>
                        <a:t>High</a:t>
                      </a:r>
                    </a:p>
                  </a:txBody>
                  <a:tcPr anchor="ctr">
                    <a:lnL>
                      <a:noFill/>
                    </a:lnL>
                    <a:lnR>
                      <a:noFill/>
                    </a:lnR>
                    <a:lnT>
                      <a:noFill/>
                    </a:lnT>
                    <a:lnB w="25400" cmpd="sng">
                      <a:noFill/>
                    </a:lnB>
                    <a:lnTlToBr w="12700" cmpd="sng">
                      <a:noFill/>
                      <a:prstDash val="solid"/>
                    </a:lnTlToBr>
                    <a:lnBlToTr w="12700" cmpd="sng">
                      <a:noFill/>
                      <a:prstDash val="solid"/>
                    </a:lnBlToTr>
                  </a:tcPr>
                </a:tc>
                <a:tc>
                  <a:txBody>
                    <a:bodyPr/>
                    <a:lstStyle/>
                    <a:p>
                      <a:pPr algn="ctr"/>
                      <a:r>
                        <a:rPr lang="en-US" sz="1800" dirty="0"/>
                        <a:t>Medium</a:t>
                      </a:r>
                    </a:p>
                  </a:txBody>
                  <a:tcPr anchor="ctr">
                    <a:lnL>
                      <a:noFill/>
                    </a:lnL>
                    <a:lnR>
                      <a:noFill/>
                    </a:lnR>
                    <a:lnT>
                      <a:noFill/>
                    </a:lnT>
                    <a:lnB w="25400" cmpd="sng">
                      <a:noFill/>
                    </a:lnB>
                    <a:lnTlToBr w="12700" cmpd="sng">
                      <a:noFill/>
                      <a:prstDash val="solid"/>
                    </a:lnTlToBr>
                    <a:lnBlToTr w="12700" cmpd="sng">
                      <a:noFill/>
                      <a:prstDash val="solid"/>
                    </a:lnBlToTr>
                  </a:tcPr>
                </a:tc>
                <a:tc>
                  <a:txBody>
                    <a:bodyPr/>
                    <a:lstStyle/>
                    <a:p>
                      <a:pPr algn="ctr"/>
                      <a:r>
                        <a:rPr lang="en-US" sz="1800" dirty="0">
                          <a:solidFill>
                            <a:schemeClr val="accent2"/>
                          </a:solidFill>
                        </a:rPr>
                        <a:t>Low</a:t>
                      </a:r>
                    </a:p>
                  </a:txBody>
                  <a:tcPr anchor="ctr">
                    <a:lnL>
                      <a:noFill/>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07931990"/>
                  </a:ext>
                </a:extLst>
              </a:tr>
            </a:tbl>
          </a:graphicData>
        </a:graphic>
      </p:graphicFrame>
      <p:graphicFrame>
        <p:nvGraphicFramePr>
          <p:cNvPr id="37" name="Table 36">
            <a:extLst>
              <a:ext uri="{FF2B5EF4-FFF2-40B4-BE49-F238E27FC236}">
                <a16:creationId xmlns:a16="http://schemas.microsoft.com/office/drawing/2014/main" id="{6880DA59-4D9B-12A5-6C6E-465B32C9F99F}"/>
              </a:ext>
            </a:extLst>
          </p:cNvPr>
          <p:cNvGraphicFramePr>
            <a:graphicFrameLocks noGrp="1"/>
          </p:cNvGraphicFramePr>
          <p:nvPr/>
        </p:nvGraphicFramePr>
        <p:xfrm>
          <a:off x="6119604" y="719366"/>
          <a:ext cx="5086876" cy="1662306"/>
        </p:xfrm>
        <a:graphic>
          <a:graphicData uri="http://schemas.openxmlformats.org/drawingml/2006/table">
            <a:tbl>
              <a:tblPr firstRow="1" bandRow="1">
                <a:tableStyleId>{073A0DAA-6AF3-43AB-8588-CEC1D06C72B9}</a:tableStyleId>
              </a:tblPr>
              <a:tblGrid>
                <a:gridCol w="2543438">
                  <a:extLst>
                    <a:ext uri="{9D8B030D-6E8A-4147-A177-3AD203B41FA5}">
                      <a16:colId xmlns:a16="http://schemas.microsoft.com/office/drawing/2014/main" val="2016016609"/>
                    </a:ext>
                  </a:extLst>
                </a:gridCol>
                <a:gridCol w="2543438">
                  <a:extLst>
                    <a:ext uri="{9D8B030D-6E8A-4147-A177-3AD203B41FA5}">
                      <a16:colId xmlns:a16="http://schemas.microsoft.com/office/drawing/2014/main" val="2768723334"/>
                    </a:ext>
                  </a:extLst>
                </a:gridCol>
              </a:tblGrid>
              <a:tr h="554102">
                <a:tc>
                  <a:txBody>
                    <a:bodyPr/>
                    <a:lstStyle/>
                    <a:p>
                      <a:pPr algn="ctr"/>
                      <a:endParaRPr lang="en-US" sz="2000" dirty="0">
                        <a:latin typeface="Montserrat"/>
                      </a:endParaRPr>
                    </a:p>
                  </a:txBody>
                  <a:tcPr>
                    <a:solidFill>
                      <a:schemeClr val="bg1">
                        <a:lumMod val="50000"/>
                      </a:schemeClr>
                    </a:solidFill>
                  </a:tcPr>
                </a:tc>
                <a:tc>
                  <a:txBody>
                    <a:bodyPr/>
                    <a:lstStyle/>
                    <a:p>
                      <a:pPr marL="0" marR="0" lvl="0" indent="0" algn="ctr" defTabSz="1219253" rtl="0" eaLnBrk="1" fontAlgn="auto" latinLnBrk="0" hangingPunct="1">
                        <a:lnSpc>
                          <a:spcPct val="100000"/>
                        </a:lnSpc>
                        <a:spcBef>
                          <a:spcPts val="0"/>
                        </a:spcBef>
                        <a:spcAft>
                          <a:spcPts val="0"/>
                        </a:spcAft>
                        <a:buClrTx/>
                        <a:buSzTx/>
                        <a:buFontTx/>
                        <a:buNone/>
                        <a:tabLst/>
                        <a:defRPr/>
                      </a:pPr>
                      <a:r>
                        <a:rPr lang="en-US" sz="2000" dirty="0"/>
                        <a:t>Existing Unit</a:t>
                      </a:r>
                      <a:endParaRPr lang="en-US" sz="2000" dirty="0">
                        <a:latin typeface="Montserrat"/>
                      </a:endParaRPr>
                    </a:p>
                  </a:txBody>
                  <a:tcPr>
                    <a:solidFill>
                      <a:schemeClr val="bg1">
                        <a:lumMod val="50000"/>
                      </a:schemeClr>
                    </a:solidFill>
                  </a:tcPr>
                </a:tc>
                <a:extLst>
                  <a:ext uri="{0D108BD9-81ED-4DB2-BD59-A6C34878D82A}">
                    <a16:rowId xmlns:a16="http://schemas.microsoft.com/office/drawing/2014/main" val="4074784993"/>
                  </a:ext>
                </a:extLst>
              </a:tr>
              <a:tr h="554102">
                <a:tc>
                  <a:txBody>
                    <a:bodyPr/>
                    <a:lstStyle/>
                    <a:p>
                      <a:pPr algn="ctr"/>
                      <a:r>
                        <a:rPr lang="en-US" sz="2000" dirty="0"/>
                        <a:t>MCA</a:t>
                      </a:r>
                      <a:endParaRPr lang="en-US" sz="2000" dirty="0">
                        <a:latin typeface="Montserrat"/>
                      </a:endParaRPr>
                    </a:p>
                  </a:txBody>
                  <a:tcPr/>
                </a:tc>
                <a:tc>
                  <a:txBody>
                    <a:bodyPr/>
                    <a:lstStyle/>
                    <a:p>
                      <a:pPr algn="ctr"/>
                      <a:r>
                        <a:rPr lang="en-US" sz="2000" dirty="0"/>
                        <a:t>130A – 1/0 AWG</a:t>
                      </a:r>
                      <a:endParaRPr lang="en-US" sz="2000" dirty="0">
                        <a:latin typeface="Montserrat"/>
                      </a:endParaRPr>
                    </a:p>
                  </a:txBody>
                  <a:tcPr/>
                </a:tc>
                <a:extLst>
                  <a:ext uri="{0D108BD9-81ED-4DB2-BD59-A6C34878D82A}">
                    <a16:rowId xmlns:a16="http://schemas.microsoft.com/office/drawing/2014/main" val="68488825"/>
                  </a:ext>
                </a:extLst>
              </a:tr>
              <a:tr h="554102">
                <a:tc>
                  <a:txBody>
                    <a:bodyPr/>
                    <a:lstStyle/>
                    <a:p>
                      <a:pPr algn="ctr"/>
                      <a:r>
                        <a:rPr lang="en-US" sz="2000" dirty="0"/>
                        <a:t>MOP</a:t>
                      </a:r>
                      <a:endParaRPr lang="en-US" sz="2000" dirty="0">
                        <a:latin typeface="Montserrat"/>
                      </a:endParaRPr>
                    </a:p>
                  </a:txBody>
                  <a:tcPr/>
                </a:tc>
                <a:tc>
                  <a:txBody>
                    <a:bodyPr/>
                    <a:lstStyle/>
                    <a:p>
                      <a:pPr algn="ctr"/>
                      <a:r>
                        <a:rPr lang="en-US" sz="2000" dirty="0"/>
                        <a:t>150</a:t>
                      </a:r>
                      <a:endParaRPr lang="en-US" sz="2000" dirty="0">
                        <a:latin typeface="Montserrat"/>
                      </a:endParaRPr>
                    </a:p>
                  </a:txBody>
                  <a:tcPr/>
                </a:tc>
                <a:extLst>
                  <a:ext uri="{0D108BD9-81ED-4DB2-BD59-A6C34878D82A}">
                    <a16:rowId xmlns:a16="http://schemas.microsoft.com/office/drawing/2014/main" val="2049078755"/>
                  </a:ext>
                </a:extLst>
              </a:tr>
            </a:tbl>
          </a:graphicData>
        </a:graphic>
      </p:graphicFrame>
      <p:sp>
        <p:nvSpPr>
          <p:cNvPr id="9" name="Arrow: Right 8">
            <a:extLst>
              <a:ext uri="{FF2B5EF4-FFF2-40B4-BE49-F238E27FC236}">
                <a16:creationId xmlns:a16="http://schemas.microsoft.com/office/drawing/2014/main" id="{7E3AACE4-ED15-2B0C-F278-6983C31198A4}"/>
              </a:ext>
            </a:extLst>
          </p:cNvPr>
          <p:cNvSpPr/>
          <p:nvPr/>
        </p:nvSpPr>
        <p:spPr>
          <a:xfrm>
            <a:off x="5278834" y="978227"/>
            <a:ext cx="735496" cy="1144584"/>
          </a:xfrm>
          <a:prstGeom prst="rightArrow">
            <a:avLst/>
          </a:prstGeom>
          <a:solidFill>
            <a:schemeClr val="bg1">
              <a:lumMod val="5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5" name="Rectangle 4">
            <a:extLst>
              <a:ext uri="{FF2B5EF4-FFF2-40B4-BE49-F238E27FC236}">
                <a16:creationId xmlns:a16="http://schemas.microsoft.com/office/drawing/2014/main" id="{86039F5C-6FE4-AEA6-4C6C-7B4217CE8212}"/>
              </a:ext>
            </a:extLst>
          </p:cNvPr>
          <p:cNvSpPr/>
          <p:nvPr/>
        </p:nvSpPr>
        <p:spPr>
          <a:xfrm>
            <a:off x="598333" y="766007"/>
            <a:ext cx="4561498" cy="156966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r>
              <a:rPr lang="en-US" sz="6000" dirty="0">
                <a:ln w="0"/>
                <a:solidFill>
                  <a:schemeClr val="accent1"/>
                </a:solidFill>
                <a:effectLst>
                  <a:outerShdw blurRad="38100" dist="19050" dir="2700000" algn="tl" rotWithShape="0">
                    <a:schemeClr val="dk1">
                      <a:alpha val="40000"/>
                    </a:schemeClr>
                  </a:outerShdw>
                </a:effectLst>
              </a:rPr>
              <a:t>Existing Unit</a:t>
            </a:r>
          </a:p>
          <a:p>
            <a:r>
              <a:rPr lang="en-US" sz="3600" dirty="0">
                <a:ln w="0"/>
                <a:solidFill>
                  <a:schemeClr val="accent1"/>
                </a:solidFill>
                <a:effectLst>
                  <a:outerShdw blurRad="38100" dist="19050" dir="2700000" algn="tl" rotWithShape="0">
                    <a:schemeClr val="dk1">
                      <a:alpha val="40000"/>
                    </a:schemeClr>
                  </a:outerShdw>
                </a:effectLst>
              </a:rPr>
              <a:t>Rooftop w/ Gas Heat</a:t>
            </a:r>
          </a:p>
        </p:txBody>
      </p:sp>
      <p:sp>
        <p:nvSpPr>
          <p:cNvPr id="6" name="Rectangle 5">
            <a:extLst>
              <a:ext uri="{FF2B5EF4-FFF2-40B4-BE49-F238E27FC236}">
                <a16:creationId xmlns:a16="http://schemas.microsoft.com/office/drawing/2014/main" id="{9CFE6A14-2E60-9522-AE42-C354061EB512}"/>
              </a:ext>
            </a:extLst>
          </p:cNvPr>
          <p:cNvSpPr/>
          <p:nvPr/>
        </p:nvSpPr>
        <p:spPr>
          <a:xfrm>
            <a:off x="6014330" y="3203650"/>
            <a:ext cx="3080657" cy="3436773"/>
          </a:xfrm>
          <a:prstGeom prst="rect">
            <a:avLst/>
          </a:prstGeom>
          <a:ln w="38100">
            <a:solidFill>
              <a:schemeClr val="tx2">
                <a:lumMod val="60000"/>
                <a:lumOff val="40000"/>
              </a:schemeClr>
            </a:solidFill>
          </a:ln>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7" name="Footer Placeholder 3">
            <a:extLst>
              <a:ext uri="{FF2B5EF4-FFF2-40B4-BE49-F238E27FC236}">
                <a16:creationId xmlns:a16="http://schemas.microsoft.com/office/drawing/2014/main" id="{55512B73-D425-EC60-BAC8-961D42B32D8D}"/>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239316990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6B8BF-4586-4C15-9A77-5ABD38881B68}"/>
              </a:ext>
            </a:extLst>
          </p:cNvPr>
          <p:cNvSpPr>
            <a:spLocks noGrp="1"/>
          </p:cNvSpPr>
          <p:nvPr>
            <p:ph type="title"/>
          </p:nvPr>
        </p:nvSpPr>
        <p:spPr>
          <a:xfrm>
            <a:off x="332890" y="47432"/>
            <a:ext cx="11573429" cy="398880"/>
          </a:xfrm>
        </p:spPr>
        <p:txBody>
          <a:bodyPr>
            <a:noAutofit/>
          </a:bodyPr>
          <a:lstStyle/>
          <a:p>
            <a:r>
              <a:rPr lang="en-US" dirty="0">
                <a:latin typeface="+mn-lt"/>
              </a:rPr>
              <a:t>Retrofitting Package Rooftop HPs</a:t>
            </a:r>
          </a:p>
        </p:txBody>
      </p:sp>
      <p:sp>
        <p:nvSpPr>
          <p:cNvPr id="4" name="TextBox 3">
            <a:extLst>
              <a:ext uri="{FF2B5EF4-FFF2-40B4-BE49-F238E27FC236}">
                <a16:creationId xmlns:a16="http://schemas.microsoft.com/office/drawing/2014/main" id="{B4E913CE-F6BA-7546-069A-194C174521F9}"/>
              </a:ext>
            </a:extLst>
          </p:cNvPr>
          <p:cNvSpPr txBox="1"/>
          <p:nvPr/>
        </p:nvSpPr>
        <p:spPr>
          <a:xfrm>
            <a:off x="494338" y="2679304"/>
            <a:ext cx="5152244" cy="646331"/>
          </a:xfrm>
          <a:prstGeom prst="rect">
            <a:avLst/>
          </a:prstGeom>
          <a:noFill/>
        </p:spPr>
        <p:txBody>
          <a:bodyPr wrap="none" lIns="91440" tIns="45720" rIns="91440" bIns="45720" rtlCol="0" anchor="t">
            <a:spAutoFit/>
          </a:bodyPr>
          <a:lstStyle/>
          <a:p>
            <a:r>
              <a:rPr lang="en-US" sz="3600" dirty="0">
                <a:solidFill>
                  <a:schemeClr val="tx2"/>
                </a:solidFill>
              </a:rPr>
              <a:t>New ASHP Rooftop Unit</a:t>
            </a:r>
          </a:p>
        </p:txBody>
      </p:sp>
      <p:graphicFrame>
        <p:nvGraphicFramePr>
          <p:cNvPr id="36" name="Table 36">
            <a:extLst>
              <a:ext uri="{FF2B5EF4-FFF2-40B4-BE49-F238E27FC236}">
                <a16:creationId xmlns:a16="http://schemas.microsoft.com/office/drawing/2014/main" id="{8D6675A8-51B5-BA9D-9C00-EBA5CEE6B781}"/>
              </a:ext>
            </a:extLst>
          </p:cNvPr>
          <p:cNvGraphicFramePr>
            <a:graphicFrameLocks noGrp="1"/>
          </p:cNvGraphicFramePr>
          <p:nvPr/>
        </p:nvGraphicFramePr>
        <p:xfrm>
          <a:off x="561466" y="3261331"/>
          <a:ext cx="11344853" cy="3321413"/>
        </p:xfrm>
        <a:graphic>
          <a:graphicData uri="http://schemas.openxmlformats.org/drawingml/2006/table">
            <a:tbl>
              <a:tblPr firstRow="1" bandRow="1">
                <a:tableStyleId>{8EC20E35-A176-4012-BC5E-935CFFF8708E}</a:tableStyleId>
              </a:tblPr>
              <a:tblGrid>
                <a:gridCol w="2944962">
                  <a:extLst>
                    <a:ext uri="{9D8B030D-6E8A-4147-A177-3AD203B41FA5}">
                      <a16:colId xmlns:a16="http://schemas.microsoft.com/office/drawing/2014/main" val="3478189368"/>
                    </a:ext>
                  </a:extLst>
                </a:gridCol>
                <a:gridCol w="2787657">
                  <a:extLst>
                    <a:ext uri="{9D8B030D-6E8A-4147-A177-3AD203B41FA5}">
                      <a16:colId xmlns:a16="http://schemas.microsoft.com/office/drawing/2014/main" val="2016016609"/>
                    </a:ext>
                  </a:extLst>
                </a:gridCol>
                <a:gridCol w="2547659">
                  <a:extLst>
                    <a:ext uri="{9D8B030D-6E8A-4147-A177-3AD203B41FA5}">
                      <a16:colId xmlns:a16="http://schemas.microsoft.com/office/drawing/2014/main" val="2768723334"/>
                    </a:ext>
                  </a:extLst>
                </a:gridCol>
                <a:gridCol w="3064575">
                  <a:extLst>
                    <a:ext uri="{9D8B030D-6E8A-4147-A177-3AD203B41FA5}">
                      <a16:colId xmlns:a16="http://schemas.microsoft.com/office/drawing/2014/main" val="1643009125"/>
                    </a:ext>
                  </a:extLst>
                </a:gridCol>
              </a:tblGrid>
              <a:tr h="901000">
                <a:tc>
                  <a:txBody>
                    <a:bodyPr/>
                    <a:lstStyle/>
                    <a:p>
                      <a:pPr algn="ctr"/>
                      <a:endParaRPr lang="en-US" sz="1800" dirty="0"/>
                    </a:p>
                  </a:txBody>
                  <a:tcPr anchor="ctr">
                    <a:lnL>
                      <a:noFill/>
                    </a:lnL>
                    <a:lnR>
                      <a:noFill/>
                    </a:lnR>
                    <a:lnT w="25400" cmpd="sng">
                      <a:noFill/>
                    </a:lnT>
                    <a:lnB w="25400" cmpd="sng">
                      <a:noFill/>
                    </a:lnB>
                    <a:lnTlToBr w="12700" cmpd="sng">
                      <a:noFill/>
                      <a:prstDash val="solid"/>
                    </a:lnTlToBr>
                    <a:lnBlToTr w="12700" cmpd="sng">
                      <a:noFill/>
                      <a:prstDash val="solid"/>
                    </a:lnBlToTr>
                    <a:solidFill>
                      <a:schemeClr val="tx2"/>
                    </a:solidFill>
                  </a:tcPr>
                </a:tc>
                <a:tc>
                  <a:txBody>
                    <a:bodyPr/>
                    <a:lstStyle/>
                    <a:p>
                      <a:pPr algn="ctr"/>
                      <a:r>
                        <a:rPr lang="en-US" sz="1800" dirty="0">
                          <a:solidFill>
                            <a:schemeClr val="accent2"/>
                          </a:solidFill>
                        </a:rPr>
                        <a:t>Scenario 1:</a:t>
                      </a:r>
                    </a:p>
                    <a:p>
                      <a:pPr algn="ctr"/>
                      <a:r>
                        <a:rPr lang="en-US" sz="1800" dirty="0">
                          <a:solidFill>
                            <a:schemeClr val="accent2"/>
                          </a:solidFill>
                        </a:rPr>
                        <a:t> Std Heat Pump</a:t>
                      </a:r>
                    </a:p>
                  </a:txBody>
                  <a:tcPr anchor="ctr">
                    <a:lnL>
                      <a:noFill/>
                    </a:lnL>
                    <a:lnR>
                      <a:noFill/>
                    </a:lnR>
                    <a:lnT w="25400" cmpd="sng">
                      <a:noFill/>
                    </a:lnT>
                    <a:lnB w="25400" cmpd="sng">
                      <a:noFill/>
                    </a:lnB>
                    <a:lnTlToBr w="12700" cmpd="sng">
                      <a:noFill/>
                      <a:prstDash val="solid"/>
                    </a:lnTlToBr>
                    <a:lnBlToTr w="12700" cmpd="sng">
                      <a:noFill/>
                      <a:prstDash val="solid"/>
                    </a:lnBlToTr>
                    <a:solidFill>
                      <a:schemeClr val="tx2"/>
                    </a:solidFill>
                  </a:tcPr>
                </a:tc>
                <a:tc>
                  <a:txBody>
                    <a:bodyPr/>
                    <a:lstStyle/>
                    <a:p>
                      <a:pPr algn="ctr"/>
                      <a:r>
                        <a:rPr lang="en-US" sz="1800" dirty="0">
                          <a:solidFill>
                            <a:schemeClr val="accent2"/>
                          </a:solidFill>
                        </a:rPr>
                        <a:t>Scenario 2: </a:t>
                      </a:r>
                    </a:p>
                    <a:p>
                      <a:pPr algn="ctr"/>
                      <a:r>
                        <a:rPr lang="en-US" sz="1800" dirty="0">
                          <a:solidFill>
                            <a:schemeClr val="accent2"/>
                          </a:solidFill>
                        </a:rPr>
                        <a:t>Inverter Heat Pump</a:t>
                      </a:r>
                    </a:p>
                  </a:txBody>
                  <a:tcPr anchor="ctr">
                    <a:lnL>
                      <a:noFill/>
                    </a:lnL>
                    <a:lnR>
                      <a:noFill/>
                    </a:lnR>
                    <a:lnT w="25400" cmpd="sng">
                      <a:noFill/>
                    </a:lnT>
                    <a:lnB w="25400" cmpd="sng">
                      <a:noFill/>
                    </a:lnB>
                    <a:lnTlToBr w="12700" cmpd="sng">
                      <a:noFill/>
                      <a:prstDash val="solid"/>
                    </a:lnTlToBr>
                    <a:lnBlToTr w="12700" cmpd="sng">
                      <a:noFill/>
                      <a:prstDash val="solid"/>
                    </a:lnBlToTr>
                    <a:solidFill>
                      <a:schemeClr val="tx2"/>
                    </a:solidFill>
                  </a:tcPr>
                </a:tc>
                <a:tc>
                  <a:txBody>
                    <a:bodyPr/>
                    <a:lstStyle/>
                    <a:p>
                      <a:pPr algn="ctr"/>
                      <a:r>
                        <a:rPr lang="en-US" sz="1800" dirty="0"/>
                        <a:t>Scenario 3: </a:t>
                      </a:r>
                    </a:p>
                    <a:p>
                      <a:pPr algn="ctr"/>
                      <a:r>
                        <a:rPr lang="en-US" sz="1800" dirty="0"/>
                        <a:t>Inverter HP</a:t>
                      </a:r>
                    </a:p>
                    <a:p>
                      <a:pPr algn="ctr"/>
                      <a:r>
                        <a:rPr lang="en-US" sz="1800" dirty="0"/>
                        <a:t>Dual-point Electrical</a:t>
                      </a:r>
                    </a:p>
                  </a:txBody>
                  <a:tcPr anchor="ctr">
                    <a:lnL>
                      <a:noFill/>
                    </a:lnL>
                    <a:lnR>
                      <a:noFill/>
                    </a:lnR>
                    <a:lnT w="25400" cmpd="sng">
                      <a:noFill/>
                    </a:lnT>
                    <a:lnB w="254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4074784993"/>
                  </a:ext>
                </a:extLst>
              </a:tr>
              <a:tr h="731549">
                <a:tc>
                  <a:txBody>
                    <a:bodyPr/>
                    <a:lstStyle/>
                    <a:p>
                      <a:pPr algn="ctr"/>
                      <a:r>
                        <a:rPr lang="en-US" sz="1800" b="1" dirty="0"/>
                        <a:t>MCA</a:t>
                      </a:r>
                    </a:p>
                  </a:txBody>
                  <a:tcPr anchor="ctr">
                    <a:lnT w="25400" cmpd="sng">
                      <a:noFill/>
                    </a:lnT>
                  </a:tcPr>
                </a:tc>
                <a:tc>
                  <a:txBody>
                    <a:bodyPr/>
                    <a:lstStyle/>
                    <a:p>
                      <a:pPr algn="ctr"/>
                      <a:r>
                        <a:rPr lang="en-US" sz="1800" dirty="0">
                          <a:solidFill>
                            <a:schemeClr val="accent2"/>
                          </a:solidFill>
                        </a:rPr>
                        <a:t>    280 amps – </a:t>
                      </a:r>
                    </a:p>
                    <a:p>
                      <a:pPr algn="ctr"/>
                      <a:r>
                        <a:rPr lang="en-US" sz="1800" dirty="0">
                          <a:solidFill>
                            <a:schemeClr val="accent2"/>
                          </a:solidFill>
                        </a:rPr>
                        <a:t>300 MCM </a:t>
                      </a:r>
                    </a:p>
                  </a:txBody>
                  <a:tcPr anchor="ctr">
                    <a:lnT w="25400" cmpd="sng">
                      <a:noFill/>
                    </a:lnT>
                  </a:tcPr>
                </a:tc>
                <a:tc>
                  <a:txBody>
                    <a:bodyPr/>
                    <a:lstStyle/>
                    <a:p>
                      <a:pPr algn="ctr"/>
                      <a:r>
                        <a:rPr lang="en-US" sz="1800" dirty="0">
                          <a:solidFill>
                            <a:schemeClr val="accent2"/>
                          </a:solidFill>
                        </a:rPr>
                        <a:t>    233 amps – </a:t>
                      </a:r>
                    </a:p>
                    <a:p>
                      <a:pPr algn="ctr"/>
                      <a:r>
                        <a:rPr lang="en-US" sz="1800" dirty="0">
                          <a:solidFill>
                            <a:schemeClr val="accent2"/>
                          </a:solidFill>
                        </a:rPr>
                        <a:t>4/0 AWG</a:t>
                      </a:r>
                    </a:p>
                  </a:txBody>
                  <a:tcPr anchor="ctr">
                    <a:lnT w="25400" cmpd="sng">
                      <a:noFill/>
                    </a:lnT>
                  </a:tcPr>
                </a:tc>
                <a:tc>
                  <a:txBody>
                    <a:bodyPr/>
                    <a:lstStyle/>
                    <a:p>
                      <a:pPr algn="ctr"/>
                      <a:r>
                        <a:rPr lang="en-US" sz="1800" dirty="0"/>
                        <a:t> C1: 130A   1/0 AWG</a:t>
                      </a:r>
                    </a:p>
                    <a:p>
                      <a:pPr algn="ctr"/>
                      <a:r>
                        <a:rPr lang="en-US" sz="1800" dirty="0"/>
                        <a:t> C2: 100A      3 AWG </a:t>
                      </a:r>
                    </a:p>
                  </a:txBody>
                  <a:tcPr anchor="ctr">
                    <a:lnT w="25400" cmpd="sng">
                      <a:noFill/>
                    </a:lnT>
                  </a:tcPr>
                </a:tc>
                <a:extLst>
                  <a:ext uri="{0D108BD9-81ED-4DB2-BD59-A6C34878D82A}">
                    <a16:rowId xmlns:a16="http://schemas.microsoft.com/office/drawing/2014/main" val="68488825"/>
                  </a:ext>
                </a:extLst>
              </a:tr>
              <a:tr h="395304">
                <a:tc>
                  <a:txBody>
                    <a:bodyPr/>
                    <a:lstStyle/>
                    <a:p>
                      <a:pPr algn="ctr"/>
                      <a:r>
                        <a:rPr lang="en-US" sz="1800" b="1" dirty="0"/>
                        <a:t>MOP</a:t>
                      </a:r>
                    </a:p>
                  </a:txBody>
                  <a:tcPr anchor="ctr"/>
                </a:tc>
                <a:tc>
                  <a:txBody>
                    <a:bodyPr/>
                    <a:lstStyle/>
                    <a:p>
                      <a:pPr algn="ctr"/>
                      <a:r>
                        <a:rPr lang="en-US" sz="1800" dirty="0">
                          <a:solidFill>
                            <a:schemeClr val="accent2"/>
                          </a:solidFill>
                        </a:rPr>
                        <a:t>300 amps</a:t>
                      </a:r>
                    </a:p>
                  </a:txBody>
                  <a:tcPr anchor="ctr"/>
                </a:tc>
                <a:tc>
                  <a:txBody>
                    <a:bodyPr/>
                    <a:lstStyle/>
                    <a:p>
                      <a:pPr algn="ctr"/>
                      <a:r>
                        <a:rPr lang="en-US" sz="1800" dirty="0">
                          <a:solidFill>
                            <a:schemeClr val="accent2"/>
                          </a:solidFill>
                        </a:rPr>
                        <a:t>250 amps</a:t>
                      </a:r>
                    </a:p>
                  </a:txBody>
                  <a:tcPr anchor="ctr"/>
                </a:tc>
                <a:tc>
                  <a:txBody>
                    <a:bodyPr/>
                    <a:lstStyle/>
                    <a:p>
                      <a:pPr algn="ctr"/>
                      <a:r>
                        <a:rPr lang="en-US" sz="1800" dirty="0"/>
                        <a:t>C1 150A  / C2 = 125A</a:t>
                      </a:r>
                    </a:p>
                  </a:txBody>
                  <a:tcPr anchor="ctr"/>
                </a:tc>
                <a:extLst>
                  <a:ext uri="{0D108BD9-81ED-4DB2-BD59-A6C34878D82A}">
                    <a16:rowId xmlns:a16="http://schemas.microsoft.com/office/drawing/2014/main" val="2049078755"/>
                  </a:ext>
                </a:extLst>
              </a:tr>
              <a:tr h="394407">
                <a:tc>
                  <a:txBody>
                    <a:bodyPr/>
                    <a:lstStyle/>
                    <a:p>
                      <a:pPr algn="ctr"/>
                      <a:r>
                        <a:rPr lang="en-US" sz="1800" b="1" dirty="0"/>
                        <a:t>Install Requirements</a:t>
                      </a:r>
                    </a:p>
                  </a:txBody>
                  <a:tcPr anchor="ctr">
                    <a:lnB>
                      <a:noFill/>
                    </a:lnB>
                  </a:tcPr>
                </a:tc>
                <a:tc>
                  <a:txBody>
                    <a:bodyPr/>
                    <a:lstStyle/>
                    <a:p>
                      <a:pPr algn="ctr"/>
                      <a:r>
                        <a:rPr lang="en-US" sz="1800" dirty="0">
                          <a:solidFill>
                            <a:schemeClr val="accent2"/>
                          </a:solidFill>
                        </a:rPr>
                        <a:t>New 280A Feed</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800" dirty="0">
                          <a:solidFill>
                            <a:schemeClr val="accent2"/>
                          </a:solidFill>
                        </a:rPr>
                        <a:t>(+6 wire sizes)</a:t>
                      </a:r>
                    </a:p>
                  </a:txBody>
                  <a:tcPr anchor="ctr">
                    <a:lnB>
                      <a:noFill/>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800" dirty="0">
                          <a:solidFill>
                            <a:schemeClr val="accent2"/>
                          </a:solidFill>
                        </a:rPr>
                        <a:t>New 233A Feed</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800" dirty="0">
                          <a:solidFill>
                            <a:schemeClr val="accent2"/>
                          </a:solidFill>
                        </a:rPr>
                        <a:t>(+3 wire sizes)</a:t>
                      </a:r>
                    </a:p>
                  </a:txBody>
                  <a:tcPr anchor="ctr">
                    <a:lnB>
                      <a:noFill/>
                    </a:lnB>
                  </a:tcPr>
                </a:tc>
                <a:tc>
                  <a:txBody>
                    <a:bodyPr/>
                    <a:lstStyle/>
                    <a:p>
                      <a:pPr algn="ctr"/>
                      <a:r>
                        <a:rPr lang="en-US" sz="1800" dirty="0"/>
                        <a:t>Use existing 130A Feed, New 100A Feed</a:t>
                      </a:r>
                    </a:p>
                  </a:txBody>
                  <a:tcPr anchor="ctr">
                    <a:lnB>
                      <a:noFill/>
                    </a:lnB>
                  </a:tcPr>
                </a:tc>
                <a:extLst>
                  <a:ext uri="{0D108BD9-81ED-4DB2-BD59-A6C34878D82A}">
                    <a16:rowId xmlns:a16="http://schemas.microsoft.com/office/drawing/2014/main" val="348244858"/>
                  </a:ext>
                </a:extLst>
              </a:tr>
              <a:tr h="394407">
                <a:tc>
                  <a:txBody>
                    <a:bodyPr/>
                    <a:lstStyle/>
                    <a:p>
                      <a:pPr algn="ctr"/>
                      <a:r>
                        <a:rPr lang="en-US" sz="1800" b="1" dirty="0"/>
                        <a:t>Relative Electrical Install Cost</a:t>
                      </a:r>
                    </a:p>
                  </a:txBody>
                  <a:tcPr anchor="ctr">
                    <a:lnL>
                      <a:noFill/>
                    </a:lnL>
                    <a:lnR>
                      <a:noFill/>
                    </a:lnR>
                    <a:lnT>
                      <a:noFill/>
                    </a:lnT>
                    <a:lnB w="25400" cmpd="sng">
                      <a:noFill/>
                    </a:lnB>
                    <a:lnTlToBr w="12700" cmpd="sng">
                      <a:noFill/>
                      <a:prstDash val="solid"/>
                    </a:lnTlToBr>
                    <a:lnBlToTr w="12700" cmpd="sng">
                      <a:noFill/>
                      <a:prstDash val="solid"/>
                    </a:lnBlToTr>
                  </a:tcPr>
                </a:tc>
                <a:tc>
                  <a:txBody>
                    <a:bodyPr/>
                    <a:lstStyle/>
                    <a:p>
                      <a:pPr algn="ctr"/>
                      <a:r>
                        <a:rPr lang="en-US" sz="1800" dirty="0">
                          <a:solidFill>
                            <a:schemeClr val="accent2"/>
                          </a:solidFill>
                        </a:rPr>
                        <a:t>High</a:t>
                      </a:r>
                    </a:p>
                  </a:txBody>
                  <a:tcPr anchor="ctr">
                    <a:lnL>
                      <a:noFill/>
                    </a:lnL>
                    <a:lnR>
                      <a:noFill/>
                    </a:lnR>
                    <a:lnT>
                      <a:noFill/>
                    </a:lnT>
                    <a:lnB w="25400" cmpd="sng">
                      <a:noFill/>
                    </a:lnB>
                    <a:lnTlToBr w="12700" cmpd="sng">
                      <a:noFill/>
                      <a:prstDash val="solid"/>
                    </a:lnTlToBr>
                    <a:lnBlToTr w="12700" cmpd="sng">
                      <a:noFill/>
                      <a:prstDash val="solid"/>
                    </a:lnBlToTr>
                  </a:tcPr>
                </a:tc>
                <a:tc>
                  <a:txBody>
                    <a:bodyPr/>
                    <a:lstStyle/>
                    <a:p>
                      <a:pPr algn="ctr"/>
                      <a:r>
                        <a:rPr lang="en-US" sz="1800" dirty="0">
                          <a:solidFill>
                            <a:schemeClr val="accent2"/>
                          </a:solidFill>
                        </a:rPr>
                        <a:t>Medium</a:t>
                      </a:r>
                    </a:p>
                  </a:txBody>
                  <a:tcPr anchor="ctr">
                    <a:lnL>
                      <a:noFill/>
                    </a:lnL>
                    <a:lnR>
                      <a:noFill/>
                    </a:lnR>
                    <a:lnT>
                      <a:noFill/>
                    </a:lnT>
                    <a:lnB w="25400" cmpd="sng">
                      <a:noFill/>
                    </a:lnB>
                    <a:lnTlToBr w="12700" cmpd="sng">
                      <a:noFill/>
                      <a:prstDash val="solid"/>
                    </a:lnTlToBr>
                    <a:lnBlToTr w="12700" cmpd="sng">
                      <a:noFill/>
                      <a:prstDash val="solid"/>
                    </a:lnBlToTr>
                  </a:tcPr>
                </a:tc>
                <a:tc>
                  <a:txBody>
                    <a:bodyPr/>
                    <a:lstStyle/>
                    <a:p>
                      <a:pPr algn="ctr"/>
                      <a:r>
                        <a:rPr lang="en-US" sz="1800" dirty="0"/>
                        <a:t>Low</a:t>
                      </a:r>
                    </a:p>
                  </a:txBody>
                  <a:tcPr anchor="ctr">
                    <a:lnL>
                      <a:noFill/>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07931990"/>
                  </a:ext>
                </a:extLst>
              </a:tr>
            </a:tbl>
          </a:graphicData>
        </a:graphic>
      </p:graphicFrame>
      <p:graphicFrame>
        <p:nvGraphicFramePr>
          <p:cNvPr id="37" name="Table 36">
            <a:extLst>
              <a:ext uri="{FF2B5EF4-FFF2-40B4-BE49-F238E27FC236}">
                <a16:creationId xmlns:a16="http://schemas.microsoft.com/office/drawing/2014/main" id="{6880DA59-4D9B-12A5-6C6E-465B32C9F99F}"/>
              </a:ext>
            </a:extLst>
          </p:cNvPr>
          <p:cNvGraphicFramePr>
            <a:graphicFrameLocks noGrp="1"/>
          </p:cNvGraphicFramePr>
          <p:nvPr/>
        </p:nvGraphicFramePr>
        <p:xfrm>
          <a:off x="6119604" y="719366"/>
          <a:ext cx="5086876" cy="1662306"/>
        </p:xfrm>
        <a:graphic>
          <a:graphicData uri="http://schemas.openxmlformats.org/drawingml/2006/table">
            <a:tbl>
              <a:tblPr firstRow="1" bandRow="1">
                <a:tableStyleId>{073A0DAA-6AF3-43AB-8588-CEC1D06C72B9}</a:tableStyleId>
              </a:tblPr>
              <a:tblGrid>
                <a:gridCol w="2543438">
                  <a:extLst>
                    <a:ext uri="{9D8B030D-6E8A-4147-A177-3AD203B41FA5}">
                      <a16:colId xmlns:a16="http://schemas.microsoft.com/office/drawing/2014/main" val="2016016609"/>
                    </a:ext>
                  </a:extLst>
                </a:gridCol>
                <a:gridCol w="2543438">
                  <a:extLst>
                    <a:ext uri="{9D8B030D-6E8A-4147-A177-3AD203B41FA5}">
                      <a16:colId xmlns:a16="http://schemas.microsoft.com/office/drawing/2014/main" val="2768723334"/>
                    </a:ext>
                  </a:extLst>
                </a:gridCol>
              </a:tblGrid>
              <a:tr h="554102">
                <a:tc>
                  <a:txBody>
                    <a:bodyPr/>
                    <a:lstStyle/>
                    <a:p>
                      <a:pPr algn="ctr"/>
                      <a:endParaRPr lang="en-US" sz="2000" dirty="0">
                        <a:latin typeface="Montserrat"/>
                      </a:endParaRPr>
                    </a:p>
                  </a:txBody>
                  <a:tcPr>
                    <a:solidFill>
                      <a:schemeClr val="bg1">
                        <a:lumMod val="50000"/>
                      </a:schemeClr>
                    </a:solidFill>
                  </a:tcPr>
                </a:tc>
                <a:tc>
                  <a:txBody>
                    <a:bodyPr/>
                    <a:lstStyle/>
                    <a:p>
                      <a:pPr marL="0" marR="0" lvl="0" indent="0" algn="ctr" defTabSz="1219253" rtl="0" eaLnBrk="1" fontAlgn="auto" latinLnBrk="0" hangingPunct="1">
                        <a:lnSpc>
                          <a:spcPct val="100000"/>
                        </a:lnSpc>
                        <a:spcBef>
                          <a:spcPts val="0"/>
                        </a:spcBef>
                        <a:spcAft>
                          <a:spcPts val="0"/>
                        </a:spcAft>
                        <a:buClrTx/>
                        <a:buSzTx/>
                        <a:buFontTx/>
                        <a:buNone/>
                        <a:tabLst/>
                        <a:defRPr/>
                      </a:pPr>
                      <a:r>
                        <a:rPr lang="en-US" sz="2000" dirty="0"/>
                        <a:t>Existing Unit</a:t>
                      </a:r>
                      <a:endParaRPr lang="en-US" sz="2000" dirty="0">
                        <a:latin typeface="Montserrat"/>
                      </a:endParaRPr>
                    </a:p>
                  </a:txBody>
                  <a:tcPr>
                    <a:solidFill>
                      <a:schemeClr val="bg1">
                        <a:lumMod val="50000"/>
                      </a:schemeClr>
                    </a:solidFill>
                  </a:tcPr>
                </a:tc>
                <a:extLst>
                  <a:ext uri="{0D108BD9-81ED-4DB2-BD59-A6C34878D82A}">
                    <a16:rowId xmlns:a16="http://schemas.microsoft.com/office/drawing/2014/main" val="4074784993"/>
                  </a:ext>
                </a:extLst>
              </a:tr>
              <a:tr h="554102">
                <a:tc>
                  <a:txBody>
                    <a:bodyPr/>
                    <a:lstStyle/>
                    <a:p>
                      <a:pPr algn="ctr"/>
                      <a:r>
                        <a:rPr lang="en-US" sz="2000" dirty="0"/>
                        <a:t>MCA</a:t>
                      </a:r>
                      <a:endParaRPr lang="en-US" sz="2000" dirty="0">
                        <a:latin typeface="Montserrat"/>
                      </a:endParaRPr>
                    </a:p>
                  </a:txBody>
                  <a:tcPr/>
                </a:tc>
                <a:tc>
                  <a:txBody>
                    <a:bodyPr/>
                    <a:lstStyle/>
                    <a:p>
                      <a:pPr algn="ctr"/>
                      <a:r>
                        <a:rPr lang="en-US" sz="2000" dirty="0"/>
                        <a:t>130A – 1/0 AWG</a:t>
                      </a:r>
                      <a:endParaRPr lang="en-US" sz="2000" dirty="0">
                        <a:latin typeface="Montserrat"/>
                      </a:endParaRPr>
                    </a:p>
                  </a:txBody>
                  <a:tcPr/>
                </a:tc>
                <a:extLst>
                  <a:ext uri="{0D108BD9-81ED-4DB2-BD59-A6C34878D82A}">
                    <a16:rowId xmlns:a16="http://schemas.microsoft.com/office/drawing/2014/main" val="68488825"/>
                  </a:ext>
                </a:extLst>
              </a:tr>
              <a:tr h="554102">
                <a:tc>
                  <a:txBody>
                    <a:bodyPr/>
                    <a:lstStyle/>
                    <a:p>
                      <a:pPr algn="ctr"/>
                      <a:r>
                        <a:rPr lang="en-US" sz="2000" dirty="0"/>
                        <a:t>MOP</a:t>
                      </a:r>
                      <a:endParaRPr lang="en-US" sz="2000" dirty="0">
                        <a:latin typeface="Montserrat"/>
                      </a:endParaRPr>
                    </a:p>
                  </a:txBody>
                  <a:tcPr/>
                </a:tc>
                <a:tc>
                  <a:txBody>
                    <a:bodyPr/>
                    <a:lstStyle/>
                    <a:p>
                      <a:pPr algn="ctr"/>
                      <a:r>
                        <a:rPr lang="en-US" sz="2000" dirty="0"/>
                        <a:t>150</a:t>
                      </a:r>
                      <a:endParaRPr lang="en-US" sz="2000" dirty="0">
                        <a:latin typeface="Montserrat"/>
                      </a:endParaRPr>
                    </a:p>
                  </a:txBody>
                  <a:tcPr/>
                </a:tc>
                <a:extLst>
                  <a:ext uri="{0D108BD9-81ED-4DB2-BD59-A6C34878D82A}">
                    <a16:rowId xmlns:a16="http://schemas.microsoft.com/office/drawing/2014/main" val="2049078755"/>
                  </a:ext>
                </a:extLst>
              </a:tr>
            </a:tbl>
          </a:graphicData>
        </a:graphic>
      </p:graphicFrame>
      <p:sp>
        <p:nvSpPr>
          <p:cNvPr id="9" name="Arrow: Right 8">
            <a:extLst>
              <a:ext uri="{FF2B5EF4-FFF2-40B4-BE49-F238E27FC236}">
                <a16:creationId xmlns:a16="http://schemas.microsoft.com/office/drawing/2014/main" id="{7E3AACE4-ED15-2B0C-F278-6983C31198A4}"/>
              </a:ext>
            </a:extLst>
          </p:cNvPr>
          <p:cNvSpPr/>
          <p:nvPr/>
        </p:nvSpPr>
        <p:spPr>
          <a:xfrm>
            <a:off x="5278834" y="978227"/>
            <a:ext cx="735496" cy="1144584"/>
          </a:xfrm>
          <a:prstGeom prst="rightArrow">
            <a:avLst/>
          </a:prstGeom>
          <a:solidFill>
            <a:schemeClr val="bg1">
              <a:lumMod val="5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5" name="Rectangle 4">
            <a:extLst>
              <a:ext uri="{FF2B5EF4-FFF2-40B4-BE49-F238E27FC236}">
                <a16:creationId xmlns:a16="http://schemas.microsoft.com/office/drawing/2014/main" id="{86039F5C-6FE4-AEA6-4C6C-7B4217CE8212}"/>
              </a:ext>
            </a:extLst>
          </p:cNvPr>
          <p:cNvSpPr/>
          <p:nvPr/>
        </p:nvSpPr>
        <p:spPr>
          <a:xfrm>
            <a:off x="598333" y="766007"/>
            <a:ext cx="4561498" cy="156966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r>
              <a:rPr lang="en-US" sz="6000" dirty="0">
                <a:ln w="0"/>
                <a:solidFill>
                  <a:schemeClr val="accent1"/>
                </a:solidFill>
                <a:effectLst>
                  <a:outerShdw blurRad="38100" dist="19050" dir="2700000" algn="tl" rotWithShape="0">
                    <a:schemeClr val="dk1">
                      <a:alpha val="40000"/>
                    </a:schemeClr>
                  </a:outerShdw>
                </a:effectLst>
              </a:rPr>
              <a:t>Existing Unit</a:t>
            </a:r>
          </a:p>
          <a:p>
            <a:r>
              <a:rPr lang="en-US" sz="3600" dirty="0">
                <a:ln w="0"/>
                <a:solidFill>
                  <a:schemeClr val="accent1"/>
                </a:solidFill>
                <a:effectLst>
                  <a:outerShdw blurRad="38100" dist="19050" dir="2700000" algn="tl" rotWithShape="0">
                    <a:schemeClr val="dk1">
                      <a:alpha val="40000"/>
                    </a:schemeClr>
                  </a:outerShdw>
                </a:effectLst>
              </a:rPr>
              <a:t>Rooftop w/ Gas Heat</a:t>
            </a:r>
          </a:p>
        </p:txBody>
      </p:sp>
      <p:sp>
        <p:nvSpPr>
          <p:cNvPr id="3" name="Rectangle 2">
            <a:extLst>
              <a:ext uri="{FF2B5EF4-FFF2-40B4-BE49-F238E27FC236}">
                <a16:creationId xmlns:a16="http://schemas.microsoft.com/office/drawing/2014/main" id="{C049EDED-7B15-4114-2B7D-9D85D60B0346}"/>
              </a:ext>
            </a:extLst>
          </p:cNvPr>
          <p:cNvSpPr/>
          <p:nvPr/>
        </p:nvSpPr>
        <p:spPr>
          <a:xfrm>
            <a:off x="8892790" y="3200399"/>
            <a:ext cx="3080657" cy="3436773"/>
          </a:xfrm>
          <a:prstGeom prst="rect">
            <a:avLst/>
          </a:prstGeom>
          <a:ln w="38100">
            <a:solidFill>
              <a:schemeClr val="tx2">
                <a:lumMod val="60000"/>
                <a:lumOff val="40000"/>
              </a:schemeClr>
            </a:solidFill>
          </a:ln>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7" name="Footer Placeholder 3">
            <a:extLst>
              <a:ext uri="{FF2B5EF4-FFF2-40B4-BE49-F238E27FC236}">
                <a16:creationId xmlns:a16="http://schemas.microsoft.com/office/drawing/2014/main" id="{CA90896E-9E4B-6ABD-002B-8DF43D3D05A6}"/>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328397904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3DFF9-02CB-2026-5603-99AA5C71F264}"/>
              </a:ext>
            </a:extLst>
          </p:cNvPr>
          <p:cNvSpPr>
            <a:spLocks noGrp="1"/>
          </p:cNvSpPr>
          <p:nvPr>
            <p:ph type="title"/>
          </p:nvPr>
        </p:nvSpPr>
        <p:spPr/>
        <p:txBody>
          <a:bodyPr/>
          <a:lstStyle/>
          <a:p>
            <a:r>
              <a:rPr lang="en-US" dirty="0"/>
              <a:t>Application &amp; Design</a:t>
            </a:r>
          </a:p>
        </p:txBody>
      </p:sp>
      <p:sp>
        <p:nvSpPr>
          <p:cNvPr id="3" name="Footer Placeholder 2">
            <a:extLst>
              <a:ext uri="{FF2B5EF4-FFF2-40B4-BE49-F238E27FC236}">
                <a16:creationId xmlns:a16="http://schemas.microsoft.com/office/drawing/2014/main" id="{A5841707-41DF-5D7C-294E-86E306DD89CA}"/>
              </a:ext>
            </a:extLst>
          </p:cNvPr>
          <p:cNvSpPr>
            <a:spLocks noGrp="1"/>
          </p:cNvSpPr>
          <p:nvPr>
            <p:ph type="ftr" sz="quarter" idx="11"/>
          </p:nvPr>
        </p:nvSpPr>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graphicFrame>
        <p:nvGraphicFramePr>
          <p:cNvPr id="5" name="Diagram 4">
            <a:extLst>
              <a:ext uri="{FF2B5EF4-FFF2-40B4-BE49-F238E27FC236}">
                <a16:creationId xmlns:a16="http://schemas.microsoft.com/office/drawing/2014/main" id="{502D20B1-71D9-C056-C491-0A884955B709}"/>
              </a:ext>
            </a:extLst>
          </p:cNvPr>
          <p:cNvGraphicFramePr/>
          <p:nvPr/>
        </p:nvGraphicFramePr>
        <p:xfrm>
          <a:off x="3413539" y="704088"/>
          <a:ext cx="5373845" cy="50239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allout: Bent Line 5">
            <a:extLst>
              <a:ext uri="{FF2B5EF4-FFF2-40B4-BE49-F238E27FC236}">
                <a16:creationId xmlns:a16="http://schemas.microsoft.com/office/drawing/2014/main" id="{D0BD48AC-EBC1-B7DF-E8E9-6D37B542C3DB}"/>
              </a:ext>
            </a:extLst>
          </p:cNvPr>
          <p:cNvSpPr/>
          <p:nvPr/>
        </p:nvSpPr>
        <p:spPr>
          <a:xfrm flipH="1">
            <a:off x="412198" y="3016053"/>
            <a:ext cx="1933865" cy="718451"/>
          </a:xfrm>
          <a:prstGeom prst="borderCallout2">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l">
              <a:spcAft>
                <a:spcPts val="400"/>
              </a:spcAft>
            </a:pPr>
            <a:r>
              <a:rPr lang="en-US" sz="1600" b="1" dirty="0">
                <a:solidFill>
                  <a:schemeClr val="tx2"/>
                </a:solidFill>
              </a:rPr>
              <a:t>Is there adequate power available?</a:t>
            </a:r>
          </a:p>
        </p:txBody>
      </p:sp>
      <p:sp>
        <p:nvSpPr>
          <p:cNvPr id="7" name="Callout: Bent Line 6">
            <a:extLst>
              <a:ext uri="{FF2B5EF4-FFF2-40B4-BE49-F238E27FC236}">
                <a16:creationId xmlns:a16="http://schemas.microsoft.com/office/drawing/2014/main" id="{27FB9E6C-DCDB-8E76-034E-CA771F01157F}"/>
              </a:ext>
            </a:extLst>
          </p:cNvPr>
          <p:cNvSpPr/>
          <p:nvPr/>
        </p:nvSpPr>
        <p:spPr>
          <a:xfrm flipH="1">
            <a:off x="412199" y="4283201"/>
            <a:ext cx="2038701" cy="718451"/>
          </a:xfrm>
          <a:prstGeom prst="borderCallout2">
            <a:avLst>
              <a:gd name="adj1" fmla="val 18750"/>
              <a:gd name="adj2" fmla="val -8333"/>
              <a:gd name="adj3" fmla="val 18750"/>
              <a:gd name="adj4" fmla="val -16667"/>
              <a:gd name="adj5" fmla="val 19590"/>
              <a:gd name="adj6" fmla="val -39491"/>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l">
              <a:spcAft>
                <a:spcPts val="400"/>
              </a:spcAft>
            </a:pPr>
            <a:r>
              <a:rPr lang="en-US" sz="1600" b="1" dirty="0">
                <a:solidFill>
                  <a:schemeClr val="tx2"/>
                </a:solidFill>
              </a:rPr>
              <a:t>Add capacity?</a:t>
            </a:r>
          </a:p>
        </p:txBody>
      </p:sp>
      <p:sp>
        <p:nvSpPr>
          <p:cNvPr id="8" name="Callout: Bent Line 7">
            <a:extLst>
              <a:ext uri="{FF2B5EF4-FFF2-40B4-BE49-F238E27FC236}">
                <a16:creationId xmlns:a16="http://schemas.microsoft.com/office/drawing/2014/main" id="{EEF23F93-1CF9-2C8C-2B35-EBF323172BA8}"/>
              </a:ext>
            </a:extLst>
          </p:cNvPr>
          <p:cNvSpPr/>
          <p:nvPr/>
        </p:nvSpPr>
        <p:spPr>
          <a:xfrm flipH="1">
            <a:off x="412199" y="5448566"/>
            <a:ext cx="2038701" cy="718451"/>
          </a:xfrm>
          <a:prstGeom prst="borderCallout2">
            <a:avLst>
              <a:gd name="adj1" fmla="val 18750"/>
              <a:gd name="adj2" fmla="val -8333"/>
              <a:gd name="adj3" fmla="val 18750"/>
              <a:gd name="adj4" fmla="val -16667"/>
              <a:gd name="adj5" fmla="val -41501"/>
              <a:gd name="adj6" fmla="val -43079"/>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l">
              <a:spcAft>
                <a:spcPts val="400"/>
              </a:spcAft>
            </a:pPr>
            <a:r>
              <a:rPr lang="en-US" sz="1600" b="1" dirty="0">
                <a:solidFill>
                  <a:schemeClr val="tx2"/>
                </a:solidFill>
              </a:rPr>
              <a:t>Distribution?</a:t>
            </a:r>
          </a:p>
        </p:txBody>
      </p:sp>
      <p:sp>
        <p:nvSpPr>
          <p:cNvPr id="9" name="Callout: Bent Line 8">
            <a:extLst>
              <a:ext uri="{FF2B5EF4-FFF2-40B4-BE49-F238E27FC236}">
                <a16:creationId xmlns:a16="http://schemas.microsoft.com/office/drawing/2014/main" id="{924B19BB-A1F0-DCE1-4ED0-1DA15F3CD392}"/>
              </a:ext>
            </a:extLst>
          </p:cNvPr>
          <p:cNvSpPr/>
          <p:nvPr/>
        </p:nvSpPr>
        <p:spPr>
          <a:xfrm>
            <a:off x="9845936" y="3028361"/>
            <a:ext cx="2038701" cy="718451"/>
          </a:xfrm>
          <a:prstGeom prst="borderCallout2">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l">
              <a:spcAft>
                <a:spcPts val="400"/>
              </a:spcAft>
            </a:pPr>
            <a:r>
              <a:rPr lang="en-US" sz="1600" b="1" dirty="0">
                <a:solidFill>
                  <a:schemeClr val="tx2"/>
                </a:solidFill>
              </a:rPr>
              <a:t>Will the supporting structure suffice?</a:t>
            </a:r>
          </a:p>
        </p:txBody>
      </p:sp>
      <p:sp>
        <p:nvSpPr>
          <p:cNvPr id="10" name="Callout: Bent Line 9">
            <a:extLst>
              <a:ext uri="{FF2B5EF4-FFF2-40B4-BE49-F238E27FC236}">
                <a16:creationId xmlns:a16="http://schemas.microsoft.com/office/drawing/2014/main" id="{34B3793A-184F-2B9B-1020-17894B2F1696}"/>
              </a:ext>
            </a:extLst>
          </p:cNvPr>
          <p:cNvSpPr/>
          <p:nvPr/>
        </p:nvSpPr>
        <p:spPr>
          <a:xfrm>
            <a:off x="9859332" y="4264152"/>
            <a:ext cx="2038701" cy="803148"/>
          </a:xfrm>
          <a:prstGeom prst="borderCallout2">
            <a:avLst>
              <a:gd name="adj1" fmla="val 18750"/>
              <a:gd name="adj2" fmla="val -8333"/>
              <a:gd name="adj3" fmla="val 18750"/>
              <a:gd name="adj4" fmla="val -16667"/>
              <a:gd name="adj5" fmla="val 18317"/>
              <a:gd name="adj6" fmla="val -42182"/>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l">
              <a:spcAft>
                <a:spcPts val="400"/>
              </a:spcAft>
            </a:pPr>
            <a:r>
              <a:rPr lang="en-US" sz="1600" b="1" dirty="0">
                <a:solidFill>
                  <a:schemeClr val="tx2"/>
                </a:solidFill>
              </a:rPr>
              <a:t>What are the new equipment requirements?</a:t>
            </a:r>
          </a:p>
        </p:txBody>
      </p:sp>
      <p:sp>
        <p:nvSpPr>
          <p:cNvPr id="11" name="Callout: Bent Line 10">
            <a:extLst>
              <a:ext uri="{FF2B5EF4-FFF2-40B4-BE49-F238E27FC236}">
                <a16:creationId xmlns:a16="http://schemas.microsoft.com/office/drawing/2014/main" id="{BC960FD6-DDBD-35C4-6360-DEDF33C32610}"/>
              </a:ext>
            </a:extLst>
          </p:cNvPr>
          <p:cNvSpPr/>
          <p:nvPr/>
        </p:nvSpPr>
        <p:spPr>
          <a:xfrm>
            <a:off x="9859332" y="5429517"/>
            <a:ext cx="2038701" cy="718451"/>
          </a:xfrm>
          <a:prstGeom prst="borderCallout2">
            <a:avLst>
              <a:gd name="adj1" fmla="val 18750"/>
              <a:gd name="adj2" fmla="val -8333"/>
              <a:gd name="adj3" fmla="val 18750"/>
              <a:gd name="adj4" fmla="val -16667"/>
              <a:gd name="adj5" fmla="val -49138"/>
              <a:gd name="adj6" fmla="val -48013"/>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l">
              <a:spcAft>
                <a:spcPts val="400"/>
              </a:spcAft>
            </a:pPr>
            <a:r>
              <a:rPr lang="en-US" sz="1600" b="1" dirty="0">
                <a:solidFill>
                  <a:schemeClr val="tx2"/>
                </a:solidFill>
              </a:rPr>
              <a:t>What changes are needed?</a:t>
            </a:r>
          </a:p>
        </p:txBody>
      </p:sp>
      <p:sp>
        <p:nvSpPr>
          <p:cNvPr id="12" name="Rectangle: Rounded Corners 11">
            <a:extLst>
              <a:ext uri="{FF2B5EF4-FFF2-40B4-BE49-F238E27FC236}">
                <a16:creationId xmlns:a16="http://schemas.microsoft.com/office/drawing/2014/main" id="{A266BB64-001B-C280-301A-BBF187CF277B}"/>
              </a:ext>
            </a:extLst>
          </p:cNvPr>
          <p:cNvSpPr/>
          <p:nvPr/>
        </p:nvSpPr>
        <p:spPr>
          <a:xfrm>
            <a:off x="3413539" y="5973505"/>
            <a:ext cx="5373845" cy="411163"/>
          </a:xfrm>
          <a:prstGeom prst="roundRect">
            <a:avLst/>
          </a:prstGeom>
          <a:solidFill>
            <a:srgbClr val="0097E0"/>
          </a:solidFill>
          <a:ln w="31750">
            <a:solidFill>
              <a:schemeClr val="bg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21920" tIns="121920" rIns="121920" bIns="121920" rtlCol="0" anchor="ctr">
            <a:noAutofit/>
          </a:bodyPr>
          <a:lstStyle/>
          <a:p>
            <a:pPr algn="ctr">
              <a:spcAft>
                <a:spcPts val="533"/>
              </a:spcAft>
            </a:pPr>
            <a:r>
              <a:rPr lang="en-US" sz="2133" b="1" dirty="0">
                <a:solidFill>
                  <a:schemeClr val="bg1"/>
                </a:solidFill>
              </a:rPr>
              <a:t>What will it cost?</a:t>
            </a:r>
          </a:p>
        </p:txBody>
      </p:sp>
      <p:sp>
        <p:nvSpPr>
          <p:cNvPr id="4" name="Callout: Bent Line 3">
            <a:extLst>
              <a:ext uri="{FF2B5EF4-FFF2-40B4-BE49-F238E27FC236}">
                <a16:creationId xmlns:a16="http://schemas.microsoft.com/office/drawing/2014/main" id="{989A55C8-1BDA-C8AB-3A24-5978E715DFCB}"/>
              </a:ext>
            </a:extLst>
          </p:cNvPr>
          <p:cNvSpPr/>
          <p:nvPr/>
        </p:nvSpPr>
        <p:spPr>
          <a:xfrm flipH="1">
            <a:off x="421122" y="1778088"/>
            <a:ext cx="1933865" cy="718451"/>
          </a:xfrm>
          <a:prstGeom prst="borderCallout2">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l">
              <a:spcAft>
                <a:spcPts val="400"/>
              </a:spcAft>
            </a:pPr>
            <a:r>
              <a:rPr lang="en-US" sz="1600" b="1" dirty="0">
                <a:solidFill>
                  <a:schemeClr val="tx2"/>
                </a:solidFill>
              </a:rPr>
              <a:t>Recalculate space loads?</a:t>
            </a:r>
          </a:p>
        </p:txBody>
      </p:sp>
      <p:sp>
        <p:nvSpPr>
          <p:cNvPr id="13" name="Callout: Bent Line 12">
            <a:extLst>
              <a:ext uri="{FF2B5EF4-FFF2-40B4-BE49-F238E27FC236}">
                <a16:creationId xmlns:a16="http://schemas.microsoft.com/office/drawing/2014/main" id="{A14EBCE1-3173-0395-93BE-622311CD9261}"/>
              </a:ext>
            </a:extLst>
          </p:cNvPr>
          <p:cNvSpPr/>
          <p:nvPr/>
        </p:nvSpPr>
        <p:spPr>
          <a:xfrm>
            <a:off x="9843933" y="1759038"/>
            <a:ext cx="1933865" cy="718451"/>
          </a:xfrm>
          <a:prstGeom prst="borderCallout2">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l">
              <a:spcAft>
                <a:spcPts val="400"/>
              </a:spcAft>
            </a:pPr>
            <a:r>
              <a:rPr lang="en-US" sz="1600" b="1" dirty="0">
                <a:solidFill>
                  <a:schemeClr val="tx2"/>
                </a:solidFill>
              </a:rPr>
              <a:t>Controls?</a:t>
            </a:r>
          </a:p>
        </p:txBody>
      </p:sp>
      <p:sp>
        <p:nvSpPr>
          <p:cNvPr id="14" name="Callout: Bent Line 13">
            <a:extLst>
              <a:ext uri="{FF2B5EF4-FFF2-40B4-BE49-F238E27FC236}">
                <a16:creationId xmlns:a16="http://schemas.microsoft.com/office/drawing/2014/main" id="{0EC33B4C-1CCE-CDBB-2F4E-089C7CB746C6}"/>
              </a:ext>
            </a:extLst>
          </p:cNvPr>
          <p:cNvSpPr/>
          <p:nvPr/>
        </p:nvSpPr>
        <p:spPr>
          <a:xfrm flipH="1">
            <a:off x="421122" y="870165"/>
            <a:ext cx="1933865" cy="718451"/>
          </a:xfrm>
          <a:prstGeom prst="borderCallout2">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l">
              <a:spcAft>
                <a:spcPts val="400"/>
              </a:spcAft>
            </a:pPr>
            <a:r>
              <a:rPr lang="en-US" sz="1600" b="1" dirty="0">
                <a:solidFill>
                  <a:schemeClr val="tx2"/>
                </a:solidFill>
              </a:rPr>
              <a:t>Ambient temperature?</a:t>
            </a:r>
          </a:p>
        </p:txBody>
      </p:sp>
      <p:sp>
        <p:nvSpPr>
          <p:cNvPr id="16" name="Callout: Bent Line 15">
            <a:extLst>
              <a:ext uri="{FF2B5EF4-FFF2-40B4-BE49-F238E27FC236}">
                <a16:creationId xmlns:a16="http://schemas.microsoft.com/office/drawing/2014/main" id="{6A6051AF-E214-26AE-A30F-2B766201F52F}"/>
              </a:ext>
            </a:extLst>
          </p:cNvPr>
          <p:cNvSpPr/>
          <p:nvPr/>
        </p:nvSpPr>
        <p:spPr>
          <a:xfrm>
            <a:off x="9837013" y="870165"/>
            <a:ext cx="1933865" cy="718451"/>
          </a:xfrm>
          <a:prstGeom prst="borderCallout2">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l">
              <a:spcAft>
                <a:spcPts val="400"/>
              </a:spcAft>
            </a:pPr>
            <a:r>
              <a:rPr lang="en-US" sz="1600" b="1" dirty="0">
                <a:solidFill>
                  <a:schemeClr val="tx2"/>
                </a:solidFill>
              </a:rPr>
              <a:t>Operating map?</a:t>
            </a:r>
          </a:p>
        </p:txBody>
      </p:sp>
      <p:pic>
        <p:nvPicPr>
          <p:cNvPr id="15" name="Picture 14">
            <a:extLst>
              <a:ext uri="{FF2B5EF4-FFF2-40B4-BE49-F238E27FC236}">
                <a16:creationId xmlns:a16="http://schemas.microsoft.com/office/drawing/2014/main" id="{DF2923A4-169B-9F33-B348-49C9B7226D88}"/>
              </a:ext>
            </a:extLst>
          </p:cNvPr>
          <p:cNvPicPr>
            <a:picLocks noChangeAspect="1"/>
          </p:cNvPicPr>
          <p:nvPr/>
        </p:nvPicPr>
        <p:blipFill>
          <a:blip r:embed="rId7"/>
          <a:stretch>
            <a:fillRect/>
          </a:stretch>
        </p:blipFill>
        <p:spPr>
          <a:xfrm>
            <a:off x="10392397" y="6304444"/>
            <a:ext cx="1502766" cy="416926"/>
          </a:xfrm>
          <a:prstGeom prst="rect">
            <a:avLst/>
          </a:prstGeom>
        </p:spPr>
      </p:pic>
    </p:spTree>
    <p:extLst>
      <p:ext uri="{BB962C8B-B14F-4D97-AF65-F5344CB8AC3E}">
        <p14:creationId xmlns:p14="http://schemas.microsoft.com/office/powerpoint/2010/main" val="800101186"/>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A8737-798D-DF38-469C-D1B987F146F5}"/>
              </a:ext>
            </a:extLst>
          </p:cNvPr>
          <p:cNvSpPr>
            <a:spLocks noGrp="1"/>
          </p:cNvSpPr>
          <p:nvPr>
            <p:ph type="title"/>
          </p:nvPr>
        </p:nvSpPr>
        <p:spPr/>
        <p:txBody>
          <a:bodyPr/>
          <a:lstStyle/>
          <a:p>
            <a:r>
              <a:rPr lang="en-US" dirty="0"/>
              <a:t>Application &amp; Design</a:t>
            </a:r>
          </a:p>
        </p:txBody>
      </p:sp>
      <p:sp>
        <p:nvSpPr>
          <p:cNvPr id="3" name="Content Placeholder 2">
            <a:extLst>
              <a:ext uri="{FF2B5EF4-FFF2-40B4-BE49-F238E27FC236}">
                <a16:creationId xmlns:a16="http://schemas.microsoft.com/office/drawing/2014/main" id="{5CBD5A93-3801-1FDF-16BD-7B99DAB29F3D}"/>
              </a:ext>
            </a:extLst>
          </p:cNvPr>
          <p:cNvSpPr>
            <a:spLocks noGrp="1"/>
          </p:cNvSpPr>
          <p:nvPr>
            <p:ph sz="quarter" idx="10"/>
          </p:nvPr>
        </p:nvSpPr>
        <p:spPr/>
        <p:txBody>
          <a:bodyPr/>
          <a:lstStyle/>
          <a:p>
            <a:r>
              <a:rPr lang="en-US" dirty="0"/>
              <a:t>Mechanical</a:t>
            </a:r>
          </a:p>
        </p:txBody>
      </p:sp>
      <p:sp>
        <p:nvSpPr>
          <p:cNvPr id="4" name="Content Placeholder 3">
            <a:extLst>
              <a:ext uri="{FF2B5EF4-FFF2-40B4-BE49-F238E27FC236}">
                <a16:creationId xmlns:a16="http://schemas.microsoft.com/office/drawing/2014/main" id="{DCE57E61-6C3D-758C-94C4-BF0C9F2D3E55}"/>
              </a:ext>
            </a:extLst>
          </p:cNvPr>
          <p:cNvSpPr>
            <a:spLocks noGrp="1"/>
          </p:cNvSpPr>
          <p:nvPr>
            <p:ph sz="quarter" idx="17"/>
          </p:nvPr>
        </p:nvSpPr>
        <p:spPr/>
        <p:txBody>
          <a:bodyPr/>
          <a:lstStyle/>
          <a:p>
            <a:pPr marL="342900" indent="-342900">
              <a:buFont typeface="Arial" panose="020B0604020202020204" pitchFamily="34" charset="0"/>
              <a:buChar char="•"/>
            </a:pPr>
            <a:r>
              <a:rPr lang="en-US" dirty="0"/>
              <a:t>Lower hot water supply temperatures</a:t>
            </a:r>
          </a:p>
          <a:p>
            <a:pPr marL="342900" indent="-342900">
              <a:buFont typeface="Arial" panose="020B0604020202020204" pitchFamily="34" charset="0"/>
              <a:buChar char="•"/>
            </a:pPr>
            <a:r>
              <a:rPr lang="en-US" dirty="0"/>
              <a:t>Increase </a:t>
            </a:r>
            <a:r>
              <a:rPr lang="en-US" dirty="0">
                <a:latin typeface="Symbol" panose="05050102010706020507" pitchFamily="18" charset="2"/>
              </a:rPr>
              <a:t>D</a:t>
            </a:r>
            <a:r>
              <a:rPr lang="en-US" dirty="0"/>
              <a:t>T for chilled water and hot water</a:t>
            </a:r>
          </a:p>
          <a:p>
            <a:pPr marL="342900" indent="-342900">
              <a:buFont typeface="Arial" panose="020B0604020202020204" pitchFamily="34" charset="0"/>
              <a:buChar char="•"/>
            </a:pPr>
            <a:r>
              <a:rPr lang="en-US" dirty="0"/>
              <a:t>Increase coil sizes</a:t>
            </a:r>
          </a:p>
          <a:p>
            <a:pPr marL="342900" indent="-342900">
              <a:buFont typeface="Arial" panose="020B0604020202020204" pitchFamily="34" charset="0"/>
              <a:buChar char="•"/>
            </a:pPr>
            <a:r>
              <a:rPr lang="en-US" dirty="0"/>
              <a:t>Apply high quality actuators/valves</a:t>
            </a:r>
          </a:p>
          <a:p>
            <a:pPr marL="342900" indent="-342900">
              <a:buFont typeface="Arial" panose="020B0604020202020204" pitchFamily="34" charset="0"/>
              <a:buChar char="•"/>
            </a:pPr>
            <a:r>
              <a:rPr lang="en-US" dirty="0"/>
              <a:t>Decouple sensible heating and cooling from ventilation</a:t>
            </a:r>
          </a:p>
          <a:p>
            <a:pPr marL="342900" indent="-342900">
              <a:buFont typeface="Arial" panose="020B0604020202020204" pitchFamily="34" charset="0"/>
              <a:buChar char="•"/>
            </a:pPr>
            <a:r>
              <a:rPr lang="en-US" dirty="0"/>
              <a:t>Apply DOAS</a:t>
            </a:r>
          </a:p>
          <a:p>
            <a:pPr marL="342900" indent="-342900">
              <a:buFont typeface="Arial" panose="020B0604020202020204" pitchFamily="34" charset="0"/>
              <a:buChar char="•"/>
            </a:pPr>
            <a:r>
              <a:rPr lang="en-US" dirty="0"/>
              <a:t>Consider use of dual fuel systems</a:t>
            </a:r>
          </a:p>
          <a:p>
            <a:pPr marL="342900" indent="-342900">
              <a:buFont typeface="Arial" panose="020B0604020202020204" pitchFamily="34" charset="0"/>
              <a:buChar char="•"/>
            </a:pPr>
            <a:r>
              <a:rPr lang="en-US" dirty="0"/>
              <a:t>Use an energy model to calculate loads and evaluate options</a:t>
            </a:r>
          </a:p>
          <a:p>
            <a:endParaRPr lang="en-US" dirty="0"/>
          </a:p>
        </p:txBody>
      </p:sp>
      <p:sp>
        <p:nvSpPr>
          <p:cNvPr id="13" name="Content Placeholder 12">
            <a:extLst>
              <a:ext uri="{FF2B5EF4-FFF2-40B4-BE49-F238E27FC236}">
                <a16:creationId xmlns:a16="http://schemas.microsoft.com/office/drawing/2014/main" id="{244CCC64-C5CD-8DE2-E94A-7967FA3DE5E2}"/>
              </a:ext>
            </a:extLst>
          </p:cNvPr>
          <p:cNvSpPr>
            <a:spLocks noGrp="1"/>
          </p:cNvSpPr>
          <p:nvPr>
            <p:ph sz="quarter" idx="18"/>
          </p:nvPr>
        </p:nvSpPr>
        <p:spPr/>
        <p:txBody>
          <a:bodyPr/>
          <a:lstStyle/>
          <a:p>
            <a:r>
              <a:rPr lang="en-US" dirty="0"/>
              <a:t>BAS &amp; Controls</a:t>
            </a:r>
          </a:p>
        </p:txBody>
      </p:sp>
      <p:sp>
        <p:nvSpPr>
          <p:cNvPr id="14" name="Content Placeholder 13">
            <a:extLst>
              <a:ext uri="{FF2B5EF4-FFF2-40B4-BE49-F238E27FC236}">
                <a16:creationId xmlns:a16="http://schemas.microsoft.com/office/drawing/2014/main" id="{DB39F4F5-1D2F-D6AA-E33E-16AA445514CE}"/>
              </a:ext>
            </a:extLst>
          </p:cNvPr>
          <p:cNvSpPr>
            <a:spLocks noGrp="1"/>
          </p:cNvSpPr>
          <p:nvPr>
            <p:ph sz="quarter" idx="19"/>
          </p:nvPr>
        </p:nvSpPr>
        <p:spPr/>
        <p:txBody>
          <a:bodyPr/>
          <a:lstStyle/>
          <a:p>
            <a:pPr marL="342900" indent="-342900">
              <a:buFont typeface="Arial" panose="020B0604020202020204" pitchFamily="34" charset="0"/>
              <a:buChar char="•"/>
            </a:pPr>
            <a:r>
              <a:rPr lang="en-US" dirty="0"/>
              <a:t>Integration</a:t>
            </a:r>
          </a:p>
          <a:p>
            <a:pPr marL="575728" lvl="1" indent="-342900"/>
            <a:r>
              <a:rPr lang="en-US" dirty="0"/>
              <a:t>Communication</a:t>
            </a:r>
          </a:p>
          <a:p>
            <a:pPr marL="575728" lvl="1" indent="-342900"/>
            <a:r>
              <a:rPr lang="en-US" dirty="0"/>
              <a:t>I/O</a:t>
            </a:r>
          </a:p>
          <a:p>
            <a:pPr marL="575728" lvl="1" indent="-342900"/>
            <a:r>
              <a:rPr lang="en-US" dirty="0"/>
              <a:t>Control</a:t>
            </a:r>
          </a:p>
          <a:p>
            <a:pPr marL="575728" lvl="1" indent="-342900"/>
            <a:r>
              <a:rPr lang="en-US" dirty="0"/>
              <a:t>Graphics</a:t>
            </a:r>
          </a:p>
          <a:p>
            <a:pPr marL="342900" indent="-342900">
              <a:buFont typeface="Arial" panose="020B0604020202020204" pitchFamily="34" charset="0"/>
              <a:buChar char="•"/>
            </a:pPr>
            <a:r>
              <a:rPr lang="en-US" dirty="0"/>
              <a:t>Apply high quality actuators/valves</a:t>
            </a:r>
          </a:p>
          <a:p>
            <a:pPr marL="342900" indent="-342900">
              <a:buFont typeface="Arial" panose="020B0604020202020204" pitchFamily="34" charset="0"/>
              <a:buChar char="•"/>
            </a:pPr>
            <a:r>
              <a:rPr lang="en-US" dirty="0"/>
              <a:t>Add building and/or system level energy metering</a:t>
            </a:r>
          </a:p>
        </p:txBody>
      </p:sp>
      <p:graphicFrame>
        <p:nvGraphicFramePr>
          <p:cNvPr id="11" name="Content Placeholder 15">
            <a:extLst>
              <a:ext uri="{FF2B5EF4-FFF2-40B4-BE49-F238E27FC236}">
                <a16:creationId xmlns:a16="http://schemas.microsoft.com/office/drawing/2014/main" id="{8F880006-1532-F47D-609B-74E7B051BA0B}"/>
              </a:ext>
            </a:extLst>
          </p:cNvPr>
          <p:cNvGraphicFramePr>
            <a:graphicFrameLocks/>
          </p:cNvGraphicFramePr>
          <p:nvPr/>
        </p:nvGraphicFramePr>
        <p:xfrm>
          <a:off x="295845" y="5546409"/>
          <a:ext cx="11574463" cy="5988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3">
            <a:extLst>
              <a:ext uri="{FF2B5EF4-FFF2-40B4-BE49-F238E27FC236}">
                <a16:creationId xmlns:a16="http://schemas.microsoft.com/office/drawing/2014/main" id="{245599C6-0F8C-07CD-01E9-800111DD2B91}"/>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408432029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A8737-798D-DF38-469C-D1B987F146F5}"/>
              </a:ext>
            </a:extLst>
          </p:cNvPr>
          <p:cNvSpPr>
            <a:spLocks noGrp="1"/>
          </p:cNvSpPr>
          <p:nvPr>
            <p:ph type="title"/>
          </p:nvPr>
        </p:nvSpPr>
        <p:spPr/>
        <p:txBody>
          <a:bodyPr/>
          <a:lstStyle/>
          <a:p>
            <a:r>
              <a:rPr lang="en-US" dirty="0"/>
              <a:t>Application &amp; Design</a:t>
            </a:r>
          </a:p>
        </p:txBody>
      </p:sp>
      <p:sp>
        <p:nvSpPr>
          <p:cNvPr id="3" name="Content Placeholder 2">
            <a:extLst>
              <a:ext uri="{FF2B5EF4-FFF2-40B4-BE49-F238E27FC236}">
                <a16:creationId xmlns:a16="http://schemas.microsoft.com/office/drawing/2014/main" id="{5CBD5A93-3801-1FDF-16BD-7B99DAB29F3D}"/>
              </a:ext>
            </a:extLst>
          </p:cNvPr>
          <p:cNvSpPr>
            <a:spLocks noGrp="1"/>
          </p:cNvSpPr>
          <p:nvPr>
            <p:ph sz="quarter" idx="10"/>
          </p:nvPr>
        </p:nvSpPr>
        <p:spPr/>
        <p:txBody>
          <a:bodyPr/>
          <a:lstStyle/>
          <a:p>
            <a:r>
              <a:rPr lang="en-US" dirty="0"/>
              <a:t>Electrical</a:t>
            </a:r>
          </a:p>
        </p:txBody>
      </p:sp>
      <p:sp>
        <p:nvSpPr>
          <p:cNvPr id="4" name="Content Placeholder 3">
            <a:extLst>
              <a:ext uri="{FF2B5EF4-FFF2-40B4-BE49-F238E27FC236}">
                <a16:creationId xmlns:a16="http://schemas.microsoft.com/office/drawing/2014/main" id="{DCE57E61-6C3D-758C-94C4-BF0C9F2D3E55}"/>
              </a:ext>
            </a:extLst>
          </p:cNvPr>
          <p:cNvSpPr>
            <a:spLocks noGrp="1"/>
          </p:cNvSpPr>
          <p:nvPr>
            <p:ph sz="quarter" idx="17"/>
          </p:nvPr>
        </p:nvSpPr>
        <p:spPr/>
        <p:txBody>
          <a:bodyPr/>
          <a:lstStyle/>
          <a:p>
            <a:pPr marL="342900" indent="-342900">
              <a:buFont typeface="Arial" panose="020B0604020202020204" pitchFamily="34" charset="0"/>
              <a:buChar char="•"/>
            </a:pPr>
            <a:r>
              <a:rPr lang="en-US" dirty="0"/>
              <a:t>Assess the existing service and distribution, including transformers, switchgear, and electrical panels</a:t>
            </a:r>
          </a:p>
          <a:p>
            <a:pPr marL="342900" indent="-342900">
              <a:buFont typeface="Arial" panose="020B0604020202020204" pitchFamily="34" charset="0"/>
              <a:buChar char="•"/>
            </a:pPr>
            <a:r>
              <a:rPr lang="en-US" dirty="0"/>
              <a:t>What are the new or revised loads?</a:t>
            </a:r>
          </a:p>
          <a:p>
            <a:pPr marL="342900" indent="-342900">
              <a:buFont typeface="Arial" panose="020B0604020202020204" pitchFamily="34" charset="0"/>
              <a:buChar char="•"/>
            </a:pPr>
            <a:r>
              <a:rPr lang="en-US" dirty="0"/>
              <a:t>What are the options for adding service and/or distribution?</a:t>
            </a:r>
          </a:p>
          <a:p>
            <a:pPr marL="575728" lvl="1" indent="-342900"/>
            <a:r>
              <a:rPr lang="en-US" dirty="0"/>
              <a:t>Is there space for additional equipment?</a:t>
            </a:r>
          </a:p>
          <a:p>
            <a:pPr marL="575728" lvl="1" indent="-342900"/>
            <a:r>
              <a:rPr lang="en-US" dirty="0"/>
              <a:t>What are the routing options?</a:t>
            </a:r>
          </a:p>
        </p:txBody>
      </p:sp>
      <p:sp>
        <p:nvSpPr>
          <p:cNvPr id="5" name="Content Placeholder 4">
            <a:extLst>
              <a:ext uri="{FF2B5EF4-FFF2-40B4-BE49-F238E27FC236}">
                <a16:creationId xmlns:a16="http://schemas.microsoft.com/office/drawing/2014/main" id="{5E030A58-5700-8B77-C638-886C5D8C7BCE}"/>
              </a:ext>
            </a:extLst>
          </p:cNvPr>
          <p:cNvSpPr>
            <a:spLocks noGrp="1"/>
          </p:cNvSpPr>
          <p:nvPr>
            <p:ph sz="quarter" idx="18"/>
          </p:nvPr>
        </p:nvSpPr>
        <p:spPr/>
        <p:txBody>
          <a:bodyPr/>
          <a:lstStyle/>
          <a:p>
            <a:r>
              <a:rPr lang="en-US" dirty="0"/>
              <a:t>Structural</a:t>
            </a:r>
          </a:p>
        </p:txBody>
      </p:sp>
      <p:sp>
        <p:nvSpPr>
          <p:cNvPr id="6" name="Content Placeholder 5">
            <a:extLst>
              <a:ext uri="{FF2B5EF4-FFF2-40B4-BE49-F238E27FC236}">
                <a16:creationId xmlns:a16="http://schemas.microsoft.com/office/drawing/2014/main" id="{90D6D597-47F6-0C42-E39E-BC18F395ADAC}"/>
              </a:ext>
            </a:extLst>
          </p:cNvPr>
          <p:cNvSpPr>
            <a:spLocks noGrp="1"/>
          </p:cNvSpPr>
          <p:nvPr>
            <p:ph sz="quarter" idx="19"/>
          </p:nvPr>
        </p:nvSpPr>
        <p:spPr/>
        <p:txBody>
          <a:bodyPr/>
          <a:lstStyle/>
          <a:p>
            <a:pPr marL="342900" indent="-342900">
              <a:buFont typeface="Arial" panose="020B0604020202020204" pitchFamily="34" charset="0"/>
              <a:buChar char="•"/>
            </a:pPr>
            <a:r>
              <a:rPr lang="en-US" dirty="0"/>
              <a:t>Assess the existing structure supporting HVAC equipment</a:t>
            </a:r>
          </a:p>
          <a:p>
            <a:pPr marL="342900" indent="-342900">
              <a:buFont typeface="Arial" panose="020B0604020202020204" pitchFamily="34" charset="0"/>
              <a:buChar char="•"/>
            </a:pPr>
            <a:r>
              <a:rPr lang="en-US" dirty="0"/>
              <a:t>What are the new equipment footprints and weights?</a:t>
            </a:r>
          </a:p>
          <a:p>
            <a:pPr marL="342900" indent="-342900">
              <a:buFont typeface="Arial" panose="020B0604020202020204" pitchFamily="34" charset="0"/>
              <a:buChar char="•"/>
            </a:pPr>
            <a:r>
              <a:rPr lang="en-US" dirty="0"/>
              <a:t>What space is available?</a:t>
            </a:r>
          </a:p>
          <a:p>
            <a:pPr marL="342900" indent="-342900">
              <a:buFont typeface="Arial" panose="020B0604020202020204" pitchFamily="34" charset="0"/>
              <a:buChar char="•"/>
            </a:pPr>
            <a:r>
              <a:rPr lang="en-US" dirty="0"/>
              <a:t>What are the options for adding or modifying supporting structural elements?</a:t>
            </a:r>
          </a:p>
          <a:p>
            <a:endParaRPr lang="en-US" dirty="0"/>
          </a:p>
        </p:txBody>
      </p:sp>
      <p:graphicFrame>
        <p:nvGraphicFramePr>
          <p:cNvPr id="11" name="Content Placeholder 15">
            <a:extLst>
              <a:ext uri="{FF2B5EF4-FFF2-40B4-BE49-F238E27FC236}">
                <a16:creationId xmlns:a16="http://schemas.microsoft.com/office/drawing/2014/main" id="{8F880006-1532-F47D-609B-74E7B051BA0B}"/>
              </a:ext>
            </a:extLst>
          </p:cNvPr>
          <p:cNvGraphicFramePr>
            <a:graphicFrameLocks/>
          </p:cNvGraphicFramePr>
          <p:nvPr/>
        </p:nvGraphicFramePr>
        <p:xfrm>
          <a:off x="295845" y="5546409"/>
          <a:ext cx="11574463" cy="5988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Footer Placeholder 3">
            <a:extLst>
              <a:ext uri="{FF2B5EF4-FFF2-40B4-BE49-F238E27FC236}">
                <a16:creationId xmlns:a16="http://schemas.microsoft.com/office/drawing/2014/main" id="{80140949-D6AC-5748-B511-AE2A90E94299}"/>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373712449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3618D-BD7C-1D06-528A-D5CAACEDCB78}"/>
              </a:ext>
            </a:extLst>
          </p:cNvPr>
          <p:cNvSpPr>
            <a:spLocks noGrp="1"/>
          </p:cNvSpPr>
          <p:nvPr>
            <p:ph type="title"/>
          </p:nvPr>
        </p:nvSpPr>
        <p:spPr/>
        <p:txBody>
          <a:bodyPr/>
          <a:lstStyle/>
          <a:p>
            <a:r>
              <a:rPr lang="en-US" dirty="0"/>
              <a:t>Decarbonization Webinars</a:t>
            </a:r>
          </a:p>
        </p:txBody>
      </p:sp>
      <p:sp>
        <p:nvSpPr>
          <p:cNvPr id="3" name="Content Placeholder 2">
            <a:extLst>
              <a:ext uri="{FF2B5EF4-FFF2-40B4-BE49-F238E27FC236}">
                <a16:creationId xmlns:a16="http://schemas.microsoft.com/office/drawing/2014/main" id="{A41BB72D-763D-755D-2A07-F80B22B8060A}"/>
              </a:ext>
            </a:extLst>
          </p:cNvPr>
          <p:cNvSpPr>
            <a:spLocks noGrp="1"/>
          </p:cNvSpPr>
          <p:nvPr>
            <p:ph sz="quarter" idx="10"/>
          </p:nvPr>
        </p:nvSpPr>
        <p:spPr>
          <a:xfrm>
            <a:off x="295846" y="722727"/>
            <a:ext cx="11599317" cy="419132"/>
          </a:xfrm>
        </p:spPr>
        <p:txBody>
          <a:bodyPr/>
          <a:lstStyle/>
          <a:p>
            <a:r>
              <a:rPr lang="en-US" dirty="0"/>
              <a:t>Upcoming Webinars</a:t>
            </a:r>
          </a:p>
        </p:txBody>
      </p:sp>
      <p:sp>
        <p:nvSpPr>
          <p:cNvPr id="5" name="Footer Placeholder 4">
            <a:extLst>
              <a:ext uri="{FF2B5EF4-FFF2-40B4-BE49-F238E27FC236}">
                <a16:creationId xmlns:a16="http://schemas.microsoft.com/office/drawing/2014/main" id="{FD206709-0EC4-BBE3-3EE6-9FB9BE9DAC8A}"/>
              </a:ext>
            </a:extLst>
          </p:cNvPr>
          <p:cNvSpPr>
            <a:spLocks noGrp="1"/>
          </p:cNvSpPr>
          <p:nvPr>
            <p:ph type="ftr" sz="quarter" idx="3"/>
          </p:nvPr>
        </p:nvSpPr>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graphicFrame>
        <p:nvGraphicFramePr>
          <p:cNvPr id="11" name="Table 11">
            <a:extLst>
              <a:ext uri="{FF2B5EF4-FFF2-40B4-BE49-F238E27FC236}">
                <a16:creationId xmlns:a16="http://schemas.microsoft.com/office/drawing/2014/main" id="{F31AA527-7E82-BD60-AF2C-A0D48FBB4111}"/>
              </a:ext>
            </a:extLst>
          </p:cNvPr>
          <p:cNvGraphicFramePr>
            <a:graphicFrameLocks noGrp="1"/>
          </p:cNvGraphicFramePr>
          <p:nvPr>
            <p:ph sz="quarter" idx="18"/>
            <p:extLst>
              <p:ext uri="{D42A27DB-BD31-4B8C-83A1-F6EECF244321}">
                <p14:modId xmlns:p14="http://schemas.microsoft.com/office/powerpoint/2010/main" val="4029548217"/>
              </p:ext>
            </p:extLst>
          </p:nvPr>
        </p:nvGraphicFramePr>
        <p:xfrm>
          <a:off x="295275" y="1268413"/>
          <a:ext cx="11574460" cy="5059680"/>
        </p:xfrm>
        <a:graphic>
          <a:graphicData uri="http://schemas.openxmlformats.org/drawingml/2006/table">
            <a:tbl>
              <a:tblPr firstRow="1" bandRow="1">
                <a:tableStyleId>{72833802-FEF1-4C79-8D5D-14CF1EAF98D9}</a:tableStyleId>
              </a:tblPr>
              <a:tblGrid>
                <a:gridCol w="942975">
                  <a:extLst>
                    <a:ext uri="{9D8B030D-6E8A-4147-A177-3AD203B41FA5}">
                      <a16:colId xmlns:a16="http://schemas.microsoft.com/office/drawing/2014/main" val="1974742602"/>
                    </a:ext>
                  </a:extLst>
                </a:gridCol>
                <a:gridCol w="1485900">
                  <a:extLst>
                    <a:ext uri="{9D8B030D-6E8A-4147-A177-3AD203B41FA5}">
                      <a16:colId xmlns:a16="http://schemas.microsoft.com/office/drawing/2014/main" val="3363492610"/>
                    </a:ext>
                  </a:extLst>
                </a:gridCol>
                <a:gridCol w="2695575">
                  <a:extLst>
                    <a:ext uri="{9D8B030D-6E8A-4147-A177-3AD203B41FA5}">
                      <a16:colId xmlns:a16="http://schemas.microsoft.com/office/drawing/2014/main" val="3443888200"/>
                    </a:ext>
                  </a:extLst>
                </a:gridCol>
                <a:gridCol w="6450010">
                  <a:extLst>
                    <a:ext uri="{9D8B030D-6E8A-4147-A177-3AD203B41FA5}">
                      <a16:colId xmlns:a16="http://schemas.microsoft.com/office/drawing/2014/main" val="1910143652"/>
                    </a:ext>
                  </a:extLst>
                </a:gridCol>
              </a:tblGrid>
              <a:tr h="370840">
                <a:tc>
                  <a:txBody>
                    <a:bodyPr/>
                    <a:lstStyle/>
                    <a:p>
                      <a:r>
                        <a:rPr lang="en-US" sz="2000" dirty="0"/>
                        <a:t>Part</a:t>
                      </a:r>
                    </a:p>
                  </a:txBody>
                  <a:tcPr>
                    <a:solidFill>
                      <a:schemeClr val="tx2"/>
                    </a:solidFill>
                  </a:tcPr>
                </a:tc>
                <a:tc>
                  <a:txBody>
                    <a:bodyPr/>
                    <a:lstStyle/>
                    <a:p>
                      <a:r>
                        <a:rPr lang="en-US" sz="2000" dirty="0"/>
                        <a:t>Date</a:t>
                      </a:r>
                    </a:p>
                  </a:txBody>
                  <a:tcPr>
                    <a:solidFill>
                      <a:schemeClr val="tx2"/>
                    </a:solidFill>
                  </a:tcPr>
                </a:tc>
                <a:tc>
                  <a:txBody>
                    <a:bodyPr/>
                    <a:lstStyle/>
                    <a:p>
                      <a:r>
                        <a:rPr lang="en-US" sz="2000" dirty="0"/>
                        <a:t>Title</a:t>
                      </a:r>
                    </a:p>
                  </a:txBody>
                  <a:tcPr>
                    <a:solidFill>
                      <a:schemeClr val="tx2"/>
                    </a:solidFill>
                  </a:tcPr>
                </a:tc>
                <a:tc>
                  <a:txBody>
                    <a:bodyPr/>
                    <a:lstStyle/>
                    <a:p>
                      <a:r>
                        <a:rPr lang="en-US" sz="2000" dirty="0"/>
                        <a:t>Description</a:t>
                      </a:r>
                    </a:p>
                  </a:txBody>
                  <a:tcPr>
                    <a:solidFill>
                      <a:schemeClr val="tx2"/>
                    </a:solidFill>
                  </a:tcPr>
                </a:tc>
                <a:extLst>
                  <a:ext uri="{0D108BD9-81ED-4DB2-BD59-A6C34878D82A}">
                    <a16:rowId xmlns:a16="http://schemas.microsoft.com/office/drawing/2014/main" val="2434058017"/>
                  </a:ext>
                </a:extLst>
              </a:tr>
              <a:tr h="370840">
                <a:tc>
                  <a:txBody>
                    <a:bodyPr/>
                    <a:lstStyle/>
                    <a:p>
                      <a:pPr algn="ctr"/>
                      <a:r>
                        <a:rPr lang="en-US" sz="1600" b="1" dirty="0"/>
                        <a:t>1</a:t>
                      </a:r>
                    </a:p>
                  </a:txBody>
                  <a:tcPr/>
                </a:tc>
                <a:tc>
                  <a:txBody>
                    <a:bodyPr/>
                    <a:lstStyle/>
                    <a:p>
                      <a:pPr algn="ctr"/>
                      <a:r>
                        <a:rPr lang="en-US" sz="1600" b="1" dirty="0"/>
                        <a:t>April 16</a:t>
                      </a:r>
                    </a:p>
                  </a:txBody>
                  <a:tcPr/>
                </a:tc>
                <a:tc>
                  <a:txBody>
                    <a:bodyPr/>
                    <a:lstStyle/>
                    <a:p>
                      <a:r>
                        <a:rPr lang="en-US" sz="1600" dirty="0"/>
                        <a:t>Decarbonization of HVAC Systems - Part 1: Review and Industry Update</a:t>
                      </a:r>
                    </a:p>
                  </a:txBody>
                  <a:tcPr/>
                </a:tc>
                <a:tc>
                  <a:txBody>
                    <a:bodyPr/>
                    <a:lstStyle/>
                    <a:p>
                      <a:r>
                        <a:rPr lang="en-US" sz="1600" dirty="0"/>
                        <a:t>In this session, we’ll explore the decarbonization of HVAC systems with a review of the latest industry advancements and essential concepts, followed by discussion of heat pump system application and design considerations, and groundbreaking projects that are shaping the future of electrified and sustainable HVAC systems.</a:t>
                      </a:r>
                    </a:p>
                    <a:p>
                      <a:endParaRPr lang="en-US" sz="1600" dirty="0"/>
                    </a:p>
                  </a:txBody>
                  <a:tcPr/>
                </a:tc>
                <a:extLst>
                  <a:ext uri="{0D108BD9-81ED-4DB2-BD59-A6C34878D82A}">
                    <a16:rowId xmlns:a16="http://schemas.microsoft.com/office/drawing/2014/main" val="3342943914"/>
                  </a:ext>
                </a:extLst>
              </a:tr>
              <a:tr h="370840">
                <a:tc>
                  <a:txBody>
                    <a:bodyPr/>
                    <a:lstStyle/>
                    <a:p>
                      <a:pPr algn="ctr"/>
                      <a:r>
                        <a:rPr lang="en-US" sz="1600" b="1" dirty="0"/>
                        <a:t>2</a:t>
                      </a:r>
                    </a:p>
                  </a:txBody>
                  <a:tcPr/>
                </a:tc>
                <a:tc>
                  <a:txBody>
                    <a:bodyPr/>
                    <a:lstStyle/>
                    <a:p>
                      <a:pPr algn="ctr"/>
                      <a:r>
                        <a:rPr lang="en-US" sz="1600" b="1" dirty="0"/>
                        <a:t>May 14</a:t>
                      </a:r>
                    </a:p>
                  </a:txBody>
                  <a:tcPr/>
                </a:tc>
                <a:tc>
                  <a:txBody>
                    <a:bodyPr/>
                    <a:lstStyle/>
                    <a:p>
                      <a:r>
                        <a:rPr lang="en-US" sz="1600" dirty="0"/>
                        <a:t>Decarbonization of HVAC Systems - Part 2: Industry Guidance on Thermal Systems</a:t>
                      </a:r>
                    </a:p>
                  </a:txBody>
                  <a:tcPr/>
                </a:tc>
                <a:tc>
                  <a:txBody>
                    <a:bodyPr/>
                    <a:lstStyle/>
                    <a:p>
                      <a:r>
                        <a:rPr lang="en-US" sz="1600" kern="1200" dirty="0">
                          <a:solidFill>
                            <a:schemeClr val="tx1"/>
                          </a:solidFill>
                          <a:effectLst/>
                          <a:latin typeface="+mn-lt"/>
                          <a:ea typeface="+mn-ea"/>
                          <a:cs typeface="+mn-cs"/>
                        </a:rPr>
                        <a:t>A guided tour of Decarbonizing Building Thermal Systems: A How-to Guide for Heat Pump Systems and Beyond. This guide, produced by NREL in conjunction with the US Department of Energy and ASHRAE offers essential guidance as we prepare to decarbonize and electrify buildings.</a:t>
                      </a:r>
                    </a:p>
                    <a:p>
                      <a:endParaRPr lang="en-US" sz="1600" dirty="0"/>
                    </a:p>
                  </a:txBody>
                  <a:tcPr/>
                </a:tc>
                <a:extLst>
                  <a:ext uri="{0D108BD9-81ED-4DB2-BD59-A6C34878D82A}">
                    <a16:rowId xmlns:a16="http://schemas.microsoft.com/office/drawing/2014/main" val="1164349642"/>
                  </a:ext>
                </a:extLst>
              </a:tr>
              <a:tr h="370840">
                <a:tc>
                  <a:txBody>
                    <a:bodyPr/>
                    <a:lstStyle/>
                    <a:p>
                      <a:pPr algn="ctr"/>
                      <a:r>
                        <a:rPr lang="en-US" sz="1600" b="1" dirty="0"/>
                        <a:t>3</a:t>
                      </a:r>
                    </a:p>
                  </a:txBody>
                  <a:tcPr/>
                </a:tc>
                <a:tc>
                  <a:txBody>
                    <a:bodyPr/>
                    <a:lstStyle/>
                    <a:p>
                      <a:pPr algn="ctr"/>
                      <a:r>
                        <a:rPr lang="en-US" sz="1600" b="1" dirty="0"/>
                        <a:t>June 11</a:t>
                      </a:r>
                    </a:p>
                  </a:txBody>
                  <a:tcPr/>
                </a:tc>
                <a:tc>
                  <a:txBody>
                    <a:bodyPr/>
                    <a:lstStyle/>
                    <a:p>
                      <a:r>
                        <a:rPr lang="en-US" sz="1600" dirty="0"/>
                        <a:t>Decarbonization of HVAC Systems - Part 3: Rooftop Unit Heat Pump Systems</a:t>
                      </a:r>
                    </a:p>
                  </a:txBody>
                  <a:tcPr/>
                </a:tc>
                <a:tc>
                  <a:txBody>
                    <a:bodyPr/>
                    <a:lstStyle/>
                    <a:p>
                      <a:r>
                        <a:rPr lang="en-US" sz="1600" dirty="0"/>
                        <a:t>“All Things RTU Heat Pump”: The third installment of our three-part webcast series will zoom in on rooftop unit heat pump systems and discuss application and design considerations of this ubiquitous equipment, now available in a versatile and high-performance heat pump form.</a:t>
                      </a:r>
                    </a:p>
                    <a:p>
                      <a:endParaRPr lang="en-US" sz="1600" dirty="0"/>
                    </a:p>
                  </a:txBody>
                  <a:tcPr/>
                </a:tc>
                <a:extLst>
                  <a:ext uri="{0D108BD9-81ED-4DB2-BD59-A6C34878D82A}">
                    <a16:rowId xmlns:a16="http://schemas.microsoft.com/office/drawing/2014/main" val="2782572105"/>
                  </a:ext>
                </a:extLst>
              </a:tr>
            </a:tbl>
          </a:graphicData>
        </a:graphic>
      </p:graphicFrame>
    </p:spTree>
    <p:extLst>
      <p:ext uri="{BB962C8B-B14F-4D97-AF65-F5344CB8AC3E}">
        <p14:creationId xmlns:p14="http://schemas.microsoft.com/office/powerpoint/2010/main" val="382036519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A8737-798D-DF38-469C-D1B987F146F5}"/>
              </a:ext>
            </a:extLst>
          </p:cNvPr>
          <p:cNvSpPr>
            <a:spLocks noGrp="1"/>
          </p:cNvSpPr>
          <p:nvPr>
            <p:ph type="title"/>
          </p:nvPr>
        </p:nvSpPr>
        <p:spPr/>
        <p:txBody>
          <a:bodyPr/>
          <a:lstStyle/>
          <a:p>
            <a:r>
              <a:rPr lang="en-US" dirty="0"/>
              <a:t>Application &amp; Design</a:t>
            </a:r>
          </a:p>
        </p:txBody>
      </p:sp>
      <p:sp>
        <p:nvSpPr>
          <p:cNvPr id="3" name="Content Placeholder 2">
            <a:extLst>
              <a:ext uri="{FF2B5EF4-FFF2-40B4-BE49-F238E27FC236}">
                <a16:creationId xmlns:a16="http://schemas.microsoft.com/office/drawing/2014/main" id="{5CBD5A93-3801-1FDF-16BD-7B99DAB29F3D}"/>
              </a:ext>
            </a:extLst>
          </p:cNvPr>
          <p:cNvSpPr>
            <a:spLocks noGrp="1"/>
          </p:cNvSpPr>
          <p:nvPr>
            <p:ph sz="quarter" idx="10"/>
          </p:nvPr>
        </p:nvSpPr>
        <p:spPr/>
        <p:txBody>
          <a:bodyPr/>
          <a:lstStyle/>
          <a:p>
            <a:r>
              <a:rPr lang="en-US" dirty="0"/>
              <a:t>Utilities</a:t>
            </a:r>
          </a:p>
        </p:txBody>
      </p:sp>
      <p:sp>
        <p:nvSpPr>
          <p:cNvPr id="4" name="Content Placeholder 3">
            <a:extLst>
              <a:ext uri="{FF2B5EF4-FFF2-40B4-BE49-F238E27FC236}">
                <a16:creationId xmlns:a16="http://schemas.microsoft.com/office/drawing/2014/main" id="{DCE57E61-6C3D-758C-94C4-BF0C9F2D3E55}"/>
              </a:ext>
            </a:extLst>
          </p:cNvPr>
          <p:cNvSpPr>
            <a:spLocks noGrp="1"/>
          </p:cNvSpPr>
          <p:nvPr>
            <p:ph sz="quarter" idx="17"/>
          </p:nvPr>
        </p:nvSpPr>
        <p:spPr/>
        <p:txBody>
          <a:bodyPr/>
          <a:lstStyle/>
          <a:p>
            <a:pPr marL="342900" indent="-342900">
              <a:buFont typeface="Arial" panose="020B0604020202020204" pitchFamily="34" charset="0"/>
              <a:buChar char="•"/>
            </a:pPr>
            <a:r>
              <a:rPr lang="en-US" dirty="0"/>
              <a:t>Engage utility if needed to add electrical service</a:t>
            </a:r>
          </a:p>
          <a:p>
            <a:pPr marL="342900" indent="-342900">
              <a:buFont typeface="Arial" panose="020B0604020202020204" pitchFamily="34" charset="0"/>
              <a:buChar char="•"/>
            </a:pPr>
            <a:r>
              <a:rPr lang="en-US" dirty="0"/>
              <a:t>Are there applicable utility incentives and rates?</a:t>
            </a:r>
          </a:p>
          <a:p>
            <a:pPr marL="575728" lvl="1" indent="-342900"/>
            <a:r>
              <a:rPr lang="en-US" dirty="0"/>
              <a:t>Involve the utility early in the process for custom incentives/rebates</a:t>
            </a:r>
          </a:p>
          <a:p>
            <a:endParaRPr lang="en-US" dirty="0"/>
          </a:p>
        </p:txBody>
      </p:sp>
      <p:sp>
        <p:nvSpPr>
          <p:cNvPr id="5" name="Content Placeholder 4">
            <a:extLst>
              <a:ext uri="{FF2B5EF4-FFF2-40B4-BE49-F238E27FC236}">
                <a16:creationId xmlns:a16="http://schemas.microsoft.com/office/drawing/2014/main" id="{5E030A58-5700-8B77-C638-886C5D8C7BCE}"/>
              </a:ext>
            </a:extLst>
          </p:cNvPr>
          <p:cNvSpPr>
            <a:spLocks noGrp="1"/>
          </p:cNvSpPr>
          <p:nvPr>
            <p:ph sz="quarter" idx="18"/>
          </p:nvPr>
        </p:nvSpPr>
        <p:spPr/>
        <p:txBody>
          <a:bodyPr/>
          <a:lstStyle/>
          <a:p>
            <a:r>
              <a:rPr lang="en-US" dirty="0"/>
              <a:t>Economics</a:t>
            </a:r>
          </a:p>
        </p:txBody>
      </p:sp>
      <p:sp>
        <p:nvSpPr>
          <p:cNvPr id="6" name="Content Placeholder 5">
            <a:extLst>
              <a:ext uri="{FF2B5EF4-FFF2-40B4-BE49-F238E27FC236}">
                <a16:creationId xmlns:a16="http://schemas.microsoft.com/office/drawing/2014/main" id="{90D6D597-47F6-0C42-E39E-BC18F395ADAC}"/>
              </a:ext>
            </a:extLst>
          </p:cNvPr>
          <p:cNvSpPr>
            <a:spLocks noGrp="1"/>
          </p:cNvSpPr>
          <p:nvPr>
            <p:ph sz="quarter" idx="19"/>
          </p:nvPr>
        </p:nvSpPr>
        <p:spPr/>
        <p:txBody>
          <a:bodyPr/>
          <a:lstStyle/>
          <a:p>
            <a:pPr marL="342900" indent="-342900">
              <a:buFont typeface="Arial" panose="020B0604020202020204" pitchFamily="34" charset="0"/>
              <a:buChar char="•"/>
            </a:pPr>
            <a:r>
              <a:rPr lang="en-US" dirty="0"/>
              <a:t>Quantify</a:t>
            </a:r>
          </a:p>
          <a:p>
            <a:pPr marL="575728" lvl="1" indent="-342900"/>
            <a:r>
              <a:rPr lang="en-US" dirty="0"/>
              <a:t>Cost versus savings</a:t>
            </a:r>
          </a:p>
          <a:p>
            <a:pPr marL="575728" lvl="1" indent="-342900"/>
            <a:r>
              <a:rPr lang="en-US" dirty="0"/>
              <a:t>Emissions</a:t>
            </a:r>
          </a:p>
          <a:p>
            <a:pPr marL="342900" indent="-342900">
              <a:buFont typeface="Arial" panose="020B0604020202020204" pitchFamily="34" charset="0"/>
              <a:buChar char="•"/>
            </a:pPr>
            <a:r>
              <a:rPr lang="en-US" dirty="0"/>
              <a:t>Evaluate incentives and rebates</a:t>
            </a:r>
          </a:p>
          <a:p>
            <a:pPr marL="575728" lvl="1" indent="-342900"/>
            <a:r>
              <a:rPr lang="en-US" dirty="0"/>
              <a:t>Tax credits</a:t>
            </a:r>
          </a:p>
          <a:p>
            <a:pPr marL="575728" lvl="1" indent="-342900"/>
            <a:r>
              <a:rPr lang="en-US" dirty="0"/>
              <a:t>Utility rebates</a:t>
            </a:r>
          </a:p>
        </p:txBody>
      </p:sp>
      <p:graphicFrame>
        <p:nvGraphicFramePr>
          <p:cNvPr id="11" name="Content Placeholder 15">
            <a:extLst>
              <a:ext uri="{FF2B5EF4-FFF2-40B4-BE49-F238E27FC236}">
                <a16:creationId xmlns:a16="http://schemas.microsoft.com/office/drawing/2014/main" id="{8F880006-1532-F47D-609B-74E7B051BA0B}"/>
              </a:ext>
            </a:extLst>
          </p:cNvPr>
          <p:cNvGraphicFramePr>
            <a:graphicFrameLocks/>
          </p:cNvGraphicFramePr>
          <p:nvPr/>
        </p:nvGraphicFramePr>
        <p:xfrm>
          <a:off x="295845" y="5546409"/>
          <a:ext cx="11574463" cy="5988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Footer Placeholder 3">
            <a:extLst>
              <a:ext uri="{FF2B5EF4-FFF2-40B4-BE49-F238E27FC236}">
                <a16:creationId xmlns:a16="http://schemas.microsoft.com/office/drawing/2014/main" id="{D66F665A-026C-4EDA-18B4-7FFFACD77498}"/>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388354058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A8737-798D-DF38-469C-D1B987F146F5}"/>
              </a:ext>
            </a:extLst>
          </p:cNvPr>
          <p:cNvSpPr>
            <a:spLocks noGrp="1"/>
          </p:cNvSpPr>
          <p:nvPr>
            <p:ph type="title"/>
          </p:nvPr>
        </p:nvSpPr>
        <p:spPr/>
        <p:txBody>
          <a:bodyPr/>
          <a:lstStyle/>
          <a:p>
            <a:r>
              <a:rPr lang="en-US" dirty="0"/>
              <a:t>Heat Pump Systems</a:t>
            </a:r>
          </a:p>
        </p:txBody>
      </p:sp>
      <p:sp>
        <p:nvSpPr>
          <p:cNvPr id="3" name="Content Placeholder 2">
            <a:extLst>
              <a:ext uri="{FF2B5EF4-FFF2-40B4-BE49-F238E27FC236}">
                <a16:creationId xmlns:a16="http://schemas.microsoft.com/office/drawing/2014/main" id="{5CBD5A93-3801-1FDF-16BD-7B99DAB29F3D}"/>
              </a:ext>
            </a:extLst>
          </p:cNvPr>
          <p:cNvSpPr>
            <a:spLocks noGrp="1"/>
          </p:cNvSpPr>
          <p:nvPr>
            <p:ph sz="quarter" idx="10"/>
          </p:nvPr>
        </p:nvSpPr>
        <p:spPr/>
        <p:txBody>
          <a:bodyPr/>
          <a:lstStyle/>
          <a:p>
            <a:r>
              <a:rPr lang="en-US" dirty="0"/>
              <a:t>Application &amp; Design</a:t>
            </a:r>
          </a:p>
        </p:txBody>
      </p:sp>
      <p:sp>
        <p:nvSpPr>
          <p:cNvPr id="4" name="Content Placeholder 3">
            <a:extLst>
              <a:ext uri="{FF2B5EF4-FFF2-40B4-BE49-F238E27FC236}">
                <a16:creationId xmlns:a16="http://schemas.microsoft.com/office/drawing/2014/main" id="{DCE57E61-6C3D-758C-94C4-BF0C9F2D3E55}"/>
              </a:ext>
            </a:extLst>
          </p:cNvPr>
          <p:cNvSpPr>
            <a:spLocks noGrp="1"/>
          </p:cNvSpPr>
          <p:nvPr>
            <p:ph sz="quarter" idx="18"/>
          </p:nvPr>
        </p:nvSpPr>
        <p:spPr>
          <a:xfrm>
            <a:off x="295846" y="1554638"/>
            <a:ext cx="11573429" cy="4594372"/>
          </a:xfrm>
        </p:spPr>
        <p:txBody>
          <a:bodyPr/>
          <a:lstStyle/>
          <a:p>
            <a:pPr marL="342900" indent="-342900">
              <a:buFont typeface="Arial" panose="020B0604020202020204" pitchFamily="34" charset="0"/>
              <a:buChar char="•"/>
            </a:pPr>
            <a:r>
              <a:rPr lang="en-US" dirty="0"/>
              <a:t>Building</a:t>
            </a:r>
          </a:p>
          <a:p>
            <a:pPr marL="575728" lvl="1" indent="-342900"/>
            <a:r>
              <a:rPr lang="en-US" dirty="0"/>
              <a:t>Envelope</a:t>
            </a:r>
          </a:p>
          <a:p>
            <a:pPr marL="575728" lvl="1" indent="-342900"/>
            <a:r>
              <a:rPr lang="en-US" dirty="0"/>
              <a:t>Infrastructure</a:t>
            </a:r>
          </a:p>
          <a:p>
            <a:pPr marL="575728" lvl="1" indent="-342900"/>
            <a:r>
              <a:rPr lang="en-US" dirty="0"/>
              <a:t>Temperatures</a:t>
            </a:r>
          </a:p>
          <a:p>
            <a:pPr marL="342900" indent="-342900">
              <a:buFont typeface="Arial" panose="020B0604020202020204" pitchFamily="34" charset="0"/>
              <a:buChar char="•"/>
            </a:pPr>
            <a:r>
              <a:rPr lang="en-US" dirty="0"/>
              <a:t>Climate</a:t>
            </a:r>
          </a:p>
          <a:p>
            <a:pPr marL="342900" indent="-342900">
              <a:buFont typeface="Arial" panose="020B0604020202020204" pitchFamily="34" charset="0"/>
              <a:buChar char="•"/>
            </a:pPr>
            <a:r>
              <a:rPr lang="en-US" dirty="0"/>
              <a:t>Emissions</a:t>
            </a:r>
          </a:p>
          <a:p>
            <a:pPr marL="575728" lvl="1" indent="-342900"/>
            <a:r>
              <a:rPr lang="en-US" dirty="0"/>
              <a:t>Targets</a:t>
            </a:r>
          </a:p>
          <a:p>
            <a:pPr marL="575728" lvl="1" indent="-342900"/>
            <a:r>
              <a:rPr lang="en-US" dirty="0"/>
              <a:t>Rates</a:t>
            </a:r>
          </a:p>
          <a:p>
            <a:pPr marL="342900" indent="-342900">
              <a:buFont typeface="Arial" panose="020B0604020202020204" pitchFamily="34" charset="0"/>
              <a:buChar char="•"/>
            </a:pPr>
            <a:r>
              <a:rPr lang="en-US" dirty="0"/>
              <a:t>Utilities</a:t>
            </a:r>
          </a:p>
          <a:p>
            <a:pPr marL="575728" lvl="1" indent="-342900"/>
            <a:r>
              <a:rPr lang="en-US" dirty="0"/>
              <a:t>Power</a:t>
            </a:r>
          </a:p>
          <a:p>
            <a:pPr marL="575728" lvl="1" indent="-342900"/>
            <a:r>
              <a:rPr lang="en-US" dirty="0"/>
              <a:t>Incentives</a:t>
            </a:r>
          </a:p>
          <a:p>
            <a:pPr marL="575728" lvl="1" indent="-342900"/>
            <a:r>
              <a:rPr lang="en-US" dirty="0"/>
              <a:t>Rates</a:t>
            </a:r>
          </a:p>
        </p:txBody>
      </p:sp>
      <p:graphicFrame>
        <p:nvGraphicFramePr>
          <p:cNvPr id="11" name="Table 12">
            <a:extLst>
              <a:ext uri="{FF2B5EF4-FFF2-40B4-BE49-F238E27FC236}">
                <a16:creationId xmlns:a16="http://schemas.microsoft.com/office/drawing/2014/main" id="{A1955B00-68E2-E6B8-0BEE-9BC91C518155}"/>
              </a:ext>
            </a:extLst>
          </p:cNvPr>
          <p:cNvGraphicFramePr>
            <a:graphicFrameLocks noGrp="1"/>
          </p:cNvGraphicFramePr>
          <p:nvPr>
            <p:extLst>
              <p:ext uri="{D42A27DB-BD31-4B8C-83A1-F6EECF244321}">
                <p14:modId xmlns:p14="http://schemas.microsoft.com/office/powerpoint/2010/main" val="3598230455"/>
              </p:ext>
            </p:extLst>
          </p:nvPr>
        </p:nvGraphicFramePr>
        <p:xfrm>
          <a:off x="2966429" y="1251530"/>
          <a:ext cx="8702675" cy="4998720"/>
        </p:xfrm>
        <a:graphic>
          <a:graphicData uri="http://schemas.openxmlformats.org/drawingml/2006/table">
            <a:tbl>
              <a:tblPr firstRow="1" bandRow="1">
                <a:tableStyleId>{9DCAF9ED-07DC-4A11-8D7F-57B35C25682E}</a:tableStyleId>
              </a:tblPr>
              <a:tblGrid>
                <a:gridCol w="1942455">
                  <a:extLst>
                    <a:ext uri="{9D8B030D-6E8A-4147-A177-3AD203B41FA5}">
                      <a16:colId xmlns:a16="http://schemas.microsoft.com/office/drawing/2014/main" val="8938079"/>
                    </a:ext>
                  </a:extLst>
                </a:gridCol>
                <a:gridCol w="3407343">
                  <a:extLst>
                    <a:ext uri="{9D8B030D-6E8A-4147-A177-3AD203B41FA5}">
                      <a16:colId xmlns:a16="http://schemas.microsoft.com/office/drawing/2014/main" val="1885664767"/>
                    </a:ext>
                  </a:extLst>
                </a:gridCol>
                <a:gridCol w="3352877">
                  <a:extLst>
                    <a:ext uri="{9D8B030D-6E8A-4147-A177-3AD203B41FA5}">
                      <a16:colId xmlns:a16="http://schemas.microsoft.com/office/drawing/2014/main" val="915048922"/>
                    </a:ext>
                  </a:extLst>
                </a:gridCol>
              </a:tblGrid>
              <a:tr h="370840">
                <a:tc>
                  <a:txBody>
                    <a:bodyPr/>
                    <a:lstStyle/>
                    <a:p>
                      <a:r>
                        <a:rPr lang="en-US" sz="2000" dirty="0"/>
                        <a:t>Perspective</a:t>
                      </a:r>
                    </a:p>
                  </a:txBody>
                  <a:tcPr>
                    <a:solidFill>
                      <a:schemeClr val="tx2"/>
                    </a:solidFill>
                  </a:tcPr>
                </a:tc>
                <a:tc>
                  <a:txBody>
                    <a:bodyPr/>
                    <a:lstStyle/>
                    <a:p>
                      <a:r>
                        <a:rPr lang="en-US" sz="2000" dirty="0"/>
                        <a:t>Take-Away</a:t>
                      </a:r>
                    </a:p>
                  </a:txBody>
                  <a:tcPr>
                    <a:solidFill>
                      <a:schemeClr val="tx2"/>
                    </a:solidFill>
                  </a:tcPr>
                </a:tc>
                <a:tc>
                  <a:txBody>
                    <a:bodyPr/>
                    <a:lstStyle/>
                    <a:p>
                      <a:r>
                        <a:rPr lang="en-US" sz="2000" dirty="0"/>
                        <a:t>Action</a:t>
                      </a:r>
                    </a:p>
                  </a:txBody>
                  <a:tcPr>
                    <a:solidFill>
                      <a:schemeClr val="tx2"/>
                    </a:solidFill>
                  </a:tcPr>
                </a:tc>
                <a:extLst>
                  <a:ext uri="{0D108BD9-81ED-4DB2-BD59-A6C34878D82A}">
                    <a16:rowId xmlns:a16="http://schemas.microsoft.com/office/drawing/2014/main" val="3370364592"/>
                  </a:ext>
                </a:extLst>
              </a:tr>
              <a:tr h="370840">
                <a:tc>
                  <a:txBody>
                    <a:bodyPr/>
                    <a:lstStyle/>
                    <a:p>
                      <a:r>
                        <a:rPr lang="en-US" sz="1600" b="1" dirty="0"/>
                        <a:t>Building</a:t>
                      </a:r>
                    </a:p>
                  </a:txBody>
                  <a:tcPr/>
                </a:tc>
                <a:tc>
                  <a:txBody>
                    <a:bodyPr/>
                    <a:lstStyle/>
                    <a:p>
                      <a:pPr marL="285750" indent="-285750">
                        <a:buFont typeface="Arial" panose="020B0604020202020204" pitchFamily="34" charset="0"/>
                        <a:buChar char="•"/>
                      </a:pPr>
                      <a:r>
                        <a:rPr lang="en-US" sz="1600" dirty="0"/>
                        <a:t>Location, location, location</a:t>
                      </a:r>
                    </a:p>
                    <a:p>
                      <a:pPr marL="285750" indent="-285750">
                        <a:buFont typeface="Arial" panose="020B0604020202020204" pitchFamily="34" charset="0"/>
                        <a:buChar char="•"/>
                      </a:pPr>
                      <a:r>
                        <a:rPr lang="en-US" sz="1600" dirty="0"/>
                        <a:t>Decarbonization is a process</a:t>
                      </a:r>
                    </a:p>
                    <a:p>
                      <a:pPr marL="285750" indent="-285750">
                        <a:buFont typeface="Arial" panose="020B0604020202020204" pitchFamily="34" charset="0"/>
                        <a:buChar char="•"/>
                      </a:pPr>
                      <a:endParaRPr lang="en-US" sz="1600" dirty="0"/>
                    </a:p>
                  </a:txBody>
                  <a:tcPr/>
                </a:tc>
                <a:tc>
                  <a:txBody>
                    <a:bodyPr/>
                    <a:lstStyle/>
                    <a:p>
                      <a:pPr marL="285750" indent="-285750">
                        <a:buFont typeface="Arial" panose="020B0604020202020204" pitchFamily="34" charset="0"/>
                        <a:buChar char="•"/>
                      </a:pPr>
                      <a:r>
                        <a:rPr lang="en-US" sz="1600" dirty="0"/>
                        <a:t>Engage the process</a:t>
                      </a:r>
                    </a:p>
                    <a:p>
                      <a:pPr marL="285750" indent="-285750">
                        <a:buFont typeface="Arial" panose="020B0604020202020204" pitchFamily="34" charset="0"/>
                        <a:buChar char="•"/>
                      </a:pPr>
                      <a:r>
                        <a:rPr lang="en-US" sz="1600" dirty="0"/>
                        <a:t>Minimize loads</a:t>
                      </a:r>
                    </a:p>
                  </a:txBody>
                  <a:tcPr/>
                </a:tc>
                <a:extLst>
                  <a:ext uri="{0D108BD9-81ED-4DB2-BD59-A6C34878D82A}">
                    <a16:rowId xmlns:a16="http://schemas.microsoft.com/office/drawing/2014/main" val="2070381385"/>
                  </a:ext>
                </a:extLst>
              </a:tr>
              <a:tr h="370840">
                <a:tc>
                  <a:txBody>
                    <a:bodyPr/>
                    <a:lstStyle/>
                    <a:p>
                      <a:r>
                        <a:rPr lang="en-US" sz="1600" b="1" dirty="0"/>
                        <a:t>Climate</a:t>
                      </a:r>
                    </a:p>
                  </a:txBody>
                  <a:tcPr/>
                </a:tc>
                <a:tc>
                  <a:txBody>
                    <a:bodyPr/>
                    <a:lstStyle/>
                    <a:p>
                      <a:pPr marL="285750" indent="-285750">
                        <a:buFont typeface="Arial" panose="020B0604020202020204" pitchFamily="34" charset="0"/>
                        <a:buChar char="•"/>
                      </a:pPr>
                      <a:r>
                        <a:rPr lang="en-US" sz="1600" dirty="0"/>
                        <a:t>Heat pump ≠ boiler</a:t>
                      </a:r>
                    </a:p>
                    <a:p>
                      <a:pPr marL="285750" indent="-285750">
                        <a:buFont typeface="Arial" panose="020B0604020202020204" pitchFamily="34" charset="0"/>
                        <a:buChar char="•"/>
                      </a:pPr>
                      <a:r>
                        <a:rPr lang="en-US" sz="1600" dirty="0"/>
                        <a:t>Performance = f(Climate Zone)</a:t>
                      </a:r>
                    </a:p>
                    <a:p>
                      <a:pPr marL="285750" indent="-285750">
                        <a:buFont typeface="Arial" panose="020B0604020202020204" pitchFamily="34" charset="0"/>
                        <a:buChar char="•"/>
                      </a:pPr>
                      <a:endParaRPr lang="en-US" sz="1600" dirty="0"/>
                    </a:p>
                  </a:txBody>
                  <a:tcPr/>
                </a:tc>
                <a:tc>
                  <a:txBody>
                    <a:bodyPr/>
                    <a:lstStyle/>
                    <a:p>
                      <a:pPr marL="285750" indent="-285750">
                        <a:buFont typeface="Arial" panose="020B0604020202020204" pitchFamily="34" charset="0"/>
                        <a:buChar char="•"/>
                      </a:pPr>
                      <a:r>
                        <a:rPr lang="en-US" sz="1600" dirty="0"/>
                        <a:t>Adjust system design temperatures</a:t>
                      </a:r>
                    </a:p>
                    <a:p>
                      <a:pPr marL="285750" indent="-285750">
                        <a:buFont typeface="Arial" panose="020B0604020202020204" pitchFamily="34" charset="0"/>
                        <a:buChar char="•"/>
                      </a:pPr>
                      <a:r>
                        <a:rPr lang="en-US" sz="1600" dirty="0"/>
                        <a:t>Evaluate climate profile operating hours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Consider dual fuel systems</a:t>
                      </a:r>
                    </a:p>
                  </a:txBody>
                  <a:tcPr/>
                </a:tc>
                <a:extLst>
                  <a:ext uri="{0D108BD9-81ED-4DB2-BD59-A6C34878D82A}">
                    <a16:rowId xmlns:a16="http://schemas.microsoft.com/office/drawing/2014/main" val="1260399294"/>
                  </a:ext>
                </a:extLst>
              </a:tr>
              <a:tr h="370840">
                <a:tc>
                  <a:txBody>
                    <a:bodyPr/>
                    <a:lstStyle/>
                    <a:p>
                      <a:r>
                        <a:rPr lang="en-US" sz="1600" b="1" dirty="0"/>
                        <a:t>Emissions</a:t>
                      </a:r>
                    </a:p>
                  </a:txBody>
                  <a:tcPr/>
                </a:tc>
                <a:tc>
                  <a:txBody>
                    <a:bodyPr/>
                    <a:lstStyle/>
                    <a:p>
                      <a:pPr marL="285750" indent="-285750">
                        <a:buFont typeface="Arial" panose="020B0604020202020204" pitchFamily="34" charset="0"/>
                        <a:buChar char="•"/>
                      </a:pPr>
                      <a:r>
                        <a:rPr lang="en-US" sz="1600" dirty="0"/>
                        <a:t>Emissions = f(Location)</a:t>
                      </a:r>
                    </a:p>
                    <a:p>
                      <a:pPr marL="285750" indent="-285750">
                        <a:buFont typeface="Arial" panose="020B0604020202020204" pitchFamily="34" charset="0"/>
                        <a:buChar char="•"/>
                      </a:pPr>
                      <a:r>
                        <a:rPr lang="en-US" sz="1600" dirty="0"/>
                        <a:t>Decarbonization of electricity grid is progressing</a:t>
                      </a:r>
                    </a:p>
                  </a:txBody>
                  <a:tcPr/>
                </a:tc>
                <a:tc>
                  <a:txBody>
                    <a:bodyPr/>
                    <a:lstStyle/>
                    <a:p>
                      <a:pPr marL="285750" indent="-285750">
                        <a:buFont typeface="Arial" panose="020B0604020202020204" pitchFamily="34" charset="0"/>
                        <a:buChar char="•"/>
                      </a:pPr>
                      <a:r>
                        <a:rPr lang="en-US" sz="1600" dirty="0"/>
                        <a:t>Evaluate emissions of system options</a:t>
                      </a:r>
                    </a:p>
                  </a:txBody>
                  <a:tcPr/>
                </a:tc>
                <a:extLst>
                  <a:ext uri="{0D108BD9-81ED-4DB2-BD59-A6C34878D82A}">
                    <a16:rowId xmlns:a16="http://schemas.microsoft.com/office/drawing/2014/main" val="855355042"/>
                  </a:ext>
                </a:extLst>
              </a:tr>
              <a:tr h="370840">
                <a:tc>
                  <a:txBody>
                    <a:bodyPr/>
                    <a:lstStyle/>
                    <a:p>
                      <a:r>
                        <a:rPr lang="en-US" sz="1600" b="1" dirty="0"/>
                        <a:t>Utilities</a:t>
                      </a:r>
                    </a:p>
                  </a:txBody>
                  <a:tcPr/>
                </a:tc>
                <a:tc>
                  <a:txBody>
                    <a:bodyPr/>
                    <a:lstStyle/>
                    <a:p>
                      <a:pPr marL="285750" indent="-285750">
                        <a:buFont typeface="Arial" panose="020B0604020202020204" pitchFamily="34" charset="0"/>
                        <a:buChar char="•"/>
                      </a:pPr>
                      <a:r>
                        <a:rPr lang="en-US" sz="1600" dirty="0"/>
                        <a:t>Incentives / rebates may apply</a:t>
                      </a:r>
                    </a:p>
                    <a:p>
                      <a:pPr marL="285750" indent="-285750">
                        <a:buFont typeface="Arial" panose="020B0604020202020204" pitchFamily="34" charset="0"/>
                        <a:buChar char="•"/>
                      </a:pPr>
                      <a:r>
                        <a:rPr lang="en-US" sz="1600" dirty="0"/>
                        <a:t>Electrical/power upgrades may be needed</a:t>
                      </a:r>
                    </a:p>
                  </a:txBody>
                  <a:tcPr/>
                </a:tc>
                <a:tc>
                  <a:txBody>
                    <a:bodyPr/>
                    <a:lstStyle/>
                    <a:p>
                      <a:pPr marL="285750" indent="-285750">
                        <a:buFont typeface="Arial" panose="020B0604020202020204" pitchFamily="34" charset="0"/>
                        <a:buChar char="•"/>
                      </a:pPr>
                      <a:r>
                        <a:rPr lang="en-US" sz="1600" dirty="0"/>
                        <a:t>Assess electrical infrastructure and power needs</a:t>
                      </a:r>
                    </a:p>
                    <a:p>
                      <a:pPr marL="285750" indent="-285750">
                        <a:buFont typeface="Arial" panose="020B0604020202020204" pitchFamily="34" charset="0"/>
                        <a:buChar char="•"/>
                      </a:pPr>
                      <a:r>
                        <a:rPr lang="en-US" sz="1600" dirty="0"/>
                        <a:t>Engage utility early</a:t>
                      </a:r>
                    </a:p>
                  </a:txBody>
                  <a:tcPr/>
                </a:tc>
                <a:extLst>
                  <a:ext uri="{0D108BD9-81ED-4DB2-BD59-A6C34878D82A}">
                    <a16:rowId xmlns:a16="http://schemas.microsoft.com/office/drawing/2014/main" val="3004458375"/>
                  </a:ext>
                </a:extLst>
              </a:tr>
              <a:tr h="370840">
                <a:tc>
                  <a:txBody>
                    <a:bodyPr/>
                    <a:lstStyle/>
                    <a:p>
                      <a:r>
                        <a:rPr lang="en-US" sz="1600" b="1" dirty="0"/>
                        <a:t>Combined</a:t>
                      </a:r>
                    </a:p>
                  </a:txBody>
                  <a:tcPr/>
                </a:tc>
                <a:tc>
                  <a:txBody>
                    <a:bodyPr/>
                    <a:lstStyle/>
                    <a:p>
                      <a:pPr marL="285750" indent="-285750">
                        <a:buFont typeface="Arial" panose="020B0604020202020204" pitchFamily="34" charset="0"/>
                        <a:buChar char="•"/>
                      </a:pPr>
                      <a:r>
                        <a:rPr lang="en-US" sz="1600" dirty="0"/>
                        <a:t>Adapt the path to decarbonization for each building</a:t>
                      </a:r>
                    </a:p>
                  </a:txBody>
                  <a:tcPr/>
                </a:tc>
                <a:tc>
                  <a:txBody>
                    <a:bodyPr/>
                    <a:lstStyle/>
                    <a:p>
                      <a:pPr marL="285750" indent="-285750">
                        <a:buFont typeface="Arial" panose="020B0604020202020204" pitchFamily="34" charset="0"/>
                        <a:buChar char="•"/>
                      </a:pPr>
                      <a:r>
                        <a:rPr lang="en-US" sz="1600" dirty="0"/>
                        <a:t>Apply energy modeling to quantify options and optimize system design</a:t>
                      </a:r>
                    </a:p>
                  </a:txBody>
                  <a:tcPr/>
                </a:tc>
                <a:extLst>
                  <a:ext uri="{0D108BD9-81ED-4DB2-BD59-A6C34878D82A}">
                    <a16:rowId xmlns:a16="http://schemas.microsoft.com/office/drawing/2014/main" val="4045294369"/>
                  </a:ext>
                </a:extLst>
              </a:tr>
            </a:tbl>
          </a:graphicData>
        </a:graphic>
      </p:graphicFrame>
      <p:sp>
        <p:nvSpPr>
          <p:cNvPr id="5" name="Footer Placeholder 3">
            <a:extLst>
              <a:ext uri="{FF2B5EF4-FFF2-40B4-BE49-F238E27FC236}">
                <a16:creationId xmlns:a16="http://schemas.microsoft.com/office/drawing/2014/main" id="{2AB18CDB-804D-E411-8949-D39E6CD0613F}"/>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16385576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1932-793B-40CD-BC16-D2CE13DDD11A}"/>
              </a:ext>
            </a:extLst>
          </p:cNvPr>
          <p:cNvSpPr>
            <a:spLocks noGrp="1"/>
          </p:cNvSpPr>
          <p:nvPr>
            <p:ph type="ctrTitle"/>
          </p:nvPr>
        </p:nvSpPr>
        <p:spPr/>
        <p:txBody>
          <a:bodyPr/>
          <a:lstStyle/>
          <a:p>
            <a:r>
              <a:rPr lang="en-US" dirty="0"/>
              <a:t>Systems &amp; Solutions</a:t>
            </a:r>
          </a:p>
        </p:txBody>
      </p:sp>
      <p:graphicFrame>
        <p:nvGraphicFramePr>
          <p:cNvPr id="4" name="Diagram 3">
            <a:extLst>
              <a:ext uri="{FF2B5EF4-FFF2-40B4-BE49-F238E27FC236}">
                <a16:creationId xmlns:a16="http://schemas.microsoft.com/office/drawing/2014/main" id="{C254A4CA-6CB3-FFC9-B4BC-0EBFAC4799C6}"/>
              </a:ext>
            </a:extLst>
          </p:cNvPr>
          <p:cNvGraphicFramePr/>
          <p:nvPr>
            <p:extLst>
              <p:ext uri="{D42A27DB-BD31-4B8C-83A1-F6EECF244321}">
                <p14:modId xmlns:p14="http://schemas.microsoft.com/office/powerpoint/2010/main" val="3321657861"/>
              </p:ext>
            </p:extLst>
          </p:nvPr>
        </p:nvGraphicFramePr>
        <p:xfrm>
          <a:off x="7734815" y="275998"/>
          <a:ext cx="4200009" cy="5476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3">
            <a:extLst>
              <a:ext uri="{FF2B5EF4-FFF2-40B4-BE49-F238E27FC236}">
                <a16:creationId xmlns:a16="http://schemas.microsoft.com/office/drawing/2014/main" id="{01E4AB76-8186-02A2-2380-831DF53312E7}"/>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2958007268"/>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434173-9900-EEDE-8C2C-66AF847B7D57}"/>
              </a:ext>
            </a:extLst>
          </p:cNvPr>
          <p:cNvPicPr>
            <a:picLocks noChangeAspect="1"/>
          </p:cNvPicPr>
          <p:nvPr/>
        </p:nvPicPr>
        <p:blipFill>
          <a:blip r:embed="rId3"/>
          <a:stretch>
            <a:fillRect/>
          </a:stretch>
        </p:blipFill>
        <p:spPr>
          <a:xfrm>
            <a:off x="3725801" y="1008477"/>
            <a:ext cx="8226552" cy="3837432"/>
          </a:xfrm>
          <a:prstGeom prst="rect">
            <a:avLst/>
          </a:prstGeom>
        </p:spPr>
      </p:pic>
      <p:sp>
        <p:nvSpPr>
          <p:cNvPr id="2" name="Title 1">
            <a:extLst>
              <a:ext uri="{FF2B5EF4-FFF2-40B4-BE49-F238E27FC236}">
                <a16:creationId xmlns:a16="http://schemas.microsoft.com/office/drawing/2014/main" id="{446967CB-A090-3D43-5094-8C084D8476FF}"/>
              </a:ext>
            </a:extLst>
          </p:cNvPr>
          <p:cNvSpPr>
            <a:spLocks noGrp="1"/>
          </p:cNvSpPr>
          <p:nvPr>
            <p:ph type="title"/>
          </p:nvPr>
        </p:nvSpPr>
        <p:spPr/>
        <p:txBody>
          <a:bodyPr/>
          <a:lstStyle/>
          <a:p>
            <a:r>
              <a:rPr lang="en-US" dirty="0"/>
              <a:t>Rooftop Unit System</a:t>
            </a:r>
          </a:p>
        </p:txBody>
      </p:sp>
      <p:sp>
        <p:nvSpPr>
          <p:cNvPr id="3" name="Content Placeholder 2">
            <a:extLst>
              <a:ext uri="{FF2B5EF4-FFF2-40B4-BE49-F238E27FC236}">
                <a16:creationId xmlns:a16="http://schemas.microsoft.com/office/drawing/2014/main" id="{9B3F2D59-413C-D39B-AFCA-718AC66230AB}"/>
              </a:ext>
            </a:extLst>
          </p:cNvPr>
          <p:cNvSpPr>
            <a:spLocks noGrp="1"/>
          </p:cNvSpPr>
          <p:nvPr>
            <p:ph sz="quarter" idx="10"/>
          </p:nvPr>
        </p:nvSpPr>
        <p:spPr/>
        <p:txBody>
          <a:bodyPr/>
          <a:lstStyle/>
          <a:p>
            <a:r>
              <a:rPr lang="en-US" dirty="0"/>
              <a:t>RTU Heat Pump System</a:t>
            </a:r>
          </a:p>
        </p:txBody>
      </p:sp>
      <p:sp>
        <p:nvSpPr>
          <p:cNvPr id="4" name="Content Placeholder 3">
            <a:extLst>
              <a:ext uri="{FF2B5EF4-FFF2-40B4-BE49-F238E27FC236}">
                <a16:creationId xmlns:a16="http://schemas.microsoft.com/office/drawing/2014/main" id="{BADB85D9-4E07-4538-BA53-184DC7A76CF5}"/>
              </a:ext>
            </a:extLst>
          </p:cNvPr>
          <p:cNvSpPr>
            <a:spLocks noGrp="1"/>
          </p:cNvSpPr>
          <p:nvPr>
            <p:ph sz="quarter" idx="18"/>
          </p:nvPr>
        </p:nvSpPr>
        <p:spPr>
          <a:xfrm>
            <a:off x="295845" y="1554638"/>
            <a:ext cx="4417011" cy="4594372"/>
          </a:xfrm>
        </p:spPr>
        <p:txBody>
          <a:bodyPr/>
          <a:lstStyle/>
          <a:p>
            <a:r>
              <a:rPr lang="en-US" dirty="0"/>
              <a:t>Rooftop unit heat pumps with inverter compressor technology</a:t>
            </a:r>
          </a:p>
          <a:p>
            <a:r>
              <a:rPr lang="en-US" dirty="0"/>
              <a:t>Supplemental heat options:</a:t>
            </a:r>
          </a:p>
          <a:p>
            <a:pPr lvl="1"/>
            <a:r>
              <a:rPr lang="en-US" dirty="0"/>
              <a:t>Gas</a:t>
            </a:r>
          </a:p>
          <a:p>
            <a:pPr lvl="1"/>
            <a:r>
              <a:rPr lang="en-US" dirty="0"/>
              <a:t>Hot water</a:t>
            </a:r>
          </a:p>
          <a:p>
            <a:pPr lvl="1"/>
            <a:r>
              <a:rPr lang="en-US" dirty="0"/>
              <a:t>Electric</a:t>
            </a:r>
          </a:p>
          <a:p>
            <a:r>
              <a:rPr lang="en-US" dirty="0"/>
              <a:t>Add options:</a:t>
            </a:r>
          </a:p>
          <a:p>
            <a:pPr lvl="1"/>
            <a:r>
              <a:rPr lang="en-US" dirty="0"/>
              <a:t>Energy recovery</a:t>
            </a:r>
          </a:p>
          <a:p>
            <a:pPr lvl="1"/>
            <a:r>
              <a:rPr lang="en-US" dirty="0"/>
              <a:t>IAQP/SVT to optimize ventilation</a:t>
            </a:r>
          </a:p>
          <a:p>
            <a:r>
              <a:rPr lang="en-US" dirty="0"/>
              <a:t>Most suitable for:</a:t>
            </a:r>
          </a:p>
          <a:p>
            <a:pPr lvl="1"/>
            <a:r>
              <a:rPr lang="en-US" dirty="0"/>
              <a:t>RTU retrofits</a:t>
            </a:r>
          </a:p>
          <a:p>
            <a:pPr lvl="1"/>
            <a:r>
              <a:rPr lang="en-US" dirty="0"/>
              <a:t>Public assembly, warehouses, offices</a:t>
            </a:r>
          </a:p>
        </p:txBody>
      </p:sp>
      <p:sp>
        <p:nvSpPr>
          <p:cNvPr id="10" name="Rectangle: Rounded Corners 9">
            <a:extLst>
              <a:ext uri="{FF2B5EF4-FFF2-40B4-BE49-F238E27FC236}">
                <a16:creationId xmlns:a16="http://schemas.microsoft.com/office/drawing/2014/main" id="{A333603B-DF2D-1693-BFBF-3C55B5E22888}"/>
              </a:ext>
            </a:extLst>
          </p:cNvPr>
          <p:cNvSpPr/>
          <p:nvPr/>
        </p:nvSpPr>
        <p:spPr>
          <a:xfrm>
            <a:off x="438150" y="5019675"/>
            <a:ext cx="3914775" cy="283687"/>
          </a:xfrm>
          <a:prstGeom prst="roundRect">
            <a:avLst/>
          </a:prstGeom>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11" name="Star: 5 Points 10">
            <a:extLst>
              <a:ext uri="{FF2B5EF4-FFF2-40B4-BE49-F238E27FC236}">
                <a16:creationId xmlns:a16="http://schemas.microsoft.com/office/drawing/2014/main" id="{30EB6FA8-669C-F2CD-752B-45ECEF25BC11}"/>
              </a:ext>
            </a:extLst>
          </p:cNvPr>
          <p:cNvSpPr/>
          <p:nvPr/>
        </p:nvSpPr>
        <p:spPr>
          <a:xfrm>
            <a:off x="438150" y="-123825"/>
            <a:ext cx="45719" cy="45719"/>
          </a:xfrm>
          <a:prstGeom prst="star5">
            <a:avLst/>
          </a:prstGeom>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12" name="Rectangle: Rounded Corners 11">
            <a:extLst>
              <a:ext uri="{FF2B5EF4-FFF2-40B4-BE49-F238E27FC236}">
                <a16:creationId xmlns:a16="http://schemas.microsoft.com/office/drawing/2014/main" id="{562ADA30-FE14-B9BB-9572-5C83791305BB}"/>
              </a:ext>
            </a:extLst>
          </p:cNvPr>
          <p:cNvSpPr/>
          <p:nvPr/>
        </p:nvSpPr>
        <p:spPr>
          <a:xfrm>
            <a:off x="5257800" y="5019675"/>
            <a:ext cx="2886075" cy="1036942"/>
          </a:xfrm>
          <a:prstGeom prst="roundRect">
            <a:avLst/>
          </a:prstGeom>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5" name="TextBox 4">
            <a:extLst>
              <a:ext uri="{FF2B5EF4-FFF2-40B4-BE49-F238E27FC236}">
                <a16:creationId xmlns:a16="http://schemas.microsoft.com/office/drawing/2014/main" id="{E686664D-F97A-7628-82DB-7FBE5DC89AA1}"/>
              </a:ext>
            </a:extLst>
          </p:cNvPr>
          <p:cNvSpPr txBox="1"/>
          <p:nvPr/>
        </p:nvSpPr>
        <p:spPr>
          <a:xfrm>
            <a:off x="6519934" y="971708"/>
            <a:ext cx="2638286" cy="369332"/>
          </a:xfrm>
          <a:prstGeom prst="rect">
            <a:avLst/>
          </a:prstGeom>
          <a:noFill/>
        </p:spPr>
        <p:txBody>
          <a:bodyPr wrap="none" rtlCol="0">
            <a:spAutoFit/>
          </a:bodyPr>
          <a:lstStyle/>
          <a:p>
            <a:r>
              <a:rPr lang="en-US" b="1" dirty="0">
                <a:solidFill>
                  <a:schemeClr val="tx2"/>
                </a:solidFill>
              </a:rPr>
              <a:t>Rebel &amp; Rebel Applied</a:t>
            </a:r>
          </a:p>
        </p:txBody>
      </p:sp>
      <p:sp>
        <p:nvSpPr>
          <p:cNvPr id="7" name="Footer Placeholder 3">
            <a:extLst>
              <a:ext uri="{FF2B5EF4-FFF2-40B4-BE49-F238E27FC236}">
                <a16:creationId xmlns:a16="http://schemas.microsoft.com/office/drawing/2014/main" id="{0D20D73A-F827-068E-F38D-2B8BFCCE0B29}"/>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2559124734"/>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81825D2-8C56-7C3B-CA84-A105FA261C33}"/>
              </a:ext>
            </a:extLst>
          </p:cNvPr>
          <p:cNvSpPr>
            <a:spLocks noGrp="1"/>
          </p:cNvSpPr>
          <p:nvPr>
            <p:ph type="title"/>
          </p:nvPr>
        </p:nvSpPr>
        <p:spPr/>
        <p:txBody>
          <a:bodyPr>
            <a:noAutofit/>
          </a:bodyPr>
          <a:lstStyle/>
          <a:p>
            <a:r>
              <a:rPr lang="en-US" dirty="0"/>
              <a:t>Heat Pump Equipment</a:t>
            </a:r>
          </a:p>
        </p:txBody>
      </p:sp>
      <p:graphicFrame>
        <p:nvGraphicFramePr>
          <p:cNvPr id="4" name="Table 4">
            <a:extLst>
              <a:ext uri="{FF2B5EF4-FFF2-40B4-BE49-F238E27FC236}">
                <a16:creationId xmlns:a16="http://schemas.microsoft.com/office/drawing/2014/main" id="{AD8B33DB-5B11-C070-D15B-1710FBF8D509}"/>
              </a:ext>
            </a:extLst>
          </p:cNvPr>
          <p:cNvGraphicFramePr>
            <a:graphicFrameLocks noGrp="1"/>
          </p:cNvGraphicFramePr>
          <p:nvPr>
            <p:ph sz="quarter" idx="10"/>
            <p:extLst>
              <p:ext uri="{D42A27DB-BD31-4B8C-83A1-F6EECF244321}">
                <p14:modId xmlns:p14="http://schemas.microsoft.com/office/powerpoint/2010/main" val="3216378271"/>
              </p:ext>
            </p:extLst>
          </p:nvPr>
        </p:nvGraphicFramePr>
        <p:xfrm>
          <a:off x="322262" y="1352550"/>
          <a:ext cx="11430184" cy="5261117"/>
        </p:xfrm>
        <a:graphic>
          <a:graphicData uri="http://schemas.openxmlformats.org/drawingml/2006/table">
            <a:tbl>
              <a:tblPr firstRow="1" bandRow="1">
                <a:tableStyleId>{5C22544A-7EE6-4342-B048-85BDC9FD1C3A}</a:tableStyleId>
              </a:tblPr>
              <a:tblGrid>
                <a:gridCol w="2315060">
                  <a:extLst>
                    <a:ext uri="{9D8B030D-6E8A-4147-A177-3AD203B41FA5}">
                      <a16:colId xmlns:a16="http://schemas.microsoft.com/office/drawing/2014/main" val="3692749531"/>
                    </a:ext>
                  </a:extLst>
                </a:gridCol>
                <a:gridCol w="4524201">
                  <a:extLst>
                    <a:ext uri="{9D8B030D-6E8A-4147-A177-3AD203B41FA5}">
                      <a16:colId xmlns:a16="http://schemas.microsoft.com/office/drawing/2014/main" val="4074567044"/>
                    </a:ext>
                  </a:extLst>
                </a:gridCol>
                <a:gridCol w="4590923">
                  <a:extLst>
                    <a:ext uri="{9D8B030D-6E8A-4147-A177-3AD203B41FA5}">
                      <a16:colId xmlns:a16="http://schemas.microsoft.com/office/drawing/2014/main" val="2922868582"/>
                    </a:ext>
                  </a:extLst>
                </a:gridCol>
              </a:tblGrid>
              <a:tr h="534002">
                <a:tc>
                  <a:txBody>
                    <a:bodyPr/>
                    <a:lstStyle/>
                    <a:p>
                      <a:pPr algn="ctr"/>
                      <a:r>
                        <a:rPr lang="en-US" sz="2400" dirty="0"/>
                        <a:t>Attributes</a:t>
                      </a:r>
                      <a:endParaRPr lang="en-US" dirty="0"/>
                    </a:p>
                  </a:txBody>
                  <a:tcPr>
                    <a:solidFill>
                      <a:schemeClr val="tx2"/>
                    </a:solidFill>
                  </a:tcPr>
                </a:tc>
                <a:tc>
                  <a:txBody>
                    <a:bodyPr/>
                    <a:lstStyle/>
                    <a:p>
                      <a:pPr algn="ctr"/>
                      <a:r>
                        <a:rPr lang="en-US" sz="2000" dirty="0"/>
                        <a:t>Rebel</a:t>
                      </a:r>
                    </a:p>
                  </a:txBody>
                  <a:tcPr>
                    <a:solidFill>
                      <a:schemeClr val="tx2"/>
                    </a:solidFill>
                  </a:tcPr>
                </a:tc>
                <a:tc>
                  <a:txBody>
                    <a:bodyPr/>
                    <a:lstStyle/>
                    <a:p>
                      <a:pPr algn="ctr"/>
                      <a:r>
                        <a:rPr lang="en-US" sz="2000" dirty="0"/>
                        <a:t>Rebel Applied</a:t>
                      </a:r>
                    </a:p>
                  </a:txBody>
                  <a:tcPr>
                    <a:solidFill>
                      <a:schemeClr val="tx2"/>
                    </a:solidFill>
                  </a:tcPr>
                </a:tc>
                <a:extLst>
                  <a:ext uri="{0D108BD9-81ED-4DB2-BD59-A6C34878D82A}">
                    <a16:rowId xmlns:a16="http://schemas.microsoft.com/office/drawing/2014/main" val="2713863554"/>
                  </a:ext>
                </a:extLst>
              </a:tr>
              <a:tr h="2040555">
                <a:tc>
                  <a:txBody>
                    <a:bodyPr/>
                    <a:lstStyle/>
                    <a:p>
                      <a:endParaRPr lang="en-US" sz="1200" b="1" dirty="0"/>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txBody>
                  <a:tcPr>
                    <a:noFill/>
                  </a:tcPr>
                </a:tc>
                <a:extLst>
                  <a:ext uri="{0D108BD9-81ED-4DB2-BD59-A6C34878D82A}">
                    <a16:rowId xmlns:a16="http://schemas.microsoft.com/office/drawing/2014/main" val="3491164258"/>
                  </a:ext>
                </a:extLst>
              </a:tr>
              <a:tr h="621200">
                <a:tc>
                  <a:txBody>
                    <a:bodyPr/>
                    <a:lstStyle/>
                    <a:p>
                      <a:r>
                        <a:rPr lang="en-US" sz="1600" b="1" dirty="0"/>
                        <a:t>Type</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t>Air-to-Air</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t>Air-to-Air</a:t>
                      </a:r>
                    </a:p>
                  </a:txBody>
                  <a:tcPr>
                    <a:noFill/>
                  </a:tcPr>
                </a:tc>
                <a:extLst>
                  <a:ext uri="{0D108BD9-81ED-4DB2-BD59-A6C34878D82A}">
                    <a16:rowId xmlns:a16="http://schemas.microsoft.com/office/drawing/2014/main" val="2190874572"/>
                  </a:ext>
                </a:extLst>
              </a:tr>
              <a:tr h="62120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1" dirty="0"/>
                        <a:t>Capacity Range</a:t>
                      </a:r>
                    </a:p>
                    <a:p>
                      <a:endParaRPr lang="en-US" sz="1600" b="1" dirty="0"/>
                    </a:p>
                  </a:txBody>
                  <a:tcPr>
                    <a:noFill/>
                  </a:tcPr>
                </a:tc>
                <a:tc>
                  <a:txBody>
                    <a:bodyPr/>
                    <a:lstStyle/>
                    <a:p>
                      <a:pPr algn="ctr"/>
                      <a:r>
                        <a:rPr lang="en-US" sz="1600" b="0" dirty="0"/>
                        <a:t>3 to 31 tons</a:t>
                      </a:r>
                    </a:p>
                  </a:txBody>
                  <a:tcPr>
                    <a:noFill/>
                  </a:tcPr>
                </a:tc>
                <a:tc>
                  <a:txBody>
                    <a:bodyPr/>
                    <a:lstStyle/>
                    <a:p>
                      <a:pPr algn="ctr"/>
                      <a:r>
                        <a:rPr lang="en-US" sz="1600" dirty="0"/>
                        <a:t>30 to 75 tons</a:t>
                      </a:r>
                      <a:endParaRPr lang="en-US" sz="1600" b="0" dirty="0"/>
                    </a:p>
                  </a:txBody>
                  <a:tcPr>
                    <a:noFill/>
                  </a:tcPr>
                </a:tc>
                <a:extLst>
                  <a:ext uri="{0D108BD9-81ED-4DB2-BD59-A6C34878D82A}">
                    <a16:rowId xmlns:a16="http://schemas.microsoft.com/office/drawing/2014/main" val="217821204"/>
                  </a:ext>
                </a:extLst>
              </a:tr>
              <a:tr h="621200">
                <a:tc>
                  <a:txBody>
                    <a:bodyPr/>
                    <a:lstStyle/>
                    <a:p>
                      <a:r>
                        <a:rPr lang="en-US" sz="1600" b="1" dirty="0"/>
                        <a:t>Efficiency (COP)</a:t>
                      </a:r>
                    </a:p>
                  </a:txBody>
                  <a:tcPr>
                    <a:no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600" dirty="0"/>
                        <a:t>3.4 @ 47°F</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600" dirty="0"/>
                        <a:t>2.5 @ 17°F</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600" dirty="0"/>
                        <a:t>2.0 @ 5°F</a:t>
                      </a:r>
                    </a:p>
                  </a:txBody>
                  <a:tcPr>
                    <a:noFill/>
                  </a:tcPr>
                </a:tc>
                <a:tc>
                  <a:txBody>
                    <a:bodyPr/>
                    <a:lstStyle/>
                    <a:p>
                      <a:pPr algn="ctr"/>
                      <a:r>
                        <a:rPr lang="en-US" sz="1600" b="0" dirty="0"/>
                        <a:t>3.6 @ 47°F</a:t>
                      </a:r>
                    </a:p>
                    <a:p>
                      <a:pPr algn="ctr"/>
                      <a:r>
                        <a:rPr lang="en-US" sz="1600" b="0" dirty="0"/>
                        <a:t>2.4 @ 17°F</a:t>
                      </a:r>
                    </a:p>
                    <a:p>
                      <a:pPr algn="ctr"/>
                      <a:endParaRPr lang="en-US" sz="1600" b="0" dirty="0"/>
                    </a:p>
                  </a:txBody>
                  <a:tcPr>
                    <a:noFill/>
                  </a:tcPr>
                </a:tc>
                <a:extLst>
                  <a:ext uri="{0D108BD9-81ED-4DB2-BD59-A6C34878D82A}">
                    <a16:rowId xmlns:a16="http://schemas.microsoft.com/office/drawing/2014/main" val="1642638753"/>
                  </a:ext>
                </a:extLst>
              </a:tr>
              <a:tr h="621200">
                <a:tc>
                  <a:txBody>
                    <a:bodyPr/>
                    <a:lstStyle/>
                    <a:p>
                      <a:r>
                        <a:rPr lang="en-US" sz="1600" b="1" dirty="0"/>
                        <a:t>Supplemental Heat</a:t>
                      </a:r>
                    </a:p>
                  </a:txBody>
                  <a:tcPr>
                    <a:no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600" dirty="0"/>
                        <a:t>Gas, electric, hot water</a:t>
                      </a:r>
                    </a:p>
                  </a:txBody>
                  <a:tcPr>
                    <a:no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600" dirty="0"/>
                        <a:t>Gas, electric, hot water</a:t>
                      </a:r>
                    </a:p>
                  </a:txBody>
                  <a:tcPr>
                    <a:noFill/>
                  </a:tcPr>
                </a:tc>
                <a:extLst>
                  <a:ext uri="{0D108BD9-81ED-4DB2-BD59-A6C34878D82A}">
                    <a16:rowId xmlns:a16="http://schemas.microsoft.com/office/drawing/2014/main" val="2998561202"/>
                  </a:ext>
                </a:extLst>
              </a:tr>
            </a:tbl>
          </a:graphicData>
        </a:graphic>
      </p:graphicFrame>
      <p:sp>
        <p:nvSpPr>
          <p:cNvPr id="7" name="Content Placeholder 6">
            <a:extLst>
              <a:ext uri="{FF2B5EF4-FFF2-40B4-BE49-F238E27FC236}">
                <a16:creationId xmlns:a16="http://schemas.microsoft.com/office/drawing/2014/main" id="{4DA16F13-80BF-208E-C7C4-54A711DC7856}"/>
              </a:ext>
            </a:extLst>
          </p:cNvPr>
          <p:cNvSpPr>
            <a:spLocks noGrp="1"/>
          </p:cNvSpPr>
          <p:nvPr>
            <p:ph sz="quarter" idx="11"/>
          </p:nvPr>
        </p:nvSpPr>
        <p:spPr/>
        <p:txBody>
          <a:bodyPr/>
          <a:lstStyle/>
          <a:p>
            <a:r>
              <a:rPr lang="en-US" dirty="0">
                <a:solidFill>
                  <a:srgbClr val="00B0F0"/>
                </a:solidFill>
              </a:rPr>
              <a:t>Heat Pump Equipment</a:t>
            </a:r>
          </a:p>
        </p:txBody>
      </p:sp>
      <p:pic>
        <p:nvPicPr>
          <p:cNvPr id="2" name="Picture 1" descr="A white rectangular object with fans&#10;&#10;Description automatically generated">
            <a:extLst>
              <a:ext uri="{FF2B5EF4-FFF2-40B4-BE49-F238E27FC236}">
                <a16:creationId xmlns:a16="http://schemas.microsoft.com/office/drawing/2014/main" id="{F18F7C0E-CAF1-5FFB-3BFB-4BBA5C16D2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3880" y="2119425"/>
            <a:ext cx="3359217" cy="1888999"/>
          </a:xfrm>
          <a:prstGeom prst="rect">
            <a:avLst/>
          </a:prstGeom>
        </p:spPr>
      </p:pic>
      <p:pic>
        <p:nvPicPr>
          <p:cNvPr id="3" name="Picture 2" descr="A large white container with a black background&#10;&#10;Description automatically generated">
            <a:extLst>
              <a:ext uri="{FF2B5EF4-FFF2-40B4-BE49-F238E27FC236}">
                <a16:creationId xmlns:a16="http://schemas.microsoft.com/office/drawing/2014/main" id="{A75DCDC4-E53B-C4F0-27B8-F7690D3C35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8512" y="1617043"/>
            <a:ext cx="4663407" cy="2622389"/>
          </a:xfrm>
          <a:prstGeom prst="rect">
            <a:avLst/>
          </a:prstGeom>
        </p:spPr>
      </p:pic>
      <p:sp>
        <p:nvSpPr>
          <p:cNvPr id="9" name="Footer Placeholder 3">
            <a:extLst>
              <a:ext uri="{FF2B5EF4-FFF2-40B4-BE49-F238E27FC236}">
                <a16:creationId xmlns:a16="http://schemas.microsoft.com/office/drawing/2014/main" id="{E4D81780-7D35-7918-A65E-B7BBAE171F39}"/>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2324619626"/>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967CB-A090-3D43-5094-8C084D8476FF}"/>
              </a:ext>
            </a:extLst>
          </p:cNvPr>
          <p:cNvSpPr>
            <a:spLocks noGrp="1"/>
          </p:cNvSpPr>
          <p:nvPr>
            <p:ph type="title"/>
          </p:nvPr>
        </p:nvSpPr>
        <p:spPr/>
        <p:txBody>
          <a:bodyPr/>
          <a:lstStyle/>
          <a:p>
            <a:r>
              <a:rPr lang="en-US" dirty="0"/>
              <a:t>Heat Pump Systems</a:t>
            </a:r>
          </a:p>
        </p:txBody>
      </p:sp>
      <p:sp>
        <p:nvSpPr>
          <p:cNvPr id="3" name="Content Placeholder 2">
            <a:extLst>
              <a:ext uri="{FF2B5EF4-FFF2-40B4-BE49-F238E27FC236}">
                <a16:creationId xmlns:a16="http://schemas.microsoft.com/office/drawing/2014/main" id="{9B3F2D59-413C-D39B-AFCA-718AC66230AB}"/>
              </a:ext>
            </a:extLst>
          </p:cNvPr>
          <p:cNvSpPr>
            <a:spLocks noGrp="1"/>
          </p:cNvSpPr>
          <p:nvPr>
            <p:ph sz="quarter" idx="10"/>
          </p:nvPr>
        </p:nvSpPr>
        <p:spPr/>
        <p:txBody>
          <a:bodyPr/>
          <a:lstStyle/>
          <a:p>
            <a:r>
              <a:rPr lang="en-US" dirty="0"/>
              <a:t>ASHP with WSHPs and DOAS</a:t>
            </a:r>
          </a:p>
        </p:txBody>
      </p:sp>
      <p:sp>
        <p:nvSpPr>
          <p:cNvPr id="4" name="Content Placeholder 3">
            <a:extLst>
              <a:ext uri="{FF2B5EF4-FFF2-40B4-BE49-F238E27FC236}">
                <a16:creationId xmlns:a16="http://schemas.microsoft.com/office/drawing/2014/main" id="{BADB85D9-4E07-4538-BA53-184DC7A76CF5}"/>
              </a:ext>
            </a:extLst>
          </p:cNvPr>
          <p:cNvSpPr>
            <a:spLocks noGrp="1"/>
          </p:cNvSpPr>
          <p:nvPr>
            <p:ph sz="quarter" idx="18"/>
          </p:nvPr>
        </p:nvSpPr>
        <p:spPr>
          <a:xfrm>
            <a:off x="295845" y="1554638"/>
            <a:ext cx="4417011" cy="4594372"/>
          </a:xfrm>
        </p:spPr>
        <p:txBody>
          <a:bodyPr/>
          <a:lstStyle/>
          <a:p>
            <a:r>
              <a:rPr lang="en-US" dirty="0"/>
              <a:t>Small to medium systems/buildings</a:t>
            </a:r>
          </a:p>
          <a:p>
            <a:r>
              <a:rPr lang="en-US" dirty="0"/>
              <a:t>2-pipe hydronic thermal loop</a:t>
            </a:r>
          </a:p>
          <a:p>
            <a:r>
              <a:rPr lang="en-US" dirty="0"/>
              <a:t>Retrofit existing WSHP systems</a:t>
            </a:r>
          </a:p>
          <a:p>
            <a:r>
              <a:rPr lang="en-US" dirty="0"/>
              <a:t>RTU heat pump DOAS</a:t>
            </a:r>
          </a:p>
          <a:p>
            <a:r>
              <a:rPr lang="en-US" dirty="0"/>
              <a:t>Options:</a:t>
            </a:r>
          </a:p>
          <a:p>
            <a:pPr lvl="1"/>
            <a:r>
              <a:rPr lang="en-US" dirty="0"/>
              <a:t>Adiabatic cooling tower</a:t>
            </a:r>
          </a:p>
          <a:p>
            <a:pPr lvl="1"/>
            <a:r>
              <a:rPr lang="en-US" dirty="0"/>
              <a:t>Geothermal field</a:t>
            </a:r>
          </a:p>
          <a:p>
            <a:pPr lvl="1"/>
            <a:r>
              <a:rPr lang="en-US" dirty="0"/>
              <a:t>Add heat pump for domestic hot water</a:t>
            </a:r>
          </a:p>
          <a:p>
            <a:pPr lvl="2"/>
            <a:r>
              <a:rPr lang="en-US" dirty="0"/>
              <a:t>Air source or water source</a:t>
            </a:r>
          </a:p>
          <a:p>
            <a:r>
              <a:rPr lang="en-US" dirty="0"/>
              <a:t>Most suitable for:</a:t>
            </a:r>
          </a:p>
          <a:p>
            <a:pPr lvl="1"/>
            <a:r>
              <a:rPr lang="en-US" dirty="0"/>
              <a:t>HVAC/control flexibility for spaces/zones</a:t>
            </a:r>
          </a:p>
          <a:p>
            <a:pPr lvl="1"/>
            <a:r>
              <a:rPr lang="en-US" dirty="0"/>
              <a:t>Retrofit of existing WSHP systems</a:t>
            </a:r>
          </a:p>
          <a:p>
            <a:pPr lvl="1"/>
            <a:endParaRPr lang="en-US" dirty="0"/>
          </a:p>
        </p:txBody>
      </p:sp>
      <p:sp>
        <p:nvSpPr>
          <p:cNvPr id="5" name="TextBox 4">
            <a:extLst>
              <a:ext uri="{FF2B5EF4-FFF2-40B4-BE49-F238E27FC236}">
                <a16:creationId xmlns:a16="http://schemas.microsoft.com/office/drawing/2014/main" id="{6E7B40DD-AF36-537B-E552-92E9ABCF2C9C}"/>
              </a:ext>
            </a:extLst>
          </p:cNvPr>
          <p:cNvSpPr txBox="1"/>
          <p:nvPr/>
        </p:nvSpPr>
        <p:spPr>
          <a:xfrm>
            <a:off x="8637559" y="786253"/>
            <a:ext cx="1454501" cy="276999"/>
          </a:xfrm>
          <a:prstGeom prst="rect">
            <a:avLst/>
          </a:prstGeom>
          <a:noFill/>
        </p:spPr>
        <p:txBody>
          <a:bodyPr wrap="none" rtlCol="0">
            <a:spAutoFit/>
          </a:bodyPr>
          <a:lstStyle/>
          <a:p>
            <a:r>
              <a:rPr lang="en-US" sz="1200" b="1" dirty="0">
                <a:solidFill>
                  <a:schemeClr val="tx2"/>
                </a:solidFill>
              </a:rPr>
              <a:t>Trailblazer AGZ-F</a:t>
            </a:r>
          </a:p>
        </p:txBody>
      </p:sp>
      <p:sp>
        <p:nvSpPr>
          <p:cNvPr id="6" name="TextBox 5">
            <a:extLst>
              <a:ext uri="{FF2B5EF4-FFF2-40B4-BE49-F238E27FC236}">
                <a16:creationId xmlns:a16="http://schemas.microsoft.com/office/drawing/2014/main" id="{A3666558-2EAB-6D0C-C90A-F7CC5E4BA2DF}"/>
              </a:ext>
            </a:extLst>
          </p:cNvPr>
          <p:cNvSpPr txBox="1"/>
          <p:nvPr/>
        </p:nvSpPr>
        <p:spPr>
          <a:xfrm>
            <a:off x="10092060" y="979665"/>
            <a:ext cx="740908" cy="276999"/>
          </a:xfrm>
          <a:prstGeom prst="rect">
            <a:avLst/>
          </a:prstGeom>
          <a:noFill/>
        </p:spPr>
        <p:txBody>
          <a:bodyPr wrap="none" rtlCol="0">
            <a:spAutoFit/>
          </a:bodyPr>
          <a:lstStyle/>
          <a:p>
            <a:r>
              <a:rPr lang="en-US" sz="1200" b="1" dirty="0">
                <a:solidFill>
                  <a:schemeClr val="tx2"/>
                </a:solidFill>
              </a:rPr>
              <a:t>Mega Q</a:t>
            </a:r>
          </a:p>
        </p:txBody>
      </p:sp>
      <p:sp>
        <p:nvSpPr>
          <p:cNvPr id="8" name="TextBox 7">
            <a:extLst>
              <a:ext uri="{FF2B5EF4-FFF2-40B4-BE49-F238E27FC236}">
                <a16:creationId xmlns:a16="http://schemas.microsoft.com/office/drawing/2014/main" id="{B19D4238-FA5A-63E9-AEA8-B9EFCA8F691F}"/>
              </a:ext>
            </a:extLst>
          </p:cNvPr>
          <p:cNvSpPr txBox="1"/>
          <p:nvPr/>
        </p:nvSpPr>
        <p:spPr>
          <a:xfrm>
            <a:off x="5359181" y="818579"/>
            <a:ext cx="1754711" cy="276999"/>
          </a:xfrm>
          <a:prstGeom prst="rect">
            <a:avLst/>
          </a:prstGeom>
          <a:noFill/>
        </p:spPr>
        <p:txBody>
          <a:bodyPr wrap="none" rtlCol="0">
            <a:spAutoFit/>
          </a:bodyPr>
          <a:lstStyle/>
          <a:p>
            <a:r>
              <a:rPr lang="en-US" sz="1200" b="1" dirty="0">
                <a:solidFill>
                  <a:schemeClr val="tx2"/>
                </a:solidFill>
              </a:rPr>
              <a:t>Rebel / Rebel Applied</a:t>
            </a:r>
          </a:p>
        </p:txBody>
      </p:sp>
      <p:sp>
        <p:nvSpPr>
          <p:cNvPr id="10" name="TextBox 9">
            <a:extLst>
              <a:ext uri="{FF2B5EF4-FFF2-40B4-BE49-F238E27FC236}">
                <a16:creationId xmlns:a16="http://schemas.microsoft.com/office/drawing/2014/main" id="{93D2CEEA-0FE1-2F22-B284-2923B7A06AE9}"/>
              </a:ext>
            </a:extLst>
          </p:cNvPr>
          <p:cNvSpPr txBox="1"/>
          <p:nvPr/>
        </p:nvSpPr>
        <p:spPr>
          <a:xfrm>
            <a:off x="6741361" y="6065252"/>
            <a:ext cx="2536272" cy="276999"/>
          </a:xfrm>
          <a:prstGeom prst="rect">
            <a:avLst/>
          </a:prstGeom>
          <a:noFill/>
        </p:spPr>
        <p:txBody>
          <a:bodyPr wrap="none" rtlCol="0">
            <a:spAutoFit/>
          </a:bodyPr>
          <a:lstStyle/>
          <a:p>
            <a:r>
              <a:rPr lang="en-US" sz="1200" b="1" dirty="0" err="1">
                <a:solidFill>
                  <a:schemeClr val="tx2"/>
                </a:solidFill>
              </a:rPr>
              <a:t>Enfinity</a:t>
            </a:r>
            <a:r>
              <a:rPr lang="en-US" sz="1200" b="1" dirty="0">
                <a:solidFill>
                  <a:schemeClr val="tx2"/>
                </a:solidFill>
              </a:rPr>
              <a:t> or </a:t>
            </a:r>
            <a:r>
              <a:rPr lang="en-US" sz="1200" b="1" dirty="0" err="1">
                <a:solidFill>
                  <a:schemeClr val="tx2"/>
                </a:solidFill>
              </a:rPr>
              <a:t>SmartSource</a:t>
            </a:r>
            <a:r>
              <a:rPr lang="en-US" sz="1200" b="1" dirty="0">
                <a:solidFill>
                  <a:schemeClr val="tx2"/>
                </a:solidFill>
              </a:rPr>
              <a:t> WSHPs</a:t>
            </a:r>
          </a:p>
        </p:txBody>
      </p:sp>
      <p:pic>
        <p:nvPicPr>
          <p:cNvPr id="11" name="Picture 10">
            <a:extLst>
              <a:ext uri="{FF2B5EF4-FFF2-40B4-BE49-F238E27FC236}">
                <a16:creationId xmlns:a16="http://schemas.microsoft.com/office/drawing/2014/main" id="{A5DAD1BB-3450-E049-E83A-EB43CB51B621}"/>
              </a:ext>
            </a:extLst>
          </p:cNvPr>
          <p:cNvPicPr>
            <a:picLocks noChangeAspect="1"/>
          </p:cNvPicPr>
          <p:nvPr/>
        </p:nvPicPr>
        <p:blipFill>
          <a:blip r:embed="rId3"/>
          <a:stretch>
            <a:fillRect/>
          </a:stretch>
        </p:blipFill>
        <p:spPr>
          <a:xfrm>
            <a:off x="5532377" y="963724"/>
            <a:ext cx="5480001" cy="5491245"/>
          </a:xfrm>
          <a:prstGeom prst="rect">
            <a:avLst/>
          </a:prstGeom>
        </p:spPr>
      </p:pic>
      <p:sp>
        <p:nvSpPr>
          <p:cNvPr id="7" name="Footer Placeholder 3">
            <a:extLst>
              <a:ext uri="{FF2B5EF4-FFF2-40B4-BE49-F238E27FC236}">
                <a16:creationId xmlns:a16="http://schemas.microsoft.com/office/drawing/2014/main" id="{F89AA04A-7A5E-027E-92D8-614523C08C15}"/>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1827776098"/>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8252CA-06A2-39D9-4311-D0B70A616403}"/>
              </a:ext>
            </a:extLst>
          </p:cNvPr>
          <p:cNvPicPr>
            <a:picLocks noChangeAspect="1"/>
          </p:cNvPicPr>
          <p:nvPr/>
        </p:nvPicPr>
        <p:blipFill>
          <a:blip r:embed="rId3"/>
          <a:stretch>
            <a:fillRect/>
          </a:stretch>
        </p:blipFill>
        <p:spPr>
          <a:xfrm>
            <a:off x="6327298" y="749044"/>
            <a:ext cx="4826477" cy="5837821"/>
          </a:xfrm>
          <a:prstGeom prst="rect">
            <a:avLst/>
          </a:prstGeom>
        </p:spPr>
      </p:pic>
      <p:sp>
        <p:nvSpPr>
          <p:cNvPr id="2" name="Title 1">
            <a:extLst>
              <a:ext uri="{FF2B5EF4-FFF2-40B4-BE49-F238E27FC236}">
                <a16:creationId xmlns:a16="http://schemas.microsoft.com/office/drawing/2014/main" id="{446967CB-A090-3D43-5094-8C084D8476FF}"/>
              </a:ext>
            </a:extLst>
          </p:cNvPr>
          <p:cNvSpPr>
            <a:spLocks noGrp="1"/>
          </p:cNvSpPr>
          <p:nvPr>
            <p:ph type="title"/>
          </p:nvPr>
        </p:nvSpPr>
        <p:spPr/>
        <p:txBody>
          <a:bodyPr/>
          <a:lstStyle/>
          <a:p>
            <a:r>
              <a:rPr lang="en-US" dirty="0"/>
              <a:t>Heat Pump Systems</a:t>
            </a:r>
          </a:p>
        </p:txBody>
      </p:sp>
      <p:sp>
        <p:nvSpPr>
          <p:cNvPr id="3" name="Content Placeholder 2">
            <a:extLst>
              <a:ext uri="{FF2B5EF4-FFF2-40B4-BE49-F238E27FC236}">
                <a16:creationId xmlns:a16="http://schemas.microsoft.com/office/drawing/2014/main" id="{9B3F2D59-413C-D39B-AFCA-718AC66230AB}"/>
              </a:ext>
            </a:extLst>
          </p:cNvPr>
          <p:cNvSpPr>
            <a:spLocks noGrp="1"/>
          </p:cNvSpPr>
          <p:nvPr>
            <p:ph sz="quarter" idx="10"/>
          </p:nvPr>
        </p:nvSpPr>
        <p:spPr/>
        <p:txBody>
          <a:bodyPr/>
          <a:lstStyle/>
          <a:p>
            <a:r>
              <a:rPr lang="en-US" dirty="0"/>
              <a:t>ASHP with AHUs, DHW and Heat Recovery</a:t>
            </a:r>
          </a:p>
        </p:txBody>
      </p:sp>
      <p:sp>
        <p:nvSpPr>
          <p:cNvPr id="4" name="Content Placeholder 3">
            <a:extLst>
              <a:ext uri="{FF2B5EF4-FFF2-40B4-BE49-F238E27FC236}">
                <a16:creationId xmlns:a16="http://schemas.microsoft.com/office/drawing/2014/main" id="{BADB85D9-4E07-4538-BA53-184DC7A76CF5}"/>
              </a:ext>
            </a:extLst>
          </p:cNvPr>
          <p:cNvSpPr>
            <a:spLocks noGrp="1"/>
          </p:cNvSpPr>
          <p:nvPr>
            <p:ph sz="quarter" idx="18"/>
          </p:nvPr>
        </p:nvSpPr>
        <p:spPr>
          <a:xfrm>
            <a:off x="295845" y="1554638"/>
            <a:ext cx="4417011" cy="4594372"/>
          </a:xfrm>
        </p:spPr>
        <p:txBody>
          <a:bodyPr/>
          <a:lstStyle/>
          <a:p>
            <a:r>
              <a:rPr lang="en-US" dirty="0"/>
              <a:t>Medium to large systems/buildings</a:t>
            </a:r>
          </a:p>
          <a:p>
            <a:r>
              <a:rPr lang="en-US" dirty="0"/>
              <a:t>4-pipe cooling and heating</a:t>
            </a:r>
          </a:p>
          <a:p>
            <a:r>
              <a:rPr lang="en-US" dirty="0"/>
              <a:t>Options:</a:t>
            </a:r>
          </a:p>
          <a:p>
            <a:pPr lvl="1"/>
            <a:r>
              <a:rPr lang="en-US" dirty="0"/>
              <a:t>Add IAQP/SVT to optimize ventilation</a:t>
            </a:r>
          </a:p>
          <a:p>
            <a:pPr lvl="1"/>
            <a:r>
              <a:rPr lang="en-US" dirty="0"/>
              <a:t>Add heat recovery</a:t>
            </a:r>
          </a:p>
          <a:p>
            <a:pPr lvl="2"/>
            <a:r>
              <a:rPr lang="en-US" dirty="0"/>
              <a:t>To boost hot water temperature</a:t>
            </a:r>
          </a:p>
          <a:p>
            <a:pPr lvl="2"/>
            <a:r>
              <a:rPr lang="en-US" dirty="0"/>
              <a:t>And/or, to recover waste energy</a:t>
            </a:r>
          </a:p>
          <a:p>
            <a:pPr lvl="1"/>
            <a:r>
              <a:rPr lang="en-US" dirty="0"/>
              <a:t>Add heat pump for domestic hot water</a:t>
            </a:r>
          </a:p>
          <a:p>
            <a:pPr lvl="2"/>
            <a:r>
              <a:rPr lang="en-US" dirty="0"/>
              <a:t>Air source or water source</a:t>
            </a:r>
          </a:p>
          <a:p>
            <a:pPr lvl="1"/>
            <a:r>
              <a:rPr lang="en-US" dirty="0"/>
              <a:t>Radiant heating and/or cooling</a:t>
            </a:r>
          </a:p>
          <a:p>
            <a:r>
              <a:rPr lang="en-US" dirty="0"/>
              <a:t>Most suitable for:</a:t>
            </a:r>
          </a:p>
          <a:p>
            <a:pPr lvl="1"/>
            <a:r>
              <a:rPr lang="en-US" dirty="0"/>
              <a:t>Retrofit of existing chiller-boiler systems</a:t>
            </a:r>
          </a:p>
        </p:txBody>
      </p:sp>
      <p:sp>
        <p:nvSpPr>
          <p:cNvPr id="5" name="TextBox 4">
            <a:extLst>
              <a:ext uri="{FF2B5EF4-FFF2-40B4-BE49-F238E27FC236}">
                <a16:creationId xmlns:a16="http://schemas.microsoft.com/office/drawing/2014/main" id="{052A2A01-B888-AFDA-9F6D-EA4C0B32F4FA}"/>
              </a:ext>
            </a:extLst>
          </p:cNvPr>
          <p:cNvSpPr txBox="1"/>
          <p:nvPr/>
        </p:nvSpPr>
        <p:spPr>
          <a:xfrm>
            <a:off x="9342718" y="580237"/>
            <a:ext cx="1454501" cy="276999"/>
          </a:xfrm>
          <a:prstGeom prst="rect">
            <a:avLst/>
          </a:prstGeom>
          <a:noFill/>
        </p:spPr>
        <p:txBody>
          <a:bodyPr wrap="none" rtlCol="0">
            <a:spAutoFit/>
          </a:bodyPr>
          <a:lstStyle/>
          <a:p>
            <a:r>
              <a:rPr lang="en-US" sz="1200" b="1" dirty="0">
                <a:solidFill>
                  <a:schemeClr val="tx2"/>
                </a:solidFill>
              </a:rPr>
              <a:t>Trailblazer AGZ-F</a:t>
            </a:r>
          </a:p>
        </p:txBody>
      </p:sp>
      <p:sp>
        <p:nvSpPr>
          <p:cNvPr id="6" name="TextBox 5">
            <a:extLst>
              <a:ext uri="{FF2B5EF4-FFF2-40B4-BE49-F238E27FC236}">
                <a16:creationId xmlns:a16="http://schemas.microsoft.com/office/drawing/2014/main" id="{A12ABF0B-078A-BB88-AA8F-896E63902873}"/>
              </a:ext>
            </a:extLst>
          </p:cNvPr>
          <p:cNvSpPr txBox="1"/>
          <p:nvPr/>
        </p:nvSpPr>
        <p:spPr>
          <a:xfrm>
            <a:off x="6443640" y="656190"/>
            <a:ext cx="740908" cy="276999"/>
          </a:xfrm>
          <a:prstGeom prst="rect">
            <a:avLst/>
          </a:prstGeom>
          <a:noFill/>
        </p:spPr>
        <p:txBody>
          <a:bodyPr wrap="none" rtlCol="0">
            <a:spAutoFit/>
          </a:bodyPr>
          <a:lstStyle/>
          <a:p>
            <a:r>
              <a:rPr lang="en-US" sz="1200" b="1" dirty="0">
                <a:solidFill>
                  <a:schemeClr val="tx2"/>
                </a:solidFill>
              </a:rPr>
              <a:t>Mega Q</a:t>
            </a:r>
          </a:p>
        </p:txBody>
      </p:sp>
      <p:sp>
        <p:nvSpPr>
          <p:cNvPr id="7" name="TextBox 6">
            <a:extLst>
              <a:ext uri="{FF2B5EF4-FFF2-40B4-BE49-F238E27FC236}">
                <a16:creationId xmlns:a16="http://schemas.microsoft.com/office/drawing/2014/main" id="{4EA38AF0-9E73-A3FA-0DE2-AA476742841C}"/>
              </a:ext>
            </a:extLst>
          </p:cNvPr>
          <p:cNvSpPr txBox="1"/>
          <p:nvPr/>
        </p:nvSpPr>
        <p:spPr>
          <a:xfrm>
            <a:off x="8425434" y="5447512"/>
            <a:ext cx="1279517" cy="276999"/>
          </a:xfrm>
          <a:prstGeom prst="rect">
            <a:avLst/>
          </a:prstGeom>
          <a:noFill/>
        </p:spPr>
        <p:txBody>
          <a:bodyPr wrap="none" rtlCol="0">
            <a:spAutoFit/>
          </a:bodyPr>
          <a:lstStyle/>
          <a:p>
            <a:r>
              <a:rPr lang="en-US" sz="1200" b="1" dirty="0">
                <a:solidFill>
                  <a:schemeClr val="tx2"/>
                </a:solidFill>
              </a:rPr>
              <a:t>Navigator TWV</a:t>
            </a:r>
          </a:p>
        </p:txBody>
      </p:sp>
      <p:sp>
        <p:nvSpPr>
          <p:cNvPr id="8" name="Footer Placeholder 3">
            <a:extLst>
              <a:ext uri="{FF2B5EF4-FFF2-40B4-BE49-F238E27FC236}">
                <a16:creationId xmlns:a16="http://schemas.microsoft.com/office/drawing/2014/main" id="{BD29A7A9-A32C-597F-6FEE-26C0332A3C8F}"/>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1928473981"/>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AD8B33DB-5B11-C070-D15B-1710FBF8D509}"/>
              </a:ext>
            </a:extLst>
          </p:cNvPr>
          <p:cNvGraphicFramePr>
            <a:graphicFrameLocks noGrp="1"/>
          </p:cNvGraphicFramePr>
          <p:nvPr>
            <p:ph sz="quarter" idx="10"/>
            <p:extLst>
              <p:ext uri="{D42A27DB-BD31-4B8C-83A1-F6EECF244321}">
                <p14:modId xmlns:p14="http://schemas.microsoft.com/office/powerpoint/2010/main" val="3121633709"/>
              </p:ext>
            </p:extLst>
          </p:nvPr>
        </p:nvGraphicFramePr>
        <p:xfrm>
          <a:off x="428625" y="1352550"/>
          <a:ext cx="11371948" cy="5168936"/>
        </p:xfrm>
        <a:graphic>
          <a:graphicData uri="http://schemas.openxmlformats.org/drawingml/2006/table">
            <a:tbl>
              <a:tblPr firstRow="1" bandRow="1">
                <a:tableStyleId>{5C22544A-7EE6-4342-B048-85BDC9FD1C3A}</a:tableStyleId>
              </a:tblPr>
              <a:tblGrid>
                <a:gridCol w="2006097">
                  <a:extLst>
                    <a:ext uri="{9D8B030D-6E8A-4147-A177-3AD203B41FA5}">
                      <a16:colId xmlns:a16="http://schemas.microsoft.com/office/drawing/2014/main" val="3692749531"/>
                    </a:ext>
                  </a:extLst>
                </a:gridCol>
                <a:gridCol w="3147931">
                  <a:extLst>
                    <a:ext uri="{9D8B030D-6E8A-4147-A177-3AD203B41FA5}">
                      <a16:colId xmlns:a16="http://schemas.microsoft.com/office/drawing/2014/main" val="4074567044"/>
                    </a:ext>
                  </a:extLst>
                </a:gridCol>
                <a:gridCol w="3208115">
                  <a:extLst>
                    <a:ext uri="{9D8B030D-6E8A-4147-A177-3AD203B41FA5}">
                      <a16:colId xmlns:a16="http://schemas.microsoft.com/office/drawing/2014/main" val="2922868582"/>
                    </a:ext>
                  </a:extLst>
                </a:gridCol>
                <a:gridCol w="3009805">
                  <a:extLst>
                    <a:ext uri="{9D8B030D-6E8A-4147-A177-3AD203B41FA5}">
                      <a16:colId xmlns:a16="http://schemas.microsoft.com/office/drawing/2014/main" val="2673450163"/>
                    </a:ext>
                  </a:extLst>
                </a:gridCol>
              </a:tblGrid>
              <a:tr h="861261">
                <a:tc>
                  <a:txBody>
                    <a:bodyPr/>
                    <a:lstStyle/>
                    <a:p>
                      <a:pPr algn="ctr"/>
                      <a:r>
                        <a:rPr lang="en-US" sz="2000" dirty="0"/>
                        <a:t>Attributes</a:t>
                      </a:r>
                    </a:p>
                  </a:txBody>
                  <a:tcPr>
                    <a:solidFill>
                      <a:schemeClr val="tx2"/>
                    </a:solidFill>
                  </a:tcPr>
                </a:tc>
                <a:tc>
                  <a:txBody>
                    <a:bodyPr/>
                    <a:lstStyle/>
                    <a:p>
                      <a:pPr algn="ctr"/>
                      <a:r>
                        <a:rPr lang="en-US" sz="2000" dirty="0" err="1"/>
                        <a:t>Enfinity</a:t>
                      </a:r>
                      <a:r>
                        <a:rPr lang="en-US" sz="2000" dirty="0"/>
                        <a:t> &amp; </a:t>
                      </a:r>
                      <a:r>
                        <a:rPr lang="en-US" sz="2000" dirty="0" err="1"/>
                        <a:t>SmartSource</a:t>
                      </a:r>
                      <a:endParaRPr lang="en-US" sz="2000" dirty="0"/>
                    </a:p>
                    <a:p>
                      <a:pPr algn="ctr"/>
                      <a:r>
                        <a:rPr lang="en-US" sz="2000" dirty="0"/>
                        <a:t>WSHPs</a:t>
                      </a:r>
                    </a:p>
                  </a:txBody>
                  <a:tcPr>
                    <a:solidFill>
                      <a:schemeClr val="tx2"/>
                    </a:solidFill>
                  </a:tcPr>
                </a:tc>
                <a:tc>
                  <a:txBody>
                    <a:bodyPr/>
                    <a:lstStyle/>
                    <a:p>
                      <a:pPr algn="ctr"/>
                      <a:r>
                        <a:rPr lang="en-US" sz="2000" dirty="0"/>
                        <a:t>Trailblazer</a:t>
                      </a:r>
                    </a:p>
                    <a:p>
                      <a:pPr algn="ctr"/>
                      <a:r>
                        <a:rPr lang="en-US" sz="2000" dirty="0"/>
                        <a:t>EWYQ/T</a:t>
                      </a:r>
                    </a:p>
                  </a:txBody>
                  <a:tcPr>
                    <a:solidFill>
                      <a:schemeClr val="tx2"/>
                    </a:solidFill>
                  </a:tcPr>
                </a:tc>
                <a:tc>
                  <a:txBody>
                    <a:bodyPr/>
                    <a:lstStyle/>
                    <a:p>
                      <a:pPr algn="ctr"/>
                      <a:r>
                        <a:rPr lang="en-US" sz="2000" dirty="0"/>
                        <a:t>Trailblazer</a:t>
                      </a:r>
                    </a:p>
                    <a:p>
                      <a:pPr algn="ctr"/>
                      <a:r>
                        <a:rPr lang="en-US" sz="2000" dirty="0"/>
                        <a:t>AGZ-F</a:t>
                      </a:r>
                    </a:p>
                  </a:txBody>
                  <a:tcPr>
                    <a:solidFill>
                      <a:schemeClr val="tx2"/>
                    </a:solidFill>
                  </a:tcPr>
                </a:tc>
                <a:extLst>
                  <a:ext uri="{0D108BD9-81ED-4DB2-BD59-A6C34878D82A}">
                    <a16:rowId xmlns:a16="http://schemas.microsoft.com/office/drawing/2014/main" val="2713863554"/>
                  </a:ext>
                </a:extLst>
              </a:tr>
              <a:tr h="2040555">
                <a:tc>
                  <a:txBody>
                    <a:bodyPr/>
                    <a:lstStyle/>
                    <a:p>
                      <a:endParaRPr lang="en-US" sz="1200" b="1" dirty="0"/>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txBody>
                  <a:tcPr>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100" dirty="0"/>
                    </a:p>
                  </a:txBody>
                  <a:tcPr>
                    <a:noFill/>
                  </a:tcPr>
                </a:tc>
                <a:extLst>
                  <a:ext uri="{0D108BD9-81ED-4DB2-BD59-A6C34878D82A}">
                    <a16:rowId xmlns:a16="http://schemas.microsoft.com/office/drawing/2014/main" val="3491164258"/>
                  </a:ext>
                </a:extLst>
              </a:tr>
              <a:tr h="621200">
                <a:tc>
                  <a:txBody>
                    <a:bodyPr/>
                    <a:lstStyle/>
                    <a:p>
                      <a:r>
                        <a:rPr lang="en-US" sz="1600" b="1" dirty="0"/>
                        <a:t>Type</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t>Water-to-Air</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t>Air-to-Water</a:t>
                      </a:r>
                    </a:p>
                  </a:txBody>
                  <a:tcPr>
                    <a:no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600" b="0" dirty="0"/>
                        <a:t>Air-to-Water</a:t>
                      </a:r>
                    </a:p>
                  </a:txBody>
                  <a:tcPr>
                    <a:noFill/>
                  </a:tcPr>
                </a:tc>
                <a:extLst>
                  <a:ext uri="{0D108BD9-81ED-4DB2-BD59-A6C34878D82A}">
                    <a16:rowId xmlns:a16="http://schemas.microsoft.com/office/drawing/2014/main" val="2190874572"/>
                  </a:ext>
                </a:extLst>
              </a:tr>
              <a:tr h="62120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1" dirty="0"/>
                        <a:t>Capacity Range</a:t>
                      </a:r>
                    </a:p>
                    <a:p>
                      <a:endParaRPr lang="en-US" sz="1600" b="1" dirty="0"/>
                    </a:p>
                  </a:txBody>
                  <a:tcPr>
                    <a:noFill/>
                  </a:tcPr>
                </a:tc>
                <a:tc>
                  <a:txBody>
                    <a:bodyPr/>
                    <a:lstStyle/>
                    <a:p>
                      <a:pPr marL="0" lvl="2" indent="0" algn="ctr"/>
                      <a:r>
                        <a:rPr lang="en-US" sz="1600" b="0" dirty="0"/>
                        <a:t>0.5 to 6.0 Tons</a:t>
                      </a:r>
                    </a:p>
                    <a:p>
                      <a:pPr marL="0" lvl="2" indent="0" algn="ctr"/>
                      <a:endParaRPr lang="en-US" sz="1600" b="0" dirty="0">
                        <a:highlight>
                          <a:srgbClr val="FFFF00"/>
                        </a:highlight>
                      </a:endParaRPr>
                    </a:p>
                    <a:p>
                      <a:pPr marL="0" lvl="2" indent="0"/>
                      <a:endParaRPr lang="en-US" sz="1600" b="0" dirty="0"/>
                    </a:p>
                  </a:txBody>
                  <a:tcPr>
                    <a:noFill/>
                  </a:tcPr>
                </a:tc>
                <a:tc>
                  <a:txBody>
                    <a:bodyPr/>
                    <a:lstStyle/>
                    <a:p>
                      <a:pPr algn="ctr"/>
                      <a:r>
                        <a:rPr lang="en-US" sz="1600" b="0" dirty="0"/>
                        <a:t>25 tons</a:t>
                      </a:r>
                    </a:p>
                    <a:p>
                      <a:pPr algn="ctr"/>
                      <a:r>
                        <a:rPr lang="en-US" sz="1600" b="0" dirty="0"/>
                        <a:t>310 MBH</a:t>
                      </a:r>
                    </a:p>
                  </a:txBody>
                  <a:tcPr>
                    <a:noFill/>
                  </a:tcPr>
                </a:tc>
                <a:tc>
                  <a:txBody>
                    <a:bodyPr/>
                    <a:lstStyle/>
                    <a:p>
                      <a:pPr algn="ctr"/>
                      <a:r>
                        <a:rPr lang="en-US" sz="1600" b="0"/>
                        <a:t>75-230 </a:t>
                      </a:r>
                      <a:r>
                        <a:rPr lang="en-US" sz="1600" b="0" dirty="0"/>
                        <a:t>tons</a:t>
                      </a:r>
                    </a:p>
                  </a:txBody>
                  <a:tcPr>
                    <a:noFill/>
                  </a:tcPr>
                </a:tc>
                <a:extLst>
                  <a:ext uri="{0D108BD9-81ED-4DB2-BD59-A6C34878D82A}">
                    <a16:rowId xmlns:a16="http://schemas.microsoft.com/office/drawing/2014/main" val="217821204"/>
                  </a:ext>
                </a:extLst>
              </a:tr>
              <a:tr h="62120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1" dirty="0"/>
                        <a:t>Leaving Hot Water Temperature</a:t>
                      </a:r>
                    </a:p>
                    <a:p>
                      <a:endParaRPr lang="en-US" sz="1600" b="1" dirty="0"/>
                    </a:p>
                  </a:txBody>
                  <a:tcPr>
                    <a:noFill/>
                  </a:tcPr>
                </a:tc>
                <a:tc>
                  <a:txBody>
                    <a:bodyPr/>
                    <a:lstStyle/>
                    <a:p>
                      <a:pPr marL="0" lvl="2" indent="0" algn="ctr"/>
                      <a:r>
                        <a:rPr lang="en-US" sz="1600" b="0" dirty="0"/>
                        <a:t>N/A</a:t>
                      </a:r>
                    </a:p>
                  </a:txBody>
                  <a:tcPr>
                    <a:noFill/>
                  </a:tcPr>
                </a:tc>
                <a:tc>
                  <a:txBody>
                    <a:bodyPr/>
                    <a:lstStyle/>
                    <a:p>
                      <a:pPr algn="ctr"/>
                      <a:r>
                        <a:rPr lang="en-US" sz="1600" dirty="0"/>
                        <a:t>Up to 140°F</a:t>
                      </a:r>
                      <a:endParaRPr lang="en-US" sz="1600" b="0" dirty="0"/>
                    </a:p>
                  </a:txBody>
                  <a:tcPr>
                    <a:noFill/>
                  </a:tcPr>
                </a:tc>
                <a:tc>
                  <a:txBody>
                    <a:bodyPr/>
                    <a:lstStyle/>
                    <a:p>
                      <a:pPr algn="ctr"/>
                      <a:r>
                        <a:rPr lang="en-US" sz="1600" dirty="0"/>
                        <a:t>Up to140°F</a:t>
                      </a:r>
                      <a:endParaRPr lang="en-US" sz="1600" b="0" dirty="0"/>
                    </a:p>
                  </a:txBody>
                  <a:tcPr>
                    <a:noFill/>
                  </a:tcPr>
                </a:tc>
                <a:extLst>
                  <a:ext uri="{0D108BD9-81ED-4DB2-BD59-A6C34878D82A}">
                    <a16:rowId xmlns:a16="http://schemas.microsoft.com/office/drawing/2014/main" val="3681448458"/>
                  </a:ext>
                </a:extLst>
              </a:tr>
            </a:tbl>
          </a:graphicData>
        </a:graphic>
      </p:graphicFrame>
      <p:pic>
        <p:nvPicPr>
          <p:cNvPr id="15" name="Picture 14">
            <a:extLst>
              <a:ext uri="{FF2B5EF4-FFF2-40B4-BE49-F238E27FC236}">
                <a16:creationId xmlns:a16="http://schemas.microsoft.com/office/drawing/2014/main" id="{0D28AACA-A7F9-B15A-F4FC-56C1B627C48A}"/>
              </a:ext>
            </a:extLst>
          </p:cNvPr>
          <p:cNvPicPr>
            <a:picLocks noChangeAspect="1"/>
          </p:cNvPicPr>
          <p:nvPr/>
        </p:nvPicPr>
        <p:blipFill>
          <a:blip r:embed="rId3"/>
          <a:stretch>
            <a:fillRect/>
          </a:stretch>
        </p:blipFill>
        <p:spPr>
          <a:xfrm>
            <a:off x="4148980" y="2248974"/>
            <a:ext cx="1234912" cy="841884"/>
          </a:xfrm>
          <a:prstGeom prst="rect">
            <a:avLst/>
          </a:prstGeom>
        </p:spPr>
      </p:pic>
      <p:pic>
        <p:nvPicPr>
          <p:cNvPr id="14" name="Picture 13">
            <a:extLst>
              <a:ext uri="{FF2B5EF4-FFF2-40B4-BE49-F238E27FC236}">
                <a16:creationId xmlns:a16="http://schemas.microsoft.com/office/drawing/2014/main" id="{17932409-0B44-8FF8-0123-A84D17C5BE7F}"/>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4803" t="2140" r="6454" b="4651"/>
          <a:stretch/>
        </p:blipFill>
        <p:spPr>
          <a:xfrm>
            <a:off x="3396940" y="3125063"/>
            <a:ext cx="1165841" cy="932674"/>
          </a:xfrm>
          <a:prstGeom prst="rect">
            <a:avLst/>
          </a:prstGeom>
        </p:spPr>
      </p:pic>
      <p:sp>
        <p:nvSpPr>
          <p:cNvPr id="6" name="Title 5">
            <a:extLst>
              <a:ext uri="{FF2B5EF4-FFF2-40B4-BE49-F238E27FC236}">
                <a16:creationId xmlns:a16="http://schemas.microsoft.com/office/drawing/2014/main" id="{981825D2-8C56-7C3B-CA84-A105FA261C33}"/>
              </a:ext>
            </a:extLst>
          </p:cNvPr>
          <p:cNvSpPr>
            <a:spLocks noGrp="1"/>
          </p:cNvSpPr>
          <p:nvPr>
            <p:ph type="title"/>
          </p:nvPr>
        </p:nvSpPr>
        <p:spPr/>
        <p:txBody>
          <a:bodyPr>
            <a:noAutofit/>
          </a:bodyPr>
          <a:lstStyle/>
          <a:p>
            <a:r>
              <a:rPr lang="en-US" dirty="0"/>
              <a:t>Heat Pump Systems</a:t>
            </a:r>
          </a:p>
        </p:txBody>
      </p:sp>
      <p:sp>
        <p:nvSpPr>
          <p:cNvPr id="7" name="Content Placeholder 6">
            <a:extLst>
              <a:ext uri="{FF2B5EF4-FFF2-40B4-BE49-F238E27FC236}">
                <a16:creationId xmlns:a16="http://schemas.microsoft.com/office/drawing/2014/main" id="{4DA16F13-80BF-208E-C7C4-54A711DC7856}"/>
              </a:ext>
            </a:extLst>
          </p:cNvPr>
          <p:cNvSpPr>
            <a:spLocks noGrp="1"/>
          </p:cNvSpPr>
          <p:nvPr>
            <p:ph sz="quarter" idx="11"/>
          </p:nvPr>
        </p:nvSpPr>
        <p:spPr/>
        <p:txBody>
          <a:bodyPr/>
          <a:lstStyle/>
          <a:p>
            <a:r>
              <a:rPr lang="en-US" dirty="0">
                <a:solidFill>
                  <a:srgbClr val="00B0F0"/>
                </a:solidFill>
              </a:rPr>
              <a:t>Equipment</a:t>
            </a:r>
          </a:p>
        </p:txBody>
      </p:sp>
      <p:pic>
        <p:nvPicPr>
          <p:cNvPr id="2" name="Picture 2">
            <a:extLst>
              <a:ext uri="{FF2B5EF4-FFF2-40B4-BE49-F238E27FC236}">
                <a16:creationId xmlns:a16="http://schemas.microsoft.com/office/drawing/2014/main" id="{D80635A8-12F2-F08F-1121-25F5BBF89E1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56208" y="2434821"/>
            <a:ext cx="2570052" cy="18041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2D34E2B-B04B-E39C-5C0B-6AD93754319E}"/>
              </a:ext>
            </a:extLst>
          </p:cNvPr>
          <p:cNvPicPr>
            <a:picLocks noChangeAspect="1"/>
          </p:cNvPicPr>
          <p:nvPr/>
        </p:nvPicPr>
        <p:blipFill>
          <a:blip r:embed="rId6"/>
          <a:stretch>
            <a:fillRect/>
          </a:stretch>
        </p:blipFill>
        <p:spPr>
          <a:xfrm>
            <a:off x="8696938" y="2489159"/>
            <a:ext cx="3066437" cy="1804131"/>
          </a:xfrm>
          <a:prstGeom prst="rect">
            <a:avLst/>
          </a:prstGeom>
        </p:spPr>
      </p:pic>
      <p:sp>
        <p:nvSpPr>
          <p:cNvPr id="8" name="Rectangle: Rounded Corners 7">
            <a:extLst>
              <a:ext uri="{FF2B5EF4-FFF2-40B4-BE49-F238E27FC236}">
                <a16:creationId xmlns:a16="http://schemas.microsoft.com/office/drawing/2014/main" id="{31AFF453-C0D5-1D3F-FF2F-788D01519C32}"/>
              </a:ext>
            </a:extLst>
          </p:cNvPr>
          <p:cNvSpPr/>
          <p:nvPr/>
        </p:nvSpPr>
        <p:spPr>
          <a:xfrm>
            <a:off x="9107650" y="3952083"/>
            <a:ext cx="2342777" cy="286869"/>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wrap="square" lIns="121920" tIns="121920" rIns="121920" bIns="121920" rtlCol="0" anchor="ctr">
            <a:noAutofit/>
          </a:bodyPr>
          <a:lstStyle/>
          <a:p>
            <a:pPr algn="ctr">
              <a:spcAft>
                <a:spcPts val="533"/>
              </a:spcAft>
            </a:pPr>
            <a:r>
              <a:rPr lang="en-US" sz="1600" b="1" dirty="0">
                <a:solidFill>
                  <a:schemeClr val="bg1"/>
                </a:solidFill>
              </a:rPr>
              <a:t>Coming soon…</a:t>
            </a:r>
          </a:p>
        </p:txBody>
      </p:sp>
      <p:pic>
        <p:nvPicPr>
          <p:cNvPr id="13" name="Picture 12" descr="A picture containing white, sitting, box, refrigerator&#10;&#10;Description automatically generated">
            <a:extLst>
              <a:ext uri="{FF2B5EF4-FFF2-40B4-BE49-F238E27FC236}">
                <a16:creationId xmlns:a16="http://schemas.microsoft.com/office/drawing/2014/main" id="{371E9D73-5683-9250-ECA3-33628C6528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1895" y="2210768"/>
            <a:ext cx="1521534" cy="950545"/>
          </a:xfrm>
          <a:prstGeom prst="rect">
            <a:avLst/>
          </a:prstGeom>
        </p:spPr>
      </p:pic>
      <p:sp>
        <p:nvSpPr>
          <p:cNvPr id="18" name="Footer Placeholder 3">
            <a:extLst>
              <a:ext uri="{FF2B5EF4-FFF2-40B4-BE49-F238E27FC236}">
                <a16:creationId xmlns:a16="http://schemas.microsoft.com/office/drawing/2014/main" id="{98A68E54-7FB0-404C-B8B2-F671AFC4D8AE}"/>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2534929074"/>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81825D2-8C56-7C3B-CA84-A105FA261C33}"/>
              </a:ext>
            </a:extLst>
          </p:cNvPr>
          <p:cNvSpPr>
            <a:spLocks noGrp="1"/>
          </p:cNvSpPr>
          <p:nvPr>
            <p:ph type="title"/>
          </p:nvPr>
        </p:nvSpPr>
        <p:spPr/>
        <p:txBody>
          <a:bodyPr>
            <a:noAutofit/>
          </a:bodyPr>
          <a:lstStyle/>
          <a:p>
            <a:r>
              <a:rPr lang="en-US" dirty="0"/>
              <a:t>Heat Pump Systems</a:t>
            </a:r>
          </a:p>
        </p:txBody>
      </p:sp>
      <p:graphicFrame>
        <p:nvGraphicFramePr>
          <p:cNvPr id="4" name="Table 4">
            <a:extLst>
              <a:ext uri="{FF2B5EF4-FFF2-40B4-BE49-F238E27FC236}">
                <a16:creationId xmlns:a16="http://schemas.microsoft.com/office/drawing/2014/main" id="{AD8B33DB-5B11-C070-D15B-1710FBF8D509}"/>
              </a:ext>
            </a:extLst>
          </p:cNvPr>
          <p:cNvGraphicFramePr>
            <a:graphicFrameLocks noGrp="1"/>
          </p:cNvGraphicFramePr>
          <p:nvPr>
            <p:ph sz="quarter" idx="10"/>
            <p:extLst>
              <p:ext uri="{D42A27DB-BD31-4B8C-83A1-F6EECF244321}">
                <p14:modId xmlns:p14="http://schemas.microsoft.com/office/powerpoint/2010/main" val="1416372630"/>
              </p:ext>
            </p:extLst>
          </p:nvPr>
        </p:nvGraphicFramePr>
        <p:xfrm>
          <a:off x="322261" y="1352550"/>
          <a:ext cx="11391682" cy="4765416"/>
        </p:xfrm>
        <a:graphic>
          <a:graphicData uri="http://schemas.openxmlformats.org/drawingml/2006/table">
            <a:tbl>
              <a:tblPr firstRow="1" bandRow="1">
                <a:tableStyleId>{5C22544A-7EE6-4342-B048-85BDC9FD1C3A}</a:tableStyleId>
              </a:tblPr>
              <a:tblGrid>
                <a:gridCol w="2990657">
                  <a:extLst>
                    <a:ext uri="{9D8B030D-6E8A-4147-A177-3AD203B41FA5}">
                      <a16:colId xmlns:a16="http://schemas.microsoft.com/office/drawing/2014/main" val="3692749531"/>
                    </a:ext>
                  </a:extLst>
                </a:gridCol>
                <a:gridCol w="4122295">
                  <a:extLst>
                    <a:ext uri="{9D8B030D-6E8A-4147-A177-3AD203B41FA5}">
                      <a16:colId xmlns:a16="http://schemas.microsoft.com/office/drawing/2014/main" val="4074567044"/>
                    </a:ext>
                  </a:extLst>
                </a:gridCol>
                <a:gridCol w="4278730">
                  <a:extLst>
                    <a:ext uri="{9D8B030D-6E8A-4147-A177-3AD203B41FA5}">
                      <a16:colId xmlns:a16="http://schemas.microsoft.com/office/drawing/2014/main" val="2673450163"/>
                    </a:ext>
                  </a:extLst>
                </a:gridCol>
              </a:tblGrid>
              <a:tr h="861261">
                <a:tc>
                  <a:txBody>
                    <a:bodyPr/>
                    <a:lstStyle/>
                    <a:p>
                      <a:pPr algn="ctr"/>
                      <a:r>
                        <a:rPr lang="en-US" sz="2400" dirty="0"/>
                        <a:t>Attributes</a:t>
                      </a:r>
                      <a:endParaRPr lang="en-US" dirty="0"/>
                    </a:p>
                  </a:txBody>
                  <a:tcPr>
                    <a:solidFill>
                      <a:schemeClr val="tx2"/>
                    </a:solidFill>
                  </a:tcPr>
                </a:tc>
                <a:tc>
                  <a:txBody>
                    <a:bodyPr/>
                    <a:lstStyle/>
                    <a:p>
                      <a:pPr algn="ctr"/>
                      <a:r>
                        <a:rPr lang="en-US" sz="2000" dirty="0"/>
                        <a:t>Navigator</a:t>
                      </a:r>
                    </a:p>
                    <a:p>
                      <a:pPr algn="ctr"/>
                      <a:r>
                        <a:rPr lang="en-US" sz="2000" dirty="0"/>
                        <a:t>WWV/TWV</a:t>
                      </a:r>
                    </a:p>
                  </a:txBody>
                  <a:tcPr>
                    <a:solidFill>
                      <a:schemeClr val="tx2"/>
                    </a:solidFill>
                  </a:tcPr>
                </a:tc>
                <a:tc>
                  <a:txBody>
                    <a:bodyPr/>
                    <a:lstStyle/>
                    <a:p>
                      <a:pPr algn="ctr"/>
                      <a:r>
                        <a:rPr lang="en-US" sz="2000" dirty="0"/>
                        <a:t>Mega-Q</a:t>
                      </a:r>
                    </a:p>
                  </a:txBody>
                  <a:tcPr>
                    <a:solidFill>
                      <a:schemeClr val="tx2"/>
                    </a:solidFill>
                  </a:tcPr>
                </a:tc>
                <a:extLst>
                  <a:ext uri="{0D108BD9-81ED-4DB2-BD59-A6C34878D82A}">
                    <a16:rowId xmlns:a16="http://schemas.microsoft.com/office/drawing/2014/main" val="2713863554"/>
                  </a:ext>
                </a:extLst>
              </a:tr>
              <a:tr h="2040555">
                <a:tc>
                  <a:txBody>
                    <a:bodyPr/>
                    <a:lstStyle/>
                    <a:p>
                      <a:endParaRPr lang="en-US" sz="1200" b="1" dirty="0"/>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txBody>
                  <a:tcPr>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sz="1100" dirty="0"/>
                    </a:p>
                  </a:txBody>
                  <a:tcPr>
                    <a:noFill/>
                  </a:tcPr>
                </a:tc>
                <a:extLst>
                  <a:ext uri="{0D108BD9-81ED-4DB2-BD59-A6C34878D82A}">
                    <a16:rowId xmlns:a16="http://schemas.microsoft.com/office/drawing/2014/main" val="3491164258"/>
                  </a:ext>
                </a:extLst>
              </a:tr>
              <a:tr h="621200">
                <a:tc>
                  <a:txBody>
                    <a:bodyPr/>
                    <a:lstStyle/>
                    <a:p>
                      <a:r>
                        <a:rPr lang="en-US" sz="1600" b="1" dirty="0"/>
                        <a:t>Type</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t>Water-to-Water</a:t>
                      </a:r>
                    </a:p>
                  </a:txBody>
                  <a:tcPr>
                    <a:no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600" b="0" dirty="0"/>
                        <a:t>Air-to-Water</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600" b="0" dirty="0"/>
                        <a:t>(Cascade)</a:t>
                      </a:r>
                    </a:p>
                  </a:txBody>
                  <a:tcPr>
                    <a:noFill/>
                  </a:tcPr>
                </a:tc>
                <a:extLst>
                  <a:ext uri="{0D108BD9-81ED-4DB2-BD59-A6C34878D82A}">
                    <a16:rowId xmlns:a16="http://schemas.microsoft.com/office/drawing/2014/main" val="2190874572"/>
                  </a:ext>
                </a:extLst>
              </a:tr>
              <a:tr h="62120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1" dirty="0"/>
                        <a:t>Capacity Range</a:t>
                      </a:r>
                    </a:p>
                    <a:p>
                      <a:endParaRPr lang="en-US" sz="1600" b="1" dirty="0"/>
                    </a:p>
                  </a:txBody>
                  <a:tcPr>
                    <a:noFill/>
                  </a:tcPr>
                </a:tc>
                <a:tc>
                  <a:txBody>
                    <a:bodyPr/>
                    <a:lstStyle/>
                    <a:p>
                      <a:pPr algn="ctr"/>
                      <a:r>
                        <a:rPr lang="en-US" sz="1600" b="0" dirty="0"/>
                        <a:t>150 to 300 tons</a:t>
                      </a:r>
                    </a:p>
                    <a:p>
                      <a:pPr algn="ctr"/>
                      <a:r>
                        <a:rPr lang="en-US" sz="1600" b="0" dirty="0"/>
                        <a:t>1,200 to 4,300 MBH</a:t>
                      </a:r>
                    </a:p>
                  </a:txBody>
                  <a:tcPr>
                    <a:noFill/>
                  </a:tcPr>
                </a:tc>
                <a:tc>
                  <a:txBody>
                    <a:bodyPr/>
                    <a:lstStyle/>
                    <a:p>
                      <a:pPr algn="ctr"/>
                      <a:r>
                        <a:rPr lang="en-US" sz="1600" b="0" dirty="0"/>
                        <a:t>120 MBH</a:t>
                      </a:r>
                    </a:p>
                    <a:p>
                      <a:pPr algn="ctr"/>
                      <a:r>
                        <a:rPr lang="en-US" sz="1400" b="0" dirty="0"/>
                        <a:t>(Domestic Hot Water)</a:t>
                      </a:r>
                    </a:p>
                  </a:txBody>
                  <a:tcPr>
                    <a:noFill/>
                  </a:tcPr>
                </a:tc>
                <a:extLst>
                  <a:ext uri="{0D108BD9-81ED-4DB2-BD59-A6C34878D82A}">
                    <a16:rowId xmlns:a16="http://schemas.microsoft.com/office/drawing/2014/main" val="217821204"/>
                  </a:ext>
                </a:extLst>
              </a:tr>
              <a:tr h="621200">
                <a:tc>
                  <a:txBody>
                    <a:bodyPr/>
                    <a:lstStyle/>
                    <a:p>
                      <a:r>
                        <a:rPr lang="en-US" sz="1600" b="1" dirty="0"/>
                        <a:t>Leaving Hot Water Temperature</a:t>
                      </a:r>
                    </a:p>
                  </a:txBody>
                  <a:tcPr>
                    <a:no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600" b="0" dirty="0"/>
                        <a:t>Up to </a:t>
                      </a:r>
                      <a:r>
                        <a:rPr lang="en-US" sz="1600" dirty="0"/>
                        <a:t>140°F</a:t>
                      </a:r>
                    </a:p>
                  </a:txBody>
                  <a:tcPr>
                    <a:noFill/>
                  </a:tcPr>
                </a:tc>
                <a:tc>
                  <a:txBody>
                    <a:bodyPr/>
                    <a:lstStyle/>
                    <a:p>
                      <a:pPr algn="ctr"/>
                      <a:r>
                        <a:rPr lang="en-US" sz="1600" dirty="0"/>
                        <a:t>140°F to 194°F</a:t>
                      </a:r>
                      <a:endParaRPr lang="en-US" sz="1600" b="0" dirty="0"/>
                    </a:p>
                  </a:txBody>
                  <a:tcPr>
                    <a:noFill/>
                  </a:tcPr>
                </a:tc>
                <a:extLst>
                  <a:ext uri="{0D108BD9-81ED-4DB2-BD59-A6C34878D82A}">
                    <a16:rowId xmlns:a16="http://schemas.microsoft.com/office/drawing/2014/main" val="1642638753"/>
                  </a:ext>
                </a:extLst>
              </a:tr>
            </a:tbl>
          </a:graphicData>
        </a:graphic>
      </p:graphicFrame>
      <p:sp>
        <p:nvSpPr>
          <p:cNvPr id="7" name="Content Placeholder 6">
            <a:extLst>
              <a:ext uri="{FF2B5EF4-FFF2-40B4-BE49-F238E27FC236}">
                <a16:creationId xmlns:a16="http://schemas.microsoft.com/office/drawing/2014/main" id="{4DA16F13-80BF-208E-C7C4-54A711DC7856}"/>
              </a:ext>
            </a:extLst>
          </p:cNvPr>
          <p:cNvSpPr>
            <a:spLocks noGrp="1"/>
          </p:cNvSpPr>
          <p:nvPr>
            <p:ph sz="quarter" idx="11"/>
          </p:nvPr>
        </p:nvSpPr>
        <p:spPr/>
        <p:txBody>
          <a:bodyPr/>
          <a:lstStyle/>
          <a:p>
            <a:r>
              <a:rPr lang="en-US" dirty="0">
                <a:solidFill>
                  <a:srgbClr val="00B0F0"/>
                </a:solidFill>
              </a:rPr>
              <a:t>Equipment</a:t>
            </a:r>
          </a:p>
        </p:txBody>
      </p:sp>
      <p:pic>
        <p:nvPicPr>
          <p:cNvPr id="5" name="Picture 4">
            <a:extLst>
              <a:ext uri="{FF2B5EF4-FFF2-40B4-BE49-F238E27FC236}">
                <a16:creationId xmlns:a16="http://schemas.microsoft.com/office/drawing/2014/main" id="{FA8431BB-9CEF-E79E-6FDD-79189A543475}"/>
              </a:ext>
            </a:extLst>
          </p:cNvPr>
          <p:cNvPicPr>
            <a:picLocks noChangeAspect="1"/>
          </p:cNvPicPr>
          <p:nvPr/>
        </p:nvPicPr>
        <p:blipFill>
          <a:blip r:embed="rId3"/>
          <a:stretch>
            <a:fillRect/>
          </a:stretch>
        </p:blipFill>
        <p:spPr>
          <a:xfrm>
            <a:off x="3484936" y="2309361"/>
            <a:ext cx="3838426" cy="2002892"/>
          </a:xfrm>
          <a:prstGeom prst="rect">
            <a:avLst/>
          </a:prstGeom>
        </p:spPr>
      </p:pic>
      <p:pic>
        <p:nvPicPr>
          <p:cNvPr id="8" name="Picture 7">
            <a:extLst>
              <a:ext uri="{FF2B5EF4-FFF2-40B4-BE49-F238E27FC236}">
                <a16:creationId xmlns:a16="http://schemas.microsoft.com/office/drawing/2014/main" id="{9E199110-1E83-5620-0996-AB1331F43805}"/>
              </a:ext>
            </a:extLst>
          </p:cNvPr>
          <p:cNvPicPr>
            <a:picLocks noChangeAspect="1"/>
          </p:cNvPicPr>
          <p:nvPr/>
        </p:nvPicPr>
        <p:blipFill>
          <a:blip r:embed="rId4" cstate="print"/>
          <a:stretch>
            <a:fillRect/>
          </a:stretch>
        </p:blipFill>
        <p:spPr>
          <a:xfrm>
            <a:off x="8491285" y="2431213"/>
            <a:ext cx="1994752" cy="1759187"/>
          </a:xfrm>
          <a:prstGeom prst="rect">
            <a:avLst/>
          </a:prstGeom>
        </p:spPr>
      </p:pic>
      <p:sp>
        <p:nvSpPr>
          <p:cNvPr id="10" name="Footer Placeholder 3">
            <a:extLst>
              <a:ext uri="{FF2B5EF4-FFF2-40B4-BE49-F238E27FC236}">
                <a16:creationId xmlns:a16="http://schemas.microsoft.com/office/drawing/2014/main" id="{6E6757EA-5EE3-A03F-FBCF-8D2451F0CA3E}"/>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3335658870"/>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DC840-E2C8-475A-824B-5CBCBE1DF52D}"/>
              </a:ext>
            </a:extLst>
          </p:cNvPr>
          <p:cNvSpPr>
            <a:spLocks noGrp="1"/>
          </p:cNvSpPr>
          <p:nvPr>
            <p:ph type="title"/>
          </p:nvPr>
        </p:nvSpPr>
        <p:spPr/>
        <p:txBody>
          <a:bodyPr/>
          <a:lstStyle/>
          <a:p>
            <a:r>
              <a:rPr lang="en-US" dirty="0"/>
              <a:t>Heat Recovery</a:t>
            </a:r>
          </a:p>
        </p:txBody>
      </p:sp>
      <p:sp>
        <p:nvSpPr>
          <p:cNvPr id="9" name="Content Placeholder 8">
            <a:extLst>
              <a:ext uri="{FF2B5EF4-FFF2-40B4-BE49-F238E27FC236}">
                <a16:creationId xmlns:a16="http://schemas.microsoft.com/office/drawing/2014/main" id="{B0F200C2-9D15-2C70-0F74-65683BA98722}"/>
              </a:ext>
            </a:extLst>
          </p:cNvPr>
          <p:cNvSpPr>
            <a:spLocks noGrp="1"/>
          </p:cNvSpPr>
          <p:nvPr>
            <p:ph sz="quarter" idx="10"/>
          </p:nvPr>
        </p:nvSpPr>
        <p:spPr/>
        <p:txBody>
          <a:bodyPr/>
          <a:lstStyle/>
          <a:p>
            <a:r>
              <a:rPr lang="en-US" dirty="0"/>
              <a:t>Navigator TWV - </a:t>
            </a:r>
            <a:r>
              <a:rPr lang="en-US" dirty="0" err="1"/>
              <a:t>Templifier</a:t>
            </a:r>
            <a:r>
              <a:rPr lang="en-US" baseline="30000" dirty="0"/>
              <a:t>®</a:t>
            </a:r>
            <a:r>
              <a:rPr lang="en-US" dirty="0"/>
              <a:t> Water Heater </a:t>
            </a:r>
          </a:p>
        </p:txBody>
      </p:sp>
      <p:sp>
        <p:nvSpPr>
          <p:cNvPr id="10" name="Content Placeholder 9">
            <a:extLst>
              <a:ext uri="{FF2B5EF4-FFF2-40B4-BE49-F238E27FC236}">
                <a16:creationId xmlns:a16="http://schemas.microsoft.com/office/drawing/2014/main" id="{FC5B2A94-459D-9C30-81B5-83A70CC30B9C}"/>
              </a:ext>
            </a:extLst>
          </p:cNvPr>
          <p:cNvSpPr>
            <a:spLocks noGrp="1"/>
          </p:cNvSpPr>
          <p:nvPr>
            <p:ph sz="quarter" idx="18"/>
          </p:nvPr>
        </p:nvSpPr>
        <p:spPr>
          <a:xfrm>
            <a:off x="295846" y="1439179"/>
            <a:ext cx="4610935" cy="4709831"/>
          </a:xfrm>
        </p:spPr>
        <p:txBody>
          <a:bodyPr/>
          <a:lstStyle/>
          <a:p>
            <a:pPr lvl="1"/>
            <a:r>
              <a:rPr lang="en-US" dirty="0"/>
              <a:t>Capacity: </a:t>
            </a:r>
          </a:p>
          <a:p>
            <a:pPr lvl="2"/>
            <a:r>
              <a:rPr lang="en-US" dirty="0"/>
              <a:t>150 to 300 tons</a:t>
            </a:r>
          </a:p>
          <a:p>
            <a:pPr lvl="2"/>
            <a:r>
              <a:rPr lang="en-US" dirty="0"/>
              <a:t>1,200 to 4,300 MBH</a:t>
            </a:r>
          </a:p>
          <a:p>
            <a:pPr lvl="1"/>
            <a:r>
              <a:rPr lang="en-US" dirty="0"/>
              <a:t>Condenser water temperature up to 140°F</a:t>
            </a:r>
          </a:p>
          <a:p>
            <a:pPr lvl="2"/>
            <a:r>
              <a:rPr lang="en-US" dirty="0"/>
              <a:t>Up to 130°F @ 25°F evaporator leaving temperature</a:t>
            </a:r>
          </a:p>
          <a:p>
            <a:pPr lvl="1"/>
            <a:r>
              <a:rPr lang="en-US" dirty="0"/>
              <a:t>Recover heat from condenser or chilled water</a:t>
            </a:r>
          </a:p>
          <a:p>
            <a:pPr lvl="2"/>
            <a:endParaRPr lang="en-US" dirty="0"/>
          </a:p>
        </p:txBody>
      </p:sp>
      <p:pic>
        <p:nvPicPr>
          <p:cNvPr id="7" name="Picture 6">
            <a:extLst>
              <a:ext uri="{FF2B5EF4-FFF2-40B4-BE49-F238E27FC236}">
                <a16:creationId xmlns:a16="http://schemas.microsoft.com/office/drawing/2014/main" id="{B268AEC0-7EC5-5642-1AD6-4A28D9F68D27}"/>
              </a:ext>
            </a:extLst>
          </p:cNvPr>
          <p:cNvPicPr>
            <a:picLocks noChangeAspect="1"/>
          </p:cNvPicPr>
          <p:nvPr/>
        </p:nvPicPr>
        <p:blipFill>
          <a:blip r:embed="rId3"/>
          <a:stretch>
            <a:fillRect/>
          </a:stretch>
        </p:blipFill>
        <p:spPr>
          <a:xfrm>
            <a:off x="295846" y="3996562"/>
            <a:ext cx="5038506" cy="2629094"/>
          </a:xfrm>
          <a:prstGeom prst="rect">
            <a:avLst/>
          </a:prstGeom>
        </p:spPr>
      </p:pic>
      <p:pic>
        <p:nvPicPr>
          <p:cNvPr id="6" name="Picture 5" descr="A building with pipes and machinery&#10;&#10;Description automatically generated with medium confidence">
            <a:extLst>
              <a:ext uri="{FF2B5EF4-FFF2-40B4-BE49-F238E27FC236}">
                <a16:creationId xmlns:a16="http://schemas.microsoft.com/office/drawing/2014/main" id="{DD5A7324-D6F3-98F2-9390-8A02E91D97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7060" y="1008477"/>
            <a:ext cx="6692900" cy="5019675"/>
          </a:xfrm>
          <a:prstGeom prst="rect">
            <a:avLst/>
          </a:prstGeom>
        </p:spPr>
      </p:pic>
      <p:sp>
        <p:nvSpPr>
          <p:cNvPr id="4" name="Footer Placeholder 3">
            <a:extLst>
              <a:ext uri="{FF2B5EF4-FFF2-40B4-BE49-F238E27FC236}">
                <a16:creationId xmlns:a16="http://schemas.microsoft.com/office/drawing/2014/main" id="{9B55EAB3-B53E-5091-13E2-BE88EB0E3337}"/>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15538135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56C0964A-E892-DAA6-5CAA-52C727DCBCFA}"/>
              </a:ext>
            </a:extLst>
          </p:cNvPr>
          <p:cNvGraphicFramePr/>
          <p:nvPr>
            <p:extLst>
              <p:ext uri="{D42A27DB-BD31-4B8C-83A1-F6EECF244321}">
                <p14:modId xmlns:p14="http://schemas.microsoft.com/office/powerpoint/2010/main" val="3194547548"/>
              </p:ext>
            </p:extLst>
          </p:nvPr>
        </p:nvGraphicFramePr>
        <p:xfrm>
          <a:off x="1681536" y="594565"/>
          <a:ext cx="8855816" cy="60450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9455D2AC-4EC6-4F87-A9FD-A3E14BEFA667}"/>
              </a:ext>
            </a:extLst>
          </p:cNvPr>
          <p:cNvSpPr>
            <a:spLocks noGrp="1"/>
          </p:cNvSpPr>
          <p:nvPr>
            <p:ph type="title"/>
          </p:nvPr>
        </p:nvSpPr>
        <p:spPr>
          <a:xfrm>
            <a:off x="322730" y="47432"/>
            <a:ext cx="11573429" cy="398880"/>
          </a:xfrm>
        </p:spPr>
        <p:txBody>
          <a:bodyPr/>
          <a:lstStyle/>
          <a:p>
            <a:r>
              <a:rPr lang="en-US" dirty="0"/>
              <a:t>Review </a:t>
            </a:r>
          </a:p>
        </p:txBody>
      </p:sp>
      <p:sp>
        <p:nvSpPr>
          <p:cNvPr id="11" name="Circle: Hollow 10">
            <a:extLst>
              <a:ext uri="{FF2B5EF4-FFF2-40B4-BE49-F238E27FC236}">
                <a16:creationId xmlns:a16="http://schemas.microsoft.com/office/drawing/2014/main" id="{3AC5A1CF-17B5-7059-EF52-8E1FCB4E645C}"/>
              </a:ext>
            </a:extLst>
          </p:cNvPr>
          <p:cNvSpPr/>
          <p:nvPr/>
        </p:nvSpPr>
        <p:spPr>
          <a:xfrm>
            <a:off x="5191125" y="780830"/>
            <a:ext cx="1400175" cy="809845"/>
          </a:xfrm>
          <a:prstGeom prst="donut">
            <a:avLst/>
          </a:prstGeom>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9" name="Footer Placeholder 4">
            <a:extLst>
              <a:ext uri="{FF2B5EF4-FFF2-40B4-BE49-F238E27FC236}">
                <a16:creationId xmlns:a16="http://schemas.microsoft.com/office/drawing/2014/main" id="{5DF59545-1D12-6015-1241-5537AFFD69E8}"/>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Tree>
    <p:extLst>
      <p:ext uri="{BB962C8B-B14F-4D97-AF65-F5344CB8AC3E}">
        <p14:creationId xmlns:p14="http://schemas.microsoft.com/office/powerpoint/2010/main" val="2266936560"/>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B1AA1-A061-468A-BC1F-122BA8CB92EF}"/>
              </a:ext>
            </a:extLst>
          </p:cNvPr>
          <p:cNvSpPr>
            <a:spLocks noGrp="1"/>
          </p:cNvSpPr>
          <p:nvPr>
            <p:ph type="title"/>
          </p:nvPr>
        </p:nvSpPr>
        <p:spPr/>
        <p:txBody>
          <a:bodyPr/>
          <a:lstStyle/>
          <a:p>
            <a:r>
              <a:rPr lang="en-US" dirty="0">
                <a:effectLst/>
              </a:rPr>
              <a:t>Inspiring Projects</a:t>
            </a:r>
          </a:p>
        </p:txBody>
      </p:sp>
      <p:sp>
        <p:nvSpPr>
          <p:cNvPr id="4" name="Content Placeholder 3">
            <a:extLst>
              <a:ext uri="{FF2B5EF4-FFF2-40B4-BE49-F238E27FC236}">
                <a16:creationId xmlns:a16="http://schemas.microsoft.com/office/drawing/2014/main" id="{16E07617-3565-EB16-6F4D-74C6037EC9F1}"/>
              </a:ext>
            </a:extLst>
          </p:cNvPr>
          <p:cNvSpPr>
            <a:spLocks noGrp="1"/>
          </p:cNvSpPr>
          <p:nvPr>
            <p:ph sz="quarter" idx="10"/>
          </p:nvPr>
        </p:nvSpPr>
        <p:spPr/>
        <p:txBody>
          <a:bodyPr/>
          <a:lstStyle/>
          <a:p>
            <a:r>
              <a:rPr lang="en-US" sz="2000" dirty="0"/>
              <a:t>Eagle Street Industrial Facility</a:t>
            </a:r>
          </a:p>
          <a:p>
            <a:r>
              <a:rPr lang="en-US" sz="1600" i="1" dirty="0"/>
              <a:t>Toronto</a:t>
            </a:r>
          </a:p>
        </p:txBody>
      </p:sp>
      <p:sp>
        <p:nvSpPr>
          <p:cNvPr id="6" name="Content Placeholder 5">
            <a:extLst>
              <a:ext uri="{FF2B5EF4-FFF2-40B4-BE49-F238E27FC236}">
                <a16:creationId xmlns:a16="http://schemas.microsoft.com/office/drawing/2014/main" id="{AF802ABF-32FA-4C38-FD4E-9285A4A011CF}"/>
              </a:ext>
            </a:extLst>
          </p:cNvPr>
          <p:cNvSpPr>
            <a:spLocks noGrp="1"/>
          </p:cNvSpPr>
          <p:nvPr>
            <p:ph sz="quarter" idx="18"/>
          </p:nvPr>
        </p:nvSpPr>
        <p:spPr>
          <a:xfrm>
            <a:off x="295847" y="1760689"/>
            <a:ext cx="4119742" cy="4366889"/>
          </a:xfrm>
        </p:spPr>
        <p:txBody>
          <a:bodyPr/>
          <a:lstStyle/>
          <a:p>
            <a:r>
              <a:rPr lang="en-US" dirty="0"/>
              <a:t>New construction</a:t>
            </a:r>
          </a:p>
          <a:p>
            <a:r>
              <a:rPr lang="en-US" dirty="0"/>
              <a:t>Industrial/logistical warehouse</a:t>
            </a:r>
          </a:p>
          <a:p>
            <a:r>
              <a:rPr lang="en-US" dirty="0" err="1"/>
              <a:t>CaGBC</a:t>
            </a:r>
            <a:r>
              <a:rPr lang="en-US" dirty="0"/>
              <a:t> Zero Carbon Building Design Standard V3</a:t>
            </a:r>
          </a:p>
          <a:p>
            <a:r>
              <a:rPr lang="en-US" dirty="0"/>
              <a:t>Rooftop unit heat pumps with</a:t>
            </a:r>
          </a:p>
          <a:p>
            <a:pPr lvl="2"/>
            <a:r>
              <a:rPr lang="en-US" dirty="0"/>
              <a:t>R-32 refrigerant</a:t>
            </a:r>
          </a:p>
          <a:p>
            <a:pPr lvl="2"/>
            <a:r>
              <a:rPr lang="en-US" dirty="0"/>
              <a:t>Optimized ventilation</a:t>
            </a:r>
          </a:p>
          <a:p>
            <a:pPr lvl="2"/>
            <a:r>
              <a:rPr lang="en-US" dirty="0"/>
              <a:t>Supplemental gas heat</a:t>
            </a:r>
          </a:p>
          <a:p>
            <a:endParaRPr lang="en-US" dirty="0"/>
          </a:p>
        </p:txBody>
      </p:sp>
      <p:pic>
        <p:nvPicPr>
          <p:cNvPr id="8" name="Picture 7">
            <a:extLst>
              <a:ext uri="{FF2B5EF4-FFF2-40B4-BE49-F238E27FC236}">
                <a16:creationId xmlns:a16="http://schemas.microsoft.com/office/drawing/2014/main" id="{C7A223F6-AE7E-7FD4-DDF5-D683FA651E4C}"/>
              </a:ext>
            </a:extLst>
          </p:cNvPr>
          <p:cNvPicPr>
            <a:picLocks noChangeAspect="1"/>
          </p:cNvPicPr>
          <p:nvPr/>
        </p:nvPicPr>
        <p:blipFill>
          <a:blip r:embed="rId3"/>
          <a:stretch>
            <a:fillRect/>
          </a:stretch>
        </p:blipFill>
        <p:spPr>
          <a:xfrm>
            <a:off x="4432866" y="1008477"/>
            <a:ext cx="7436410" cy="5235912"/>
          </a:xfrm>
          <a:prstGeom prst="rect">
            <a:avLst/>
          </a:prstGeom>
        </p:spPr>
      </p:pic>
      <p:pic>
        <p:nvPicPr>
          <p:cNvPr id="3" name="Picture 2">
            <a:extLst>
              <a:ext uri="{FF2B5EF4-FFF2-40B4-BE49-F238E27FC236}">
                <a16:creationId xmlns:a16="http://schemas.microsoft.com/office/drawing/2014/main" id="{DB7F48E4-E6E8-7F9C-8C45-75FA07B7C2AD}"/>
              </a:ext>
            </a:extLst>
          </p:cNvPr>
          <p:cNvPicPr>
            <a:picLocks noChangeAspect="1"/>
          </p:cNvPicPr>
          <p:nvPr/>
        </p:nvPicPr>
        <p:blipFill>
          <a:blip r:embed="rId4"/>
          <a:stretch>
            <a:fillRect/>
          </a:stretch>
        </p:blipFill>
        <p:spPr>
          <a:xfrm>
            <a:off x="7007280" y="1008477"/>
            <a:ext cx="909498" cy="909498"/>
          </a:xfrm>
          <a:prstGeom prst="rect">
            <a:avLst/>
          </a:prstGeom>
        </p:spPr>
      </p:pic>
      <p:sp>
        <p:nvSpPr>
          <p:cNvPr id="7" name="Footer Placeholder 3">
            <a:extLst>
              <a:ext uri="{FF2B5EF4-FFF2-40B4-BE49-F238E27FC236}">
                <a16:creationId xmlns:a16="http://schemas.microsoft.com/office/drawing/2014/main" id="{4F06210C-EA69-8257-4524-A3B1F4DF3AF5}"/>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2081369286"/>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B1AA1-A061-468A-BC1F-122BA8CB92EF}"/>
              </a:ext>
            </a:extLst>
          </p:cNvPr>
          <p:cNvSpPr>
            <a:spLocks noGrp="1"/>
          </p:cNvSpPr>
          <p:nvPr>
            <p:ph type="title"/>
          </p:nvPr>
        </p:nvSpPr>
        <p:spPr/>
        <p:txBody>
          <a:bodyPr/>
          <a:lstStyle/>
          <a:p>
            <a:r>
              <a:rPr lang="en-US" b="0" dirty="0">
                <a:effectLst/>
              </a:rPr>
              <a:t>Inspiring Projects</a:t>
            </a:r>
          </a:p>
        </p:txBody>
      </p:sp>
      <p:sp>
        <p:nvSpPr>
          <p:cNvPr id="4" name="Content Placeholder 3">
            <a:extLst>
              <a:ext uri="{FF2B5EF4-FFF2-40B4-BE49-F238E27FC236}">
                <a16:creationId xmlns:a16="http://schemas.microsoft.com/office/drawing/2014/main" id="{16E07617-3565-EB16-6F4D-74C6037EC9F1}"/>
              </a:ext>
            </a:extLst>
          </p:cNvPr>
          <p:cNvSpPr>
            <a:spLocks noGrp="1"/>
          </p:cNvSpPr>
          <p:nvPr>
            <p:ph sz="quarter" idx="10"/>
          </p:nvPr>
        </p:nvSpPr>
        <p:spPr>
          <a:xfrm>
            <a:off x="295846" y="1008477"/>
            <a:ext cx="11599317" cy="892512"/>
          </a:xfrm>
        </p:spPr>
        <p:txBody>
          <a:bodyPr/>
          <a:lstStyle/>
          <a:p>
            <a:r>
              <a:rPr lang="en-US" sz="2000" dirty="0"/>
              <a:t>Empire State Building</a:t>
            </a:r>
          </a:p>
          <a:p>
            <a:r>
              <a:rPr lang="en-US" sz="1600" i="1" dirty="0"/>
              <a:t>New York City</a:t>
            </a:r>
          </a:p>
        </p:txBody>
      </p:sp>
      <p:sp>
        <p:nvSpPr>
          <p:cNvPr id="6" name="Content Placeholder 5">
            <a:extLst>
              <a:ext uri="{FF2B5EF4-FFF2-40B4-BE49-F238E27FC236}">
                <a16:creationId xmlns:a16="http://schemas.microsoft.com/office/drawing/2014/main" id="{AF802ABF-32FA-4C38-FD4E-9285A4A011CF}"/>
              </a:ext>
            </a:extLst>
          </p:cNvPr>
          <p:cNvSpPr>
            <a:spLocks noGrp="1"/>
          </p:cNvSpPr>
          <p:nvPr>
            <p:ph sz="quarter" idx="18"/>
          </p:nvPr>
        </p:nvSpPr>
        <p:spPr>
          <a:xfrm>
            <a:off x="295847" y="1900988"/>
            <a:ext cx="4176142" cy="4226589"/>
          </a:xfrm>
        </p:spPr>
        <p:txBody>
          <a:bodyPr/>
          <a:lstStyle/>
          <a:p>
            <a:r>
              <a:rPr lang="en-US" dirty="0"/>
              <a:t>Retrofit</a:t>
            </a:r>
          </a:p>
          <a:p>
            <a:r>
              <a:rPr lang="en-US" dirty="0"/>
              <a:t>District steam</a:t>
            </a:r>
          </a:p>
          <a:p>
            <a:r>
              <a:rPr lang="en-US" dirty="0"/>
              <a:t>Chilled water</a:t>
            </a:r>
          </a:p>
          <a:p>
            <a:r>
              <a:rPr lang="en-US" dirty="0"/>
              <a:t>Envelope</a:t>
            </a:r>
          </a:p>
          <a:p>
            <a:r>
              <a:rPr lang="en-US" dirty="0"/>
              <a:t>Lighting</a:t>
            </a:r>
          </a:p>
          <a:p>
            <a:r>
              <a:rPr lang="en-US" dirty="0"/>
              <a:t>60% energy reduction</a:t>
            </a:r>
          </a:p>
          <a:p>
            <a:endParaRPr lang="en-US" dirty="0"/>
          </a:p>
        </p:txBody>
      </p:sp>
      <p:pic>
        <p:nvPicPr>
          <p:cNvPr id="3" name="Picture 2" descr="A city skyline with many tall buildings&#10;&#10;Description automatically generated">
            <a:extLst>
              <a:ext uri="{FF2B5EF4-FFF2-40B4-BE49-F238E27FC236}">
                <a16:creationId xmlns:a16="http://schemas.microsoft.com/office/drawing/2014/main" id="{C154956D-342D-BC6F-0A20-517F556C0B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8248" y="730422"/>
            <a:ext cx="7620028" cy="5715021"/>
          </a:xfrm>
          <a:prstGeom prst="rect">
            <a:avLst/>
          </a:prstGeom>
        </p:spPr>
      </p:pic>
      <p:sp>
        <p:nvSpPr>
          <p:cNvPr id="7" name="Footer Placeholder 3">
            <a:extLst>
              <a:ext uri="{FF2B5EF4-FFF2-40B4-BE49-F238E27FC236}">
                <a16:creationId xmlns:a16="http://schemas.microsoft.com/office/drawing/2014/main" id="{F7AD0FEA-8D0F-6150-AE2B-1FFCBBD88E07}"/>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339640373"/>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B1AA1-A061-468A-BC1F-122BA8CB92EF}"/>
              </a:ext>
            </a:extLst>
          </p:cNvPr>
          <p:cNvSpPr>
            <a:spLocks noGrp="1"/>
          </p:cNvSpPr>
          <p:nvPr>
            <p:ph type="title"/>
          </p:nvPr>
        </p:nvSpPr>
        <p:spPr/>
        <p:txBody>
          <a:bodyPr/>
          <a:lstStyle/>
          <a:p>
            <a:r>
              <a:rPr lang="en-US" b="0" dirty="0">
                <a:effectLst/>
              </a:rPr>
              <a:t>Inspiring Projects</a:t>
            </a:r>
          </a:p>
        </p:txBody>
      </p:sp>
      <p:sp>
        <p:nvSpPr>
          <p:cNvPr id="4" name="Content Placeholder 3">
            <a:extLst>
              <a:ext uri="{FF2B5EF4-FFF2-40B4-BE49-F238E27FC236}">
                <a16:creationId xmlns:a16="http://schemas.microsoft.com/office/drawing/2014/main" id="{16E07617-3565-EB16-6F4D-74C6037EC9F1}"/>
              </a:ext>
            </a:extLst>
          </p:cNvPr>
          <p:cNvSpPr>
            <a:spLocks noGrp="1"/>
          </p:cNvSpPr>
          <p:nvPr>
            <p:ph sz="quarter" idx="10"/>
          </p:nvPr>
        </p:nvSpPr>
        <p:spPr>
          <a:xfrm>
            <a:off x="295846" y="1008477"/>
            <a:ext cx="11599317" cy="916576"/>
          </a:xfrm>
        </p:spPr>
        <p:txBody>
          <a:bodyPr/>
          <a:lstStyle/>
          <a:p>
            <a:r>
              <a:rPr lang="en-US" sz="2000" dirty="0"/>
              <a:t>JPMorgan Chase</a:t>
            </a:r>
          </a:p>
          <a:p>
            <a:r>
              <a:rPr lang="en-US" sz="1600" i="1" dirty="0"/>
              <a:t>New York City</a:t>
            </a:r>
          </a:p>
          <a:p>
            <a:endParaRPr lang="en-US" dirty="0"/>
          </a:p>
        </p:txBody>
      </p:sp>
      <p:sp>
        <p:nvSpPr>
          <p:cNvPr id="6" name="Content Placeholder 5">
            <a:extLst>
              <a:ext uri="{FF2B5EF4-FFF2-40B4-BE49-F238E27FC236}">
                <a16:creationId xmlns:a16="http://schemas.microsoft.com/office/drawing/2014/main" id="{AF802ABF-32FA-4C38-FD4E-9285A4A011CF}"/>
              </a:ext>
            </a:extLst>
          </p:cNvPr>
          <p:cNvSpPr>
            <a:spLocks noGrp="1"/>
          </p:cNvSpPr>
          <p:nvPr>
            <p:ph sz="quarter" idx="18"/>
          </p:nvPr>
        </p:nvSpPr>
        <p:spPr>
          <a:xfrm>
            <a:off x="295847" y="1925052"/>
            <a:ext cx="4176142" cy="4202525"/>
          </a:xfrm>
        </p:spPr>
        <p:txBody>
          <a:bodyPr/>
          <a:lstStyle/>
          <a:p>
            <a:r>
              <a:rPr lang="en-US" dirty="0"/>
              <a:t>New construction</a:t>
            </a:r>
          </a:p>
          <a:p>
            <a:r>
              <a:rPr lang="en-US" dirty="0"/>
              <a:t>All-electric</a:t>
            </a:r>
          </a:p>
          <a:p>
            <a:r>
              <a:rPr lang="en-US" dirty="0"/>
              <a:t>Net zero</a:t>
            </a:r>
          </a:p>
          <a:p>
            <a:r>
              <a:rPr lang="en-US" dirty="0"/>
              <a:t>Air-to-water heat pumps</a:t>
            </a:r>
          </a:p>
          <a:p>
            <a:endParaRPr lang="en-US" dirty="0"/>
          </a:p>
        </p:txBody>
      </p:sp>
      <p:pic>
        <p:nvPicPr>
          <p:cNvPr id="9" name="Picture 8" descr="A group of tall buildings with lights at night&#10;&#10;Description automatically generated">
            <a:extLst>
              <a:ext uri="{FF2B5EF4-FFF2-40B4-BE49-F238E27FC236}">
                <a16:creationId xmlns:a16="http://schemas.microsoft.com/office/drawing/2014/main" id="{9BE11623-87B3-96C2-46C5-D32F8FF776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0828" y="600075"/>
            <a:ext cx="6504903" cy="6063930"/>
          </a:xfrm>
          <a:prstGeom prst="rect">
            <a:avLst/>
          </a:prstGeom>
        </p:spPr>
      </p:pic>
      <p:sp>
        <p:nvSpPr>
          <p:cNvPr id="3" name="Footer Placeholder 3">
            <a:extLst>
              <a:ext uri="{FF2B5EF4-FFF2-40B4-BE49-F238E27FC236}">
                <a16:creationId xmlns:a16="http://schemas.microsoft.com/office/drawing/2014/main" id="{5D032AD9-BE76-A563-B2B1-69B467661378}"/>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2837247784"/>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B1AA1-A061-468A-BC1F-122BA8CB92EF}"/>
              </a:ext>
            </a:extLst>
          </p:cNvPr>
          <p:cNvSpPr>
            <a:spLocks noGrp="1"/>
          </p:cNvSpPr>
          <p:nvPr>
            <p:ph type="title"/>
          </p:nvPr>
        </p:nvSpPr>
        <p:spPr/>
        <p:txBody>
          <a:bodyPr/>
          <a:lstStyle/>
          <a:p>
            <a:r>
              <a:rPr lang="en-US" b="0" dirty="0">
                <a:effectLst/>
              </a:rPr>
              <a:t>Inspiring Projects</a:t>
            </a:r>
          </a:p>
        </p:txBody>
      </p:sp>
      <p:sp>
        <p:nvSpPr>
          <p:cNvPr id="4" name="Content Placeholder 3">
            <a:extLst>
              <a:ext uri="{FF2B5EF4-FFF2-40B4-BE49-F238E27FC236}">
                <a16:creationId xmlns:a16="http://schemas.microsoft.com/office/drawing/2014/main" id="{16E07617-3565-EB16-6F4D-74C6037EC9F1}"/>
              </a:ext>
            </a:extLst>
          </p:cNvPr>
          <p:cNvSpPr>
            <a:spLocks noGrp="1"/>
          </p:cNvSpPr>
          <p:nvPr>
            <p:ph sz="quarter" idx="10"/>
          </p:nvPr>
        </p:nvSpPr>
        <p:spPr/>
        <p:txBody>
          <a:bodyPr/>
          <a:lstStyle/>
          <a:p>
            <a:r>
              <a:rPr lang="en-US" sz="2000" dirty="0"/>
              <a:t>555 Greenwich &amp; 345 Hudson</a:t>
            </a:r>
          </a:p>
          <a:p>
            <a:r>
              <a:rPr lang="en-US" sz="1600" i="1" dirty="0"/>
              <a:t>New York City</a:t>
            </a:r>
          </a:p>
        </p:txBody>
      </p:sp>
      <p:sp>
        <p:nvSpPr>
          <p:cNvPr id="6" name="Content Placeholder 5">
            <a:extLst>
              <a:ext uri="{FF2B5EF4-FFF2-40B4-BE49-F238E27FC236}">
                <a16:creationId xmlns:a16="http://schemas.microsoft.com/office/drawing/2014/main" id="{AF802ABF-32FA-4C38-FD4E-9285A4A011CF}"/>
              </a:ext>
            </a:extLst>
          </p:cNvPr>
          <p:cNvSpPr>
            <a:spLocks noGrp="1"/>
          </p:cNvSpPr>
          <p:nvPr>
            <p:ph sz="quarter" idx="18"/>
          </p:nvPr>
        </p:nvSpPr>
        <p:spPr>
          <a:xfrm>
            <a:off x="295847" y="2069432"/>
            <a:ext cx="4176142" cy="4058146"/>
          </a:xfrm>
        </p:spPr>
        <p:txBody>
          <a:bodyPr/>
          <a:lstStyle/>
          <a:p>
            <a:r>
              <a:rPr lang="en-US" dirty="0"/>
              <a:t>New construction and retrofit</a:t>
            </a:r>
          </a:p>
          <a:p>
            <a:r>
              <a:rPr lang="en-US" dirty="0"/>
              <a:t>Hydronic loop</a:t>
            </a:r>
          </a:p>
          <a:p>
            <a:r>
              <a:rPr lang="en-US" dirty="0"/>
              <a:t>Geothermal</a:t>
            </a:r>
          </a:p>
          <a:p>
            <a:r>
              <a:rPr lang="en-US" dirty="0"/>
              <a:t>Heat pumps:</a:t>
            </a:r>
          </a:p>
          <a:p>
            <a:pPr lvl="1"/>
            <a:r>
              <a:rPr lang="en-US" dirty="0"/>
              <a:t>Air-to-water heat pumps</a:t>
            </a:r>
          </a:p>
          <a:p>
            <a:pPr lvl="1"/>
            <a:r>
              <a:rPr lang="en-US" dirty="0"/>
              <a:t>Water-to-air heat pumps</a:t>
            </a:r>
          </a:p>
          <a:p>
            <a:pPr lvl="1"/>
            <a:r>
              <a:rPr lang="en-US" dirty="0"/>
              <a:t>Water-to-water heat pumps</a:t>
            </a:r>
          </a:p>
          <a:p>
            <a:r>
              <a:rPr lang="en-US" dirty="0"/>
              <a:t>Thermal storage</a:t>
            </a:r>
          </a:p>
          <a:p>
            <a:r>
              <a:rPr lang="en-US" dirty="0"/>
              <a:t>Distribution: Radiant, ducted, induction</a:t>
            </a:r>
          </a:p>
          <a:p>
            <a:endParaRPr lang="en-US" dirty="0"/>
          </a:p>
        </p:txBody>
      </p:sp>
      <p:pic>
        <p:nvPicPr>
          <p:cNvPr id="9" name="Picture 8">
            <a:extLst>
              <a:ext uri="{FF2B5EF4-FFF2-40B4-BE49-F238E27FC236}">
                <a16:creationId xmlns:a16="http://schemas.microsoft.com/office/drawing/2014/main" id="{833C471A-7DF8-F2EB-E366-3FE1E48CEC5E}"/>
              </a:ext>
            </a:extLst>
          </p:cNvPr>
          <p:cNvPicPr>
            <a:picLocks noChangeAspect="1"/>
          </p:cNvPicPr>
          <p:nvPr/>
        </p:nvPicPr>
        <p:blipFill>
          <a:blip r:embed="rId3"/>
          <a:stretch>
            <a:fillRect/>
          </a:stretch>
        </p:blipFill>
        <p:spPr>
          <a:xfrm>
            <a:off x="4576329" y="678654"/>
            <a:ext cx="7292946" cy="5699303"/>
          </a:xfrm>
          <a:prstGeom prst="rect">
            <a:avLst/>
          </a:prstGeom>
        </p:spPr>
      </p:pic>
      <p:sp>
        <p:nvSpPr>
          <p:cNvPr id="3" name="Footer Placeholder 3">
            <a:extLst>
              <a:ext uri="{FF2B5EF4-FFF2-40B4-BE49-F238E27FC236}">
                <a16:creationId xmlns:a16="http://schemas.microsoft.com/office/drawing/2014/main" id="{1E8504FB-31E5-9572-19EA-A121E1B89A00}"/>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1528586179"/>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F64C2-064C-C64C-B39C-E1A8A8A99DE7}"/>
              </a:ext>
            </a:extLst>
          </p:cNvPr>
          <p:cNvSpPr>
            <a:spLocks noGrp="1"/>
          </p:cNvSpPr>
          <p:nvPr>
            <p:ph type="title"/>
          </p:nvPr>
        </p:nvSpPr>
        <p:spPr/>
        <p:txBody>
          <a:bodyPr>
            <a:noAutofit/>
          </a:bodyPr>
          <a:lstStyle/>
          <a:p>
            <a:r>
              <a:rPr lang="en-US"/>
              <a:t>Where Can I Go for Information?</a:t>
            </a:r>
          </a:p>
        </p:txBody>
      </p:sp>
      <p:sp>
        <p:nvSpPr>
          <p:cNvPr id="6" name="Content Placeholder 5">
            <a:extLst>
              <a:ext uri="{FF2B5EF4-FFF2-40B4-BE49-F238E27FC236}">
                <a16:creationId xmlns:a16="http://schemas.microsoft.com/office/drawing/2014/main" id="{D72A064D-6807-FEAB-864F-714B4218779F}"/>
              </a:ext>
            </a:extLst>
          </p:cNvPr>
          <p:cNvSpPr>
            <a:spLocks noGrp="1"/>
          </p:cNvSpPr>
          <p:nvPr>
            <p:ph sz="quarter" idx="10"/>
          </p:nvPr>
        </p:nvSpPr>
        <p:spPr/>
        <p:txBody>
          <a:bodyPr/>
          <a:lstStyle/>
          <a:p>
            <a:r>
              <a:rPr lang="en-US" dirty="0"/>
              <a:t>Selected Resources</a:t>
            </a:r>
          </a:p>
        </p:txBody>
      </p:sp>
      <p:sp>
        <p:nvSpPr>
          <p:cNvPr id="7" name="Content Placeholder 6">
            <a:extLst>
              <a:ext uri="{FF2B5EF4-FFF2-40B4-BE49-F238E27FC236}">
                <a16:creationId xmlns:a16="http://schemas.microsoft.com/office/drawing/2014/main" id="{C579BDA9-4589-DA8A-3B14-B5A224048837}"/>
              </a:ext>
            </a:extLst>
          </p:cNvPr>
          <p:cNvSpPr>
            <a:spLocks noGrp="1"/>
          </p:cNvSpPr>
          <p:nvPr>
            <p:ph sz="quarter" idx="18"/>
          </p:nvPr>
        </p:nvSpPr>
        <p:spPr>
          <a:xfrm>
            <a:off x="295846" y="1554638"/>
            <a:ext cx="6312123" cy="4594372"/>
          </a:xfrm>
        </p:spPr>
        <p:txBody>
          <a:bodyPr/>
          <a:lstStyle/>
          <a:p>
            <a:pPr>
              <a:spcAft>
                <a:spcPts val="1600"/>
              </a:spcAft>
            </a:pPr>
            <a:r>
              <a:rPr lang="en-US" dirty="0">
                <a:solidFill>
                  <a:schemeClr val="tx2"/>
                </a:solidFill>
                <a:cs typeface="Helvetica" panose="020B0604020202020204" pitchFamily="34" charset="0"/>
                <a:hlinkClick r:id="rId3"/>
              </a:rPr>
              <a:t>https://www.ashrae.org/about/cebd-center-of-excellence-for-building-decarbonization</a:t>
            </a:r>
            <a:endParaRPr lang="en-US" dirty="0">
              <a:solidFill>
                <a:schemeClr val="tx2"/>
              </a:solidFill>
              <a:cs typeface="Helvetica" panose="020B0604020202020204" pitchFamily="34" charset="0"/>
              <a:hlinkClick r:id="rId4"/>
            </a:endParaRPr>
          </a:p>
          <a:p>
            <a:pPr>
              <a:spcAft>
                <a:spcPts val="1600"/>
              </a:spcAft>
            </a:pPr>
            <a:r>
              <a:rPr lang="en-US" dirty="0">
                <a:solidFill>
                  <a:schemeClr val="tx2"/>
                </a:solidFill>
                <a:cs typeface="Helvetica" panose="020B0604020202020204" pitchFamily="34" charset="0"/>
                <a:hlinkClick r:id="rId4"/>
              </a:rPr>
              <a:t>https://www.ashrae.org/about/cebd-building-decarb-101</a:t>
            </a:r>
            <a:endParaRPr lang="en-US" dirty="0">
              <a:solidFill>
                <a:schemeClr val="tx2"/>
              </a:solidFill>
              <a:cs typeface="Helvetica" panose="020B0604020202020204" pitchFamily="34" charset="0"/>
            </a:endParaRPr>
          </a:p>
          <a:p>
            <a:pPr>
              <a:spcAft>
                <a:spcPts val="1600"/>
              </a:spcAft>
            </a:pPr>
            <a:r>
              <a:rPr lang="en-US" dirty="0">
                <a:solidFill>
                  <a:schemeClr val="tx2"/>
                </a:solidFill>
                <a:cs typeface="Helvetica" panose="020B0604020202020204" pitchFamily="34" charset="0"/>
              </a:rPr>
              <a:t>US Department of Energy: </a:t>
            </a:r>
            <a:r>
              <a:rPr lang="en-US" i="1" dirty="0">
                <a:solidFill>
                  <a:schemeClr val="tx2"/>
                </a:solidFill>
                <a:cs typeface="Helvetica" panose="020B0604020202020204" pitchFamily="34" charset="0"/>
                <a:hlinkClick r:id="rId5"/>
              </a:rPr>
              <a:t>Decarbonizing the U.S. Economy by 2050: A National Blueprint for the Buildings Sector</a:t>
            </a:r>
            <a:endParaRPr lang="en-US" i="1" dirty="0">
              <a:solidFill>
                <a:schemeClr val="tx2"/>
              </a:solidFill>
              <a:cs typeface="Helvetica" panose="020B0604020202020204" pitchFamily="34" charset="0"/>
            </a:endParaRPr>
          </a:p>
          <a:p>
            <a:pPr>
              <a:spcAft>
                <a:spcPts val="1600"/>
              </a:spcAft>
            </a:pPr>
            <a:r>
              <a:rPr lang="en-US" dirty="0">
                <a:solidFill>
                  <a:schemeClr val="tx2"/>
                </a:solidFill>
                <a:cs typeface="Helvetica" panose="020B0604020202020204" pitchFamily="34" charset="0"/>
                <a:hlinkClick r:id="rId6"/>
              </a:rPr>
              <a:t>Decarbonization </a:t>
            </a:r>
            <a:r>
              <a:rPr lang="en-US" dirty="0">
                <a:solidFill>
                  <a:schemeClr val="tx2"/>
                </a:solidFill>
                <a:cs typeface="Helvetica" panose="020B0604020202020204" pitchFamily="34" charset="0"/>
                <a:hlinkClick r:id="rId6">
                  <a:extLst>
                    <a:ext uri="{A12FA001-AC4F-418D-AE19-62706E023703}">
                      <ahyp:hlinkClr xmlns:ahyp="http://schemas.microsoft.com/office/drawing/2018/hyperlinkcolor" val="tx"/>
                    </a:ext>
                  </a:extLst>
                </a:hlinkClick>
              </a:rPr>
              <a:t>Guides</a:t>
            </a:r>
            <a:endParaRPr lang="en-US" dirty="0">
              <a:solidFill>
                <a:schemeClr val="tx2"/>
              </a:solidFill>
              <a:cs typeface="Helvetica" panose="020B0604020202020204" pitchFamily="34" charset="0"/>
            </a:endParaRPr>
          </a:p>
          <a:p>
            <a:pPr lvl="1">
              <a:spcAft>
                <a:spcPts val="1600"/>
              </a:spcAft>
            </a:pPr>
            <a:r>
              <a:rPr lang="en-US" dirty="0">
                <a:solidFill>
                  <a:schemeClr val="tx2"/>
                </a:solidFill>
                <a:cs typeface="Helvetica" panose="020B0604020202020204" pitchFamily="34" charset="0"/>
              </a:rPr>
              <a:t>Decarbonizing Building Thermal Systems: A How-To Guide for Applying Heat Pumps and Beyond</a:t>
            </a:r>
          </a:p>
          <a:p>
            <a:pPr>
              <a:spcAft>
                <a:spcPts val="1600"/>
              </a:spcAft>
            </a:pPr>
            <a:r>
              <a:rPr lang="en-US" dirty="0">
                <a:solidFill>
                  <a:schemeClr val="tx2"/>
                </a:solidFill>
                <a:cs typeface="Helvetica" panose="020B0604020202020204" pitchFamily="34" charset="0"/>
                <a:hlinkClick r:id="rId7">
                  <a:extLst>
                    <a:ext uri="{A12FA001-AC4F-418D-AE19-62706E023703}">
                      <ahyp:hlinkClr xmlns:ahyp="http://schemas.microsoft.com/office/drawing/2018/hyperlinkcolor" val="tx"/>
                    </a:ext>
                  </a:extLst>
                </a:hlinkClick>
              </a:rPr>
              <a:t>Pathways to Commercial Liftoff: Geothermal Heating and Cooling</a:t>
            </a:r>
            <a:endParaRPr lang="en-US" dirty="0">
              <a:solidFill>
                <a:schemeClr val="tx2"/>
              </a:solidFill>
              <a:cs typeface="Helvetica" panose="020B0604020202020204" pitchFamily="34" charset="0"/>
            </a:endParaRPr>
          </a:p>
        </p:txBody>
      </p:sp>
      <p:pic>
        <p:nvPicPr>
          <p:cNvPr id="3" name="Picture 2">
            <a:extLst>
              <a:ext uri="{FF2B5EF4-FFF2-40B4-BE49-F238E27FC236}">
                <a16:creationId xmlns:a16="http://schemas.microsoft.com/office/drawing/2014/main" id="{7D9F8B11-102B-3FF2-7E96-E86A9D6D73E7}"/>
              </a:ext>
            </a:extLst>
          </p:cNvPr>
          <p:cNvPicPr>
            <a:picLocks noChangeAspect="1"/>
          </p:cNvPicPr>
          <p:nvPr/>
        </p:nvPicPr>
        <p:blipFill>
          <a:blip r:embed="rId8"/>
          <a:stretch>
            <a:fillRect/>
          </a:stretch>
        </p:blipFill>
        <p:spPr>
          <a:xfrm>
            <a:off x="7645601" y="754020"/>
            <a:ext cx="3169443" cy="928046"/>
          </a:xfrm>
          <a:prstGeom prst="rect">
            <a:avLst/>
          </a:prstGeom>
        </p:spPr>
      </p:pic>
      <p:pic>
        <p:nvPicPr>
          <p:cNvPr id="5" name="Picture 4">
            <a:hlinkClick r:id="rId9"/>
            <a:extLst>
              <a:ext uri="{FF2B5EF4-FFF2-40B4-BE49-F238E27FC236}">
                <a16:creationId xmlns:a16="http://schemas.microsoft.com/office/drawing/2014/main" id="{F2B2468E-F6C4-8B0F-5690-5B7ED05A66A1}"/>
              </a:ext>
            </a:extLst>
          </p:cNvPr>
          <p:cNvPicPr>
            <a:picLocks noChangeAspect="1"/>
          </p:cNvPicPr>
          <p:nvPr/>
        </p:nvPicPr>
        <p:blipFill>
          <a:blip r:embed="rId10"/>
          <a:stretch>
            <a:fillRect/>
          </a:stretch>
        </p:blipFill>
        <p:spPr>
          <a:xfrm>
            <a:off x="6766329" y="2186004"/>
            <a:ext cx="4927989" cy="3186096"/>
          </a:xfrm>
          <a:prstGeom prst="rect">
            <a:avLst/>
          </a:prstGeom>
          <a:effectLst>
            <a:glow rad="101600">
              <a:schemeClr val="tx2">
                <a:alpha val="40000"/>
              </a:schemeClr>
            </a:glow>
            <a:outerShdw blurRad="50800" dist="38100" dir="2700000" algn="tl" rotWithShape="0">
              <a:prstClr val="black">
                <a:alpha val="40000"/>
              </a:prstClr>
            </a:outerShdw>
          </a:effectLst>
        </p:spPr>
      </p:pic>
      <p:sp>
        <p:nvSpPr>
          <p:cNvPr id="4" name="Footer Placeholder 3">
            <a:extLst>
              <a:ext uri="{FF2B5EF4-FFF2-40B4-BE49-F238E27FC236}">
                <a16:creationId xmlns:a16="http://schemas.microsoft.com/office/drawing/2014/main" id="{EAC0135E-B50D-EA77-45C2-42BBA3E69DF2}"/>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97574803"/>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0E0CB745-C1E5-4A06-617C-9C9D08786631}"/>
              </a:ext>
            </a:extLst>
          </p:cNvPr>
          <p:cNvPicPr>
            <a:picLocks noChangeAspect="1"/>
          </p:cNvPicPr>
          <p:nvPr/>
        </p:nvPicPr>
        <p:blipFill>
          <a:blip r:embed="rId4"/>
          <a:stretch>
            <a:fillRect/>
          </a:stretch>
        </p:blipFill>
        <p:spPr>
          <a:xfrm>
            <a:off x="4090737" y="1246634"/>
            <a:ext cx="7804426" cy="4306272"/>
          </a:xfrm>
          <a:prstGeom prst="rect">
            <a:avLst/>
          </a:prstGeom>
        </p:spPr>
      </p:pic>
      <p:sp>
        <p:nvSpPr>
          <p:cNvPr id="2" name="Title 1">
            <a:extLst>
              <a:ext uri="{FF2B5EF4-FFF2-40B4-BE49-F238E27FC236}">
                <a16:creationId xmlns:a16="http://schemas.microsoft.com/office/drawing/2014/main" id="{251F64C2-064C-C64C-B39C-E1A8A8A99DE7}"/>
              </a:ext>
            </a:extLst>
          </p:cNvPr>
          <p:cNvSpPr>
            <a:spLocks noGrp="1"/>
          </p:cNvSpPr>
          <p:nvPr>
            <p:ph type="title"/>
          </p:nvPr>
        </p:nvSpPr>
        <p:spPr/>
        <p:txBody>
          <a:bodyPr>
            <a:noAutofit/>
          </a:bodyPr>
          <a:lstStyle/>
          <a:p>
            <a:r>
              <a:rPr lang="en-US" dirty="0"/>
              <a:t>Where Can I Go for Information?</a:t>
            </a:r>
          </a:p>
        </p:txBody>
      </p:sp>
      <p:sp>
        <p:nvSpPr>
          <p:cNvPr id="6" name="Content Placeholder 5">
            <a:extLst>
              <a:ext uri="{FF2B5EF4-FFF2-40B4-BE49-F238E27FC236}">
                <a16:creationId xmlns:a16="http://schemas.microsoft.com/office/drawing/2014/main" id="{D72A064D-6807-FEAB-864F-714B4218779F}"/>
              </a:ext>
            </a:extLst>
          </p:cNvPr>
          <p:cNvSpPr>
            <a:spLocks noGrp="1"/>
          </p:cNvSpPr>
          <p:nvPr>
            <p:ph sz="quarter" idx="10"/>
          </p:nvPr>
        </p:nvSpPr>
        <p:spPr/>
        <p:txBody>
          <a:bodyPr/>
          <a:lstStyle/>
          <a:p>
            <a:r>
              <a:rPr lang="en-US" dirty="0"/>
              <a:t>Selected Resources</a:t>
            </a:r>
          </a:p>
        </p:txBody>
      </p:sp>
      <p:sp>
        <p:nvSpPr>
          <p:cNvPr id="7" name="Content Placeholder 6">
            <a:extLst>
              <a:ext uri="{FF2B5EF4-FFF2-40B4-BE49-F238E27FC236}">
                <a16:creationId xmlns:a16="http://schemas.microsoft.com/office/drawing/2014/main" id="{C579BDA9-4589-DA8A-3B14-B5A224048837}"/>
              </a:ext>
            </a:extLst>
          </p:cNvPr>
          <p:cNvSpPr>
            <a:spLocks noGrp="1"/>
          </p:cNvSpPr>
          <p:nvPr>
            <p:ph sz="quarter" idx="18"/>
          </p:nvPr>
        </p:nvSpPr>
        <p:spPr>
          <a:xfrm>
            <a:off x="295846" y="1554638"/>
            <a:ext cx="6312123" cy="4594372"/>
          </a:xfrm>
        </p:spPr>
        <p:txBody>
          <a:bodyPr/>
          <a:lstStyle/>
          <a:p>
            <a:pPr>
              <a:spcAft>
                <a:spcPts val="1600"/>
              </a:spcAft>
            </a:pPr>
            <a:r>
              <a:rPr lang="en-US" dirty="0">
                <a:solidFill>
                  <a:schemeClr val="tx2"/>
                </a:solidFill>
                <a:cs typeface="Helvetica" panose="020B0604020202020204" pitchFamily="34" charset="0"/>
              </a:rPr>
              <a:t>Dedicated web site</a:t>
            </a:r>
          </a:p>
          <a:p>
            <a:pPr>
              <a:spcAft>
                <a:spcPts val="1600"/>
              </a:spcAft>
            </a:pPr>
            <a:r>
              <a:rPr lang="en-US" dirty="0">
                <a:solidFill>
                  <a:schemeClr val="tx2"/>
                </a:solidFill>
                <a:cs typeface="Helvetica" panose="020B0604020202020204" pitchFamily="34" charset="0"/>
              </a:rPr>
              <a:t>On demand webinars:</a:t>
            </a:r>
          </a:p>
          <a:p>
            <a:pPr lvl="1">
              <a:spcAft>
                <a:spcPts val="1600"/>
              </a:spcAft>
            </a:pPr>
            <a:r>
              <a:rPr lang="en-US" dirty="0">
                <a:solidFill>
                  <a:schemeClr val="tx2"/>
                </a:solidFill>
                <a:cs typeface="Helvetica" panose="020B0604020202020204" pitchFamily="34" charset="0"/>
              </a:rPr>
              <a:t>Decarbonization in HVAC</a:t>
            </a:r>
          </a:p>
          <a:p>
            <a:pPr lvl="2">
              <a:spcAft>
                <a:spcPts val="1600"/>
              </a:spcAft>
            </a:pPr>
            <a:r>
              <a:rPr lang="en-US" dirty="0">
                <a:solidFill>
                  <a:schemeClr val="tx2"/>
                </a:solidFill>
                <a:cs typeface="Helvetica" panose="020B0604020202020204" pitchFamily="34" charset="0"/>
              </a:rPr>
              <a:t>Part 1: Overview</a:t>
            </a:r>
          </a:p>
          <a:p>
            <a:pPr lvl="2">
              <a:spcAft>
                <a:spcPts val="1600"/>
              </a:spcAft>
            </a:pPr>
            <a:r>
              <a:rPr lang="en-US" dirty="0">
                <a:solidFill>
                  <a:schemeClr val="tx2"/>
                </a:solidFill>
                <a:cs typeface="Helvetica" panose="020B0604020202020204" pitchFamily="34" charset="0"/>
              </a:rPr>
              <a:t>Part 2: Systems &amp; Solutions (Coming soon)</a:t>
            </a:r>
          </a:p>
          <a:p>
            <a:pPr lvl="1">
              <a:spcAft>
                <a:spcPts val="1600"/>
              </a:spcAft>
            </a:pPr>
            <a:r>
              <a:rPr lang="en-US" dirty="0">
                <a:solidFill>
                  <a:schemeClr val="tx2"/>
                </a:solidFill>
                <a:cs typeface="Helvetica" panose="020B0604020202020204" pitchFamily="34" charset="0"/>
              </a:rPr>
              <a:t>Refrigerants</a:t>
            </a:r>
          </a:p>
          <a:p>
            <a:pPr lvl="2">
              <a:spcAft>
                <a:spcPts val="1600"/>
              </a:spcAft>
            </a:pPr>
            <a:r>
              <a:rPr lang="en-US" dirty="0">
                <a:solidFill>
                  <a:schemeClr val="tx2"/>
                </a:solidFill>
                <a:cs typeface="Helvetica" panose="020B0604020202020204" pitchFamily="34" charset="0"/>
              </a:rPr>
              <a:t>Preparing Buildings for A2L Refrigerants</a:t>
            </a:r>
          </a:p>
          <a:p>
            <a:pPr marL="0" indent="0">
              <a:spcAft>
                <a:spcPts val="1600"/>
              </a:spcAft>
              <a:buNone/>
            </a:pPr>
            <a:endParaRPr lang="en-US" dirty="0">
              <a:solidFill>
                <a:schemeClr val="tx2"/>
              </a:solidFill>
              <a:cs typeface="Helvetica" panose="020B0604020202020204" pitchFamily="34" charset="0"/>
            </a:endParaRPr>
          </a:p>
        </p:txBody>
      </p:sp>
      <p:sp>
        <p:nvSpPr>
          <p:cNvPr id="4" name="TextBox 3">
            <a:extLst>
              <a:ext uri="{FF2B5EF4-FFF2-40B4-BE49-F238E27FC236}">
                <a16:creationId xmlns:a16="http://schemas.microsoft.com/office/drawing/2014/main" id="{8F838BF1-CED3-FFCF-91EE-D898FA6815E2}"/>
              </a:ext>
            </a:extLst>
          </p:cNvPr>
          <p:cNvSpPr txBox="1"/>
          <p:nvPr/>
        </p:nvSpPr>
        <p:spPr>
          <a:xfrm>
            <a:off x="5508904" y="5552906"/>
            <a:ext cx="4968091" cy="646331"/>
          </a:xfrm>
          <a:prstGeom prst="rect">
            <a:avLst/>
          </a:prstGeom>
          <a:noFill/>
        </p:spPr>
        <p:txBody>
          <a:bodyPr wrap="none" rtlCol="0">
            <a:spAutoFit/>
          </a:bodyPr>
          <a:lstStyle/>
          <a:p>
            <a:r>
              <a:rPr lang="en-US" dirty="0">
                <a:solidFill>
                  <a:schemeClr val="tx2"/>
                </a:solidFill>
                <a:cs typeface="Helvetica" panose="020B0604020202020204" pitchFamily="34" charset="0"/>
                <a:hlinkClick r:id="rId3"/>
              </a:rPr>
              <a:t>https://www.daikinapplied.com/decarbonization</a:t>
            </a:r>
            <a:endParaRPr lang="en-US" dirty="0">
              <a:solidFill>
                <a:schemeClr val="tx2"/>
              </a:solidFill>
              <a:cs typeface="Helvetica" panose="020B0604020202020204" pitchFamily="34" charset="0"/>
            </a:endParaRPr>
          </a:p>
          <a:p>
            <a:endParaRPr lang="en-US" dirty="0"/>
          </a:p>
        </p:txBody>
      </p:sp>
      <p:sp>
        <p:nvSpPr>
          <p:cNvPr id="5" name="Footer Placeholder 3">
            <a:extLst>
              <a:ext uri="{FF2B5EF4-FFF2-40B4-BE49-F238E27FC236}">
                <a16:creationId xmlns:a16="http://schemas.microsoft.com/office/drawing/2014/main" id="{DA292BE3-4DDE-F01F-FF02-919E69F35A70}"/>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1515055503"/>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3618D-BD7C-1D06-528A-D5CAACEDCB78}"/>
              </a:ext>
            </a:extLst>
          </p:cNvPr>
          <p:cNvSpPr>
            <a:spLocks noGrp="1"/>
          </p:cNvSpPr>
          <p:nvPr>
            <p:ph type="title"/>
          </p:nvPr>
        </p:nvSpPr>
        <p:spPr/>
        <p:txBody>
          <a:bodyPr/>
          <a:lstStyle/>
          <a:p>
            <a:r>
              <a:rPr lang="en-US" dirty="0"/>
              <a:t>Decarbonization Webinars</a:t>
            </a:r>
          </a:p>
        </p:txBody>
      </p:sp>
      <p:sp>
        <p:nvSpPr>
          <p:cNvPr id="3" name="Content Placeholder 2">
            <a:extLst>
              <a:ext uri="{FF2B5EF4-FFF2-40B4-BE49-F238E27FC236}">
                <a16:creationId xmlns:a16="http://schemas.microsoft.com/office/drawing/2014/main" id="{A41BB72D-763D-755D-2A07-F80B22B8060A}"/>
              </a:ext>
            </a:extLst>
          </p:cNvPr>
          <p:cNvSpPr>
            <a:spLocks noGrp="1"/>
          </p:cNvSpPr>
          <p:nvPr>
            <p:ph sz="quarter" idx="10"/>
          </p:nvPr>
        </p:nvSpPr>
        <p:spPr>
          <a:xfrm>
            <a:off x="295846" y="722727"/>
            <a:ext cx="11599317" cy="419132"/>
          </a:xfrm>
        </p:spPr>
        <p:txBody>
          <a:bodyPr/>
          <a:lstStyle/>
          <a:p>
            <a:r>
              <a:rPr lang="en-US" dirty="0"/>
              <a:t>Upcoming Webinars</a:t>
            </a:r>
          </a:p>
        </p:txBody>
      </p:sp>
      <p:sp>
        <p:nvSpPr>
          <p:cNvPr id="5" name="Footer Placeholder 4">
            <a:extLst>
              <a:ext uri="{FF2B5EF4-FFF2-40B4-BE49-F238E27FC236}">
                <a16:creationId xmlns:a16="http://schemas.microsoft.com/office/drawing/2014/main" id="{FD206709-0EC4-BBE3-3EE6-9FB9BE9DAC8A}"/>
              </a:ext>
            </a:extLst>
          </p:cNvPr>
          <p:cNvSpPr>
            <a:spLocks noGrp="1"/>
          </p:cNvSpPr>
          <p:nvPr>
            <p:ph type="ftr" sz="quarter" idx="3"/>
          </p:nvPr>
        </p:nvSpPr>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graphicFrame>
        <p:nvGraphicFramePr>
          <p:cNvPr id="11" name="Table 11">
            <a:extLst>
              <a:ext uri="{FF2B5EF4-FFF2-40B4-BE49-F238E27FC236}">
                <a16:creationId xmlns:a16="http://schemas.microsoft.com/office/drawing/2014/main" id="{F31AA527-7E82-BD60-AF2C-A0D48FBB4111}"/>
              </a:ext>
            </a:extLst>
          </p:cNvPr>
          <p:cNvGraphicFramePr>
            <a:graphicFrameLocks noGrp="1"/>
          </p:cNvGraphicFramePr>
          <p:nvPr>
            <p:ph sz="quarter" idx="18"/>
            <p:extLst>
              <p:ext uri="{D42A27DB-BD31-4B8C-83A1-F6EECF244321}">
                <p14:modId xmlns:p14="http://schemas.microsoft.com/office/powerpoint/2010/main" val="273742289"/>
              </p:ext>
            </p:extLst>
          </p:nvPr>
        </p:nvGraphicFramePr>
        <p:xfrm>
          <a:off x="295275" y="1268413"/>
          <a:ext cx="11574460" cy="5059680"/>
        </p:xfrm>
        <a:graphic>
          <a:graphicData uri="http://schemas.openxmlformats.org/drawingml/2006/table">
            <a:tbl>
              <a:tblPr firstRow="1" bandRow="1">
                <a:tableStyleId>{72833802-FEF1-4C79-8D5D-14CF1EAF98D9}</a:tableStyleId>
              </a:tblPr>
              <a:tblGrid>
                <a:gridCol w="942975">
                  <a:extLst>
                    <a:ext uri="{9D8B030D-6E8A-4147-A177-3AD203B41FA5}">
                      <a16:colId xmlns:a16="http://schemas.microsoft.com/office/drawing/2014/main" val="1974742602"/>
                    </a:ext>
                  </a:extLst>
                </a:gridCol>
                <a:gridCol w="1485900">
                  <a:extLst>
                    <a:ext uri="{9D8B030D-6E8A-4147-A177-3AD203B41FA5}">
                      <a16:colId xmlns:a16="http://schemas.microsoft.com/office/drawing/2014/main" val="3363492610"/>
                    </a:ext>
                  </a:extLst>
                </a:gridCol>
                <a:gridCol w="2695575">
                  <a:extLst>
                    <a:ext uri="{9D8B030D-6E8A-4147-A177-3AD203B41FA5}">
                      <a16:colId xmlns:a16="http://schemas.microsoft.com/office/drawing/2014/main" val="3443888200"/>
                    </a:ext>
                  </a:extLst>
                </a:gridCol>
                <a:gridCol w="6450010">
                  <a:extLst>
                    <a:ext uri="{9D8B030D-6E8A-4147-A177-3AD203B41FA5}">
                      <a16:colId xmlns:a16="http://schemas.microsoft.com/office/drawing/2014/main" val="1910143652"/>
                    </a:ext>
                  </a:extLst>
                </a:gridCol>
              </a:tblGrid>
              <a:tr h="370840">
                <a:tc>
                  <a:txBody>
                    <a:bodyPr/>
                    <a:lstStyle/>
                    <a:p>
                      <a:r>
                        <a:rPr lang="en-US" sz="2000" dirty="0"/>
                        <a:t>Part</a:t>
                      </a:r>
                    </a:p>
                  </a:txBody>
                  <a:tcPr>
                    <a:solidFill>
                      <a:schemeClr val="tx2"/>
                    </a:solidFill>
                  </a:tcPr>
                </a:tc>
                <a:tc>
                  <a:txBody>
                    <a:bodyPr/>
                    <a:lstStyle/>
                    <a:p>
                      <a:r>
                        <a:rPr lang="en-US" sz="2000" dirty="0"/>
                        <a:t>Date</a:t>
                      </a:r>
                    </a:p>
                  </a:txBody>
                  <a:tcPr>
                    <a:solidFill>
                      <a:schemeClr val="tx2"/>
                    </a:solidFill>
                  </a:tcPr>
                </a:tc>
                <a:tc>
                  <a:txBody>
                    <a:bodyPr/>
                    <a:lstStyle/>
                    <a:p>
                      <a:r>
                        <a:rPr lang="en-US" sz="2000" dirty="0"/>
                        <a:t>Title</a:t>
                      </a:r>
                    </a:p>
                  </a:txBody>
                  <a:tcPr>
                    <a:solidFill>
                      <a:schemeClr val="tx2"/>
                    </a:solidFill>
                  </a:tcPr>
                </a:tc>
                <a:tc>
                  <a:txBody>
                    <a:bodyPr/>
                    <a:lstStyle/>
                    <a:p>
                      <a:r>
                        <a:rPr lang="en-US" sz="2000" dirty="0"/>
                        <a:t>Description</a:t>
                      </a:r>
                    </a:p>
                  </a:txBody>
                  <a:tcPr>
                    <a:solidFill>
                      <a:schemeClr val="tx2"/>
                    </a:solidFill>
                  </a:tcPr>
                </a:tc>
                <a:extLst>
                  <a:ext uri="{0D108BD9-81ED-4DB2-BD59-A6C34878D82A}">
                    <a16:rowId xmlns:a16="http://schemas.microsoft.com/office/drawing/2014/main" val="2434058017"/>
                  </a:ext>
                </a:extLst>
              </a:tr>
              <a:tr h="370840">
                <a:tc>
                  <a:txBody>
                    <a:bodyPr/>
                    <a:lstStyle/>
                    <a:p>
                      <a:pPr algn="ctr"/>
                      <a:r>
                        <a:rPr lang="en-US" sz="1600" b="1" dirty="0">
                          <a:solidFill>
                            <a:schemeClr val="bg1">
                              <a:lumMod val="50000"/>
                            </a:schemeClr>
                          </a:solidFill>
                        </a:rPr>
                        <a:t>1</a:t>
                      </a:r>
                    </a:p>
                  </a:txBody>
                  <a:tcPr/>
                </a:tc>
                <a:tc>
                  <a:txBody>
                    <a:bodyPr/>
                    <a:lstStyle/>
                    <a:p>
                      <a:pPr algn="ctr"/>
                      <a:r>
                        <a:rPr lang="en-US" sz="1600" b="1" dirty="0">
                          <a:solidFill>
                            <a:schemeClr val="bg1">
                              <a:lumMod val="50000"/>
                            </a:schemeClr>
                          </a:solidFill>
                        </a:rPr>
                        <a:t>April 16</a:t>
                      </a:r>
                    </a:p>
                  </a:txBody>
                  <a:tcPr/>
                </a:tc>
                <a:tc>
                  <a:txBody>
                    <a:bodyPr/>
                    <a:lstStyle/>
                    <a:p>
                      <a:r>
                        <a:rPr lang="en-US" sz="1600" dirty="0">
                          <a:solidFill>
                            <a:schemeClr val="bg1">
                              <a:lumMod val="50000"/>
                            </a:schemeClr>
                          </a:solidFill>
                        </a:rPr>
                        <a:t>Decarbonization of HVAC Systems - Part 1: Review and Industry Update</a:t>
                      </a:r>
                    </a:p>
                  </a:txBody>
                  <a:tcPr/>
                </a:tc>
                <a:tc>
                  <a:txBody>
                    <a:bodyPr/>
                    <a:lstStyle/>
                    <a:p>
                      <a:r>
                        <a:rPr lang="en-US" sz="1600" dirty="0">
                          <a:solidFill>
                            <a:schemeClr val="bg1">
                              <a:lumMod val="50000"/>
                            </a:schemeClr>
                          </a:solidFill>
                        </a:rPr>
                        <a:t>In this session, we’ll explore the decarbonization of HVAC systems with a review of the latest industry advancements and essential concepts, followed by discussion of heat pump system application and design considerations, and groundbreaking projects that are shaping the future of electrified and sustainable HVAC systems.</a:t>
                      </a:r>
                    </a:p>
                    <a:p>
                      <a:endParaRPr lang="en-US" sz="1600" dirty="0">
                        <a:solidFill>
                          <a:schemeClr val="bg1">
                            <a:lumMod val="50000"/>
                          </a:schemeClr>
                        </a:solidFill>
                      </a:endParaRPr>
                    </a:p>
                  </a:txBody>
                  <a:tcPr/>
                </a:tc>
                <a:extLst>
                  <a:ext uri="{0D108BD9-81ED-4DB2-BD59-A6C34878D82A}">
                    <a16:rowId xmlns:a16="http://schemas.microsoft.com/office/drawing/2014/main" val="3342943914"/>
                  </a:ext>
                </a:extLst>
              </a:tr>
              <a:tr h="370840">
                <a:tc>
                  <a:txBody>
                    <a:bodyPr/>
                    <a:lstStyle/>
                    <a:p>
                      <a:pPr algn="ctr"/>
                      <a:r>
                        <a:rPr lang="en-US" sz="1600" b="1" dirty="0"/>
                        <a:t>2</a:t>
                      </a:r>
                    </a:p>
                  </a:txBody>
                  <a:tcPr/>
                </a:tc>
                <a:tc>
                  <a:txBody>
                    <a:bodyPr/>
                    <a:lstStyle/>
                    <a:p>
                      <a:pPr algn="ctr"/>
                      <a:r>
                        <a:rPr lang="en-US" sz="1600" b="1" dirty="0"/>
                        <a:t>May 14</a:t>
                      </a:r>
                    </a:p>
                  </a:txBody>
                  <a:tcPr/>
                </a:tc>
                <a:tc>
                  <a:txBody>
                    <a:bodyPr/>
                    <a:lstStyle/>
                    <a:p>
                      <a:r>
                        <a:rPr lang="en-US" sz="1600" dirty="0"/>
                        <a:t>Decarbonization of HVAC Systems - Part 2: Industry Guidance on Thermal Systems</a:t>
                      </a:r>
                    </a:p>
                  </a:txBody>
                  <a:tcPr/>
                </a:tc>
                <a:tc>
                  <a:txBody>
                    <a:bodyPr/>
                    <a:lstStyle/>
                    <a:p>
                      <a:r>
                        <a:rPr lang="en-US" sz="1600" kern="1200" dirty="0">
                          <a:solidFill>
                            <a:schemeClr val="tx1"/>
                          </a:solidFill>
                          <a:effectLst/>
                          <a:latin typeface="+mn-lt"/>
                          <a:ea typeface="+mn-ea"/>
                          <a:cs typeface="+mn-cs"/>
                        </a:rPr>
                        <a:t>A guided tour of Decarbonizing Building Thermal Systems: A How-to Guide for Heat Pump Systems and Beyond. This guide, produced by NREL in conjunction with the US Department of Energy and ASHRAE offers essential guidance as we prepare to decarbonize and electrify buildings.</a:t>
                      </a:r>
                    </a:p>
                    <a:p>
                      <a:endParaRPr lang="en-US" sz="1600" dirty="0"/>
                    </a:p>
                  </a:txBody>
                  <a:tcPr/>
                </a:tc>
                <a:extLst>
                  <a:ext uri="{0D108BD9-81ED-4DB2-BD59-A6C34878D82A}">
                    <a16:rowId xmlns:a16="http://schemas.microsoft.com/office/drawing/2014/main" val="1164349642"/>
                  </a:ext>
                </a:extLst>
              </a:tr>
              <a:tr h="370840">
                <a:tc>
                  <a:txBody>
                    <a:bodyPr/>
                    <a:lstStyle/>
                    <a:p>
                      <a:pPr algn="ctr"/>
                      <a:r>
                        <a:rPr lang="en-US" sz="1600" b="1" dirty="0"/>
                        <a:t>3</a:t>
                      </a:r>
                    </a:p>
                  </a:txBody>
                  <a:tcPr/>
                </a:tc>
                <a:tc>
                  <a:txBody>
                    <a:bodyPr/>
                    <a:lstStyle/>
                    <a:p>
                      <a:pPr algn="ctr"/>
                      <a:r>
                        <a:rPr lang="en-US" sz="1600" b="1" dirty="0"/>
                        <a:t>June 11</a:t>
                      </a:r>
                    </a:p>
                  </a:txBody>
                  <a:tcPr/>
                </a:tc>
                <a:tc>
                  <a:txBody>
                    <a:bodyPr/>
                    <a:lstStyle/>
                    <a:p>
                      <a:r>
                        <a:rPr lang="en-US" sz="1600" dirty="0"/>
                        <a:t>Decarbonization of HVAC Systems - Part 3: Rooftop Unit Heat Pump Systems</a:t>
                      </a:r>
                    </a:p>
                  </a:txBody>
                  <a:tcPr/>
                </a:tc>
                <a:tc>
                  <a:txBody>
                    <a:bodyPr/>
                    <a:lstStyle/>
                    <a:p>
                      <a:r>
                        <a:rPr lang="en-US" sz="1600" dirty="0"/>
                        <a:t>“All Things RTU Heat Pump”: The third installment of our three-part webcast series will zoom in on rooftop unit heat pump systems and discuss application and design considerations of this ubiquitous equipment, now available in a versatile and high-performance heat pump form.</a:t>
                      </a:r>
                    </a:p>
                    <a:p>
                      <a:endParaRPr lang="en-US" sz="1600" dirty="0"/>
                    </a:p>
                  </a:txBody>
                  <a:tcPr/>
                </a:tc>
                <a:extLst>
                  <a:ext uri="{0D108BD9-81ED-4DB2-BD59-A6C34878D82A}">
                    <a16:rowId xmlns:a16="http://schemas.microsoft.com/office/drawing/2014/main" val="2782572105"/>
                  </a:ext>
                </a:extLst>
              </a:tr>
            </a:tbl>
          </a:graphicData>
        </a:graphic>
      </p:graphicFrame>
    </p:spTree>
    <p:extLst>
      <p:ext uri="{BB962C8B-B14F-4D97-AF65-F5344CB8AC3E}">
        <p14:creationId xmlns:p14="http://schemas.microsoft.com/office/powerpoint/2010/main" val="16324926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C5C400-8D22-F9B8-9E28-473589A38660}"/>
              </a:ext>
            </a:extLst>
          </p:cNvPr>
          <p:cNvSpPr>
            <a:spLocks noGrp="1"/>
          </p:cNvSpPr>
          <p:nvPr>
            <p:ph type="title"/>
          </p:nvPr>
        </p:nvSpPr>
        <p:spPr/>
        <p:txBody>
          <a:bodyPr/>
          <a:lstStyle/>
          <a:p>
            <a:r>
              <a:rPr lang="en-US" dirty="0"/>
              <a:t>Questions &amp; Key Takeaways</a:t>
            </a:r>
          </a:p>
        </p:txBody>
      </p:sp>
      <p:sp>
        <p:nvSpPr>
          <p:cNvPr id="3" name="Content Placeholder 2">
            <a:extLst>
              <a:ext uri="{FF2B5EF4-FFF2-40B4-BE49-F238E27FC236}">
                <a16:creationId xmlns:a16="http://schemas.microsoft.com/office/drawing/2014/main" id="{0F8620A4-8C66-02AC-397F-C2E3AC13A9AE}"/>
              </a:ext>
            </a:extLst>
          </p:cNvPr>
          <p:cNvSpPr>
            <a:spLocks noGrp="1"/>
          </p:cNvSpPr>
          <p:nvPr>
            <p:ph sz="quarter" idx="18"/>
          </p:nvPr>
        </p:nvSpPr>
        <p:spPr>
          <a:xfrm>
            <a:off x="6096000" y="658241"/>
            <a:ext cx="5428887" cy="516239"/>
          </a:xfrm>
        </p:spPr>
        <p:txBody>
          <a:bodyPr/>
          <a:lstStyle/>
          <a:p>
            <a:r>
              <a:rPr lang="en-US" dirty="0"/>
              <a:t>Key Takeaways</a:t>
            </a:r>
          </a:p>
        </p:txBody>
      </p:sp>
      <p:sp>
        <p:nvSpPr>
          <p:cNvPr id="4" name="Content Placeholder 3">
            <a:extLst>
              <a:ext uri="{FF2B5EF4-FFF2-40B4-BE49-F238E27FC236}">
                <a16:creationId xmlns:a16="http://schemas.microsoft.com/office/drawing/2014/main" id="{C29067DB-CBFC-DAD6-E5D6-ED18350514FA}"/>
              </a:ext>
            </a:extLst>
          </p:cNvPr>
          <p:cNvSpPr>
            <a:spLocks noGrp="1"/>
          </p:cNvSpPr>
          <p:nvPr>
            <p:ph sz="quarter" idx="19"/>
          </p:nvPr>
        </p:nvSpPr>
        <p:spPr>
          <a:xfrm>
            <a:off x="6096001" y="1081826"/>
            <a:ext cx="5881352" cy="5375187"/>
          </a:xfrm>
        </p:spPr>
        <p:txBody>
          <a:bodyPr/>
          <a:lstStyle/>
          <a:p>
            <a:pPr>
              <a:buClr>
                <a:schemeClr val="tx2"/>
              </a:buClr>
            </a:pPr>
            <a:r>
              <a:rPr lang="en-US" sz="1800" b="1" dirty="0">
                <a:solidFill>
                  <a:schemeClr val="tx2"/>
                </a:solidFill>
              </a:rPr>
              <a:t>Policy, industry and NGOs</a:t>
            </a:r>
          </a:p>
          <a:p>
            <a:pPr marL="285750" indent="-285750">
              <a:buClr>
                <a:schemeClr val="tx2"/>
              </a:buClr>
              <a:buFont typeface="Arial" panose="020B0604020202020204" pitchFamily="34" charset="0"/>
              <a:buChar char="•"/>
            </a:pPr>
            <a:r>
              <a:rPr lang="en-US" sz="1800" dirty="0"/>
              <a:t>Support for decarbonization varies</a:t>
            </a:r>
          </a:p>
          <a:p>
            <a:pPr marL="285750" indent="-285750">
              <a:buClr>
                <a:schemeClr val="tx2"/>
              </a:buClr>
              <a:buFont typeface="Arial" panose="020B0604020202020204" pitchFamily="34" charset="0"/>
              <a:buChar char="•"/>
            </a:pPr>
            <a:r>
              <a:rPr lang="en-US" sz="1800" dirty="0"/>
              <a:t>Action is at the state and local level</a:t>
            </a:r>
          </a:p>
          <a:p>
            <a:pPr marL="285750" indent="-285750">
              <a:buClr>
                <a:schemeClr val="tx2"/>
              </a:buClr>
              <a:buFont typeface="Arial" panose="020B0604020202020204" pitchFamily="34" charset="0"/>
              <a:buChar char="•"/>
            </a:pPr>
            <a:r>
              <a:rPr lang="en-US" sz="1800" dirty="0"/>
              <a:t>Utilities are setting targets and making progress</a:t>
            </a:r>
          </a:p>
          <a:p>
            <a:pPr>
              <a:buClr>
                <a:schemeClr val="tx2"/>
              </a:buClr>
            </a:pPr>
            <a:r>
              <a:rPr lang="en-US" sz="1800" b="1" dirty="0">
                <a:solidFill>
                  <a:schemeClr val="tx2"/>
                </a:solidFill>
              </a:rPr>
              <a:t>Building systems are evolving to support efficiency and electrification</a:t>
            </a:r>
          </a:p>
          <a:p>
            <a:pPr>
              <a:buClr>
                <a:schemeClr val="tx2"/>
              </a:buClr>
            </a:pPr>
            <a:r>
              <a:rPr lang="en-US" sz="1800" b="1" dirty="0">
                <a:solidFill>
                  <a:schemeClr val="tx2"/>
                </a:solidFill>
              </a:rPr>
              <a:t>Heat pump system application and design must consider many factors, including:</a:t>
            </a:r>
          </a:p>
          <a:p>
            <a:pPr marL="285750" indent="-285750">
              <a:buClr>
                <a:schemeClr val="tx2"/>
              </a:buClr>
              <a:buFont typeface="Arial" panose="020B0604020202020204" pitchFamily="34" charset="0"/>
              <a:buChar char="•"/>
            </a:pPr>
            <a:r>
              <a:rPr lang="en-US" sz="1800" dirty="0"/>
              <a:t>Building</a:t>
            </a:r>
          </a:p>
          <a:p>
            <a:pPr marL="285750" indent="-285750">
              <a:buClr>
                <a:schemeClr val="tx2"/>
              </a:buClr>
              <a:buFont typeface="Arial" panose="020B0604020202020204" pitchFamily="34" charset="0"/>
              <a:buChar char="•"/>
            </a:pPr>
            <a:r>
              <a:rPr lang="en-US" sz="1800" dirty="0"/>
              <a:t>Climate</a:t>
            </a:r>
          </a:p>
          <a:p>
            <a:pPr marL="285750" indent="-285750">
              <a:buClr>
                <a:schemeClr val="tx2"/>
              </a:buClr>
              <a:buFont typeface="Arial" panose="020B0604020202020204" pitchFamily="34" charset="0"/>
              <a:buChar char="•"/>
            </a:pPr>
            <a:r>
              <a:rPr lang="en-US" sz="1800" dirty="0"/>
              <a:t>Emissions</a:t>
            </a:r>
          </a:p>
          <a:p>
            <a:pPr marL="285750" indent="-285750">
              <a:buClr>
                <a:schemeClr val="tx2"/>
              </a:buClr>
              <a:buFont typeface="Arial" panose="020B0604020202020204" pitchFamily="34" charset="0"/>
              <a:buChar char="•"/>
            </a:pPr>
            <a:r>
              <a:rPr lang="en-US" sz="1800" dirty="0"/>
              <a:t>Utilities</a:t>
            </a:r>
          </a:p>
          <a:p>
            <a:pPr>
              <a:buClr>
                <a:schemeClr val="tx2"/>
              </a:buClr>
            </a:pPr>
            <a:r>
              <a:rPr lang="en-US" sz="1800" b="1" dirty="0">
                <a:solidFill>
                  <a:schemeClr val="tx2"/>
                </a:solidFill>
              </a:rPr>
              <a:t>Heat pump equipment:</a:t>
            </a:r>
          </a:p>
          <a:p>
            <a:pPr marL="285750" indent="-285750">
              <a:buClr>
                <a:schemeClr val="tx2"/>
              </a:buClr>
              <a:buFont typeface="Arial" panose="020B0604020202020204" pitchFamily="34" charset="0"/>
              <a:buChar char="•"/>
            </a:pPr>
            <a:r>
              <a:rPr lang="en-US" sz="1800" dirty="0"/>
              <a:t>Product portfolios are expanding and advancing</a:t>
            </a:r>
          </a:p>
          <a:p>
            <a:pPr marL="285750" indent="-285750">
              <a:buClr>
                <a:schemeClr val="tx2"/>
              </a:buClr>
              <a:buFont typeface="Arial" panose="020B0604020202020204" pitchFamily="34" charset="0"/>
              <a:buChar char="•"/>
            </a:pPr>
            <a:r>
              <a:rPr lang="en-US" sz="1800" dirty="0"/>
              <a:t>Performance continues to improve</a:t>
            </a:r>
          </a:p>
          <a:p>
            <a:pPr>
              <a:buClr>
                <a:schemeClr val="tx2"/>
              </a:buClr>
            </a:pPr>
            <a:r>
              <a:rPr lang="en-US" sz="1800" b="1" dirty="0">
                <a:solidFill>
                  <a:schemeClr val="tx2"/>
                </a:solidFill>
              </a:rPr>
              <a:t>Heat pump system solutions are rapidly evolving</a:t>
            </a:r>
          </a:p>
          <a:p>
            <a:pPr>
              <a:buClr>
                <a:schemeClr val="tx2"/>
              </a:buClr>
            </a:pPr>
            <a:endParaRPr lang="en-US" sz="1800" dirty="0"/>
          </a:p>
        </p:txBody>
      </p:sp>
      <p:pic>
        <p:nvPicPr>
          <p:cNvPr id="1028" name="Picture 4" descr="Q&amp;A Images – Browse 162,141 Stock Photos, Vectors, and Video | Adobe Stock">
            <a:extLst>
              <a:ext uri="{FF2B5EF4-FFF2-40B4-BE49-F238E27FC236}">
                <a16:creationId xmlns:a16="http://schemas.microsoft.com/office/drawing/2014/main" id="{50CDD0D9-9E40-4302-CD97-2F7DAC871C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644" y="1227875"/>
            <a:ext cx="5651933" cy="3532459"/>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3">
            <a:extLst>
              <a:ext uri="{FF2B5EF4-FFF2-40B4-BE49-F238E27FC236}">
                <a16:creationId xmlns:a16="http://schemas.microsoft.com/office/drawing/2014/main" id="{BCDEC710-E767-5625-4451-AB2593FB25EB}"/>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2847820226"/>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2A5F6-1F4A-FF45-AAF2-D49FBA7FE47E}"/>
              </a:ext>
            </a:extLst>
          </p:cNvPr>
          <p:cNvSpPr>
            <a:spLocks noGrp="1"/>
          </p:cNvSpPr>
          <p:nvPr>
            <p:ph type="ctrTitle"/>
          </p:nvPr>
        </p:nvSpPr>
        <p:spPr/>
        <p:txBody>
          <a:bodyPr/>
          <a:lstStyle/>
          <a:p>
            <a:r>
              <a:rPr lang="en-US" dirty="0"/>
              <a:t>Thank you for your time and attention</a:t>
            </a:r>
          </a:p>
        </p:txBody>
      </p:sp>
      <p:sp>
        <p:nvSpPr>
          <p:cNvPr id="3" name="Text Placeholder 2">
            <a:extLst>
              <a:ext uri="{FF2B5EF4-FFF2-40B4-BE49-F238E27FC236}">
                <a16:creationId xmlns:a16="http://schemas.microsoft.com/office/drawing/2014/main" id="{668B2876-1926-3746-8CCB-7408CF294704}"/>
              </a:ext>
            </a:extLst>
          </p:cNvPr>
          <p:cNvSpPr>
            <a:spLocks noGrp="1"/>
          </p:cNvSpPr>
          <p:nvPr>
            <p:ph type="body" sz="quarter" idx="12"/>
          </p:nvPr>
        </p:nvSpPr>
        <p:spPr/>
        <p:txBody>
          <a:bodyPr/>
          <a:lstStyle/>
          <a:p>
            <a:r>
              <a:rPr lang="en-US" dirty="0"/>
              <a:t>For more information, contact:</a:t>
            </a:r>
          </a:p>
          <a:p>
            <a:endParaRPr lang="en-US" dirty="0"/>
          </a:p>
        </p:txBody>
      </p:sp>
      <p:sp>
        <p:nvSpPr>
          <p:cNvPr id="4" name="Text Placeholder 3">
            <a:extLst>
              <a:ext uri="{FF2B5EF4-FFF2-40B4-BE49-F238E27FC236}">
                <a16:creationId xmlns:a16="http://schemas.microsoft.com/office/drawing/2014/main" id="{857D0652-5820-074A-A1DA-2C8C3A0723EA}"/>
              </a:ext>
            </a:extLst>
          </p:cNvPr>
          <p:cNvSpPr>
            <a:spLocks noGrp="1"/>
          </p:cNvSpPr>
          <p:nvPr>
            <p:ph type="body" sz="quarter" idx="14"/>
          </p:nvPr>
        </p:nvSpPr>
        <p:spPr/>
        <p:txBody>
          <a:bodyPr/>
          <a:lstStyle/>
          <a:p>
            <a:r>
              <a:rPr lang="en-US" dirty="0"/>
              <a:t>Jeff Seewald</a:t>
            </a:r>
          </a:p>
          <a:p>
            <a:r>
              <a:rPr lang="en-US" dirty="0"/>
              <a:t>jeffrey.seewald@daikinapplied.com</a:t>
            </a:r>
          </a:p>
        </p:txBody>
      </p:sp>
      <p:sp>
        <p:nvSpPr>
          <p:cNvPr id="6" name="Footer Placeholder 3">
            <a:extLst>
              <a:ext uri="{FF2B5EF4-FFF2-40B4-BE49-F238E27FC236}">
                <a16:creationId xmlns:a16="http://schemas.microsoft.com/office/drawing/2014/main" id="{B0547B44-7E6F-AA79-0689-9E32C5253E82}"/>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149951429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56C0964A-E892-DAA6-5CAA-52C727DCBCFA}"/>
              </a:ext>
            </a:extLst>
          </p:cNvPr>
          <p:cNvGraphicFramePr/>
          <p:nvPr/>
        </p:nvGraphicFramePr>
        <p:xfrm>
          <a:off x="1681536" y="594565"/>
          <a:ext cx="8855816" cy="60450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9455D2AC-4EC6-4F87-A9FD-A3E14BEFA667}"/>
              </a:ext>
            </a:extLst>
          </p:cNvPr>
          <p:cNvSpPr>
            <a:spLocks noGrp="1"/>
          </p:cNvSpPr>
          <p:nvPr>
            <p:ph type="title"/>
          </p:nvPr>
        </p:nvSpPr>
        <p:spPr>
          <a:xfrm>
            <a:off x="322730" y="47432"/>
            <a:ext cx="11573429" cy="398880"/>
          </a:xfrm>
        </p:spPr>
        <p:txBody>
          <a:bodyPr/>
          <a:lstStyle/>
          <a:p>
            <a:r>
              <a:rPr lang="en-US" dirty="0"/>
              <a:t>Review </a:t>
            </a:r>
          </a:p>
        </p:txBody>
      </p:sp>
      <p:sp>
        <p:nvSpPr>
          <p:cNvPr id="11" name="Circle: Hollow 10">
            <a:extLst>
              <a:ext uri="{FF2B5EF4-FFF2-40B4-BE49-F238E27FC236}">
                <a16:creationId xmlns:a16="http://schemas.microsoft.com/office/drawing/2014/main" id="{3AC5A1CF-17B5-7059-EF52-8E1FCB4E645C}"/>
              </a:ext>
            </a:extLst>
          </p:cNvPr>
          <p:cNvSpPr/>
          <p:nvPr/>
        </p:nvSpPr>
        <p:spPr>
          <a:xfrm>
            <a:off x="5191125" y="780830"/>
            <a:ext cx="1400175" cy="809845"/>
          </a:xfrm>
          <a:prstGeom prst="donut">
            <a:avLst/>
          </a:prstGeom>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4" name="Oval 3">
            <a:extLst>
              <a:ext uri="{FF2B5EF4-FFF2-40B4-BE49-F238E27FC236}">
                <a16:creationId xmlns:a16="http://schemas.microsoft.com/office/drawing/2014/main" id="{1BF54954-99F0-2B36-A666-1CEFEE0836EA}"/>
              </a:ext>
            </a:extLst>
          </p:cNvPr>
          <p:cNvSpPr/>
          <p:nvPr/>
        </p:nvSpPr>
        <p:spPr>
          <a:xfrm>
            <a:off x="2097430" y="2128111"/>
            <a:ext cx="3010098" cy="2977917"/>
          </a:xfrm>
          <a:prstGeom prst="ellipse">
            <a:avLst/>
          </a:prstGeom>
          <a:blipFill>
            <a:blip r:embed="rId8" cstate="print">
              <a:extLst>
                <a:ext uri="{28A0092B-C50C-407E-A947-70E740481C1C}">
                  <a14:useLocalDpi xmlns:a14="http://schemas.microsoft.com/office/drawing/2010/main" val="0"/>
                </a:ext>
              </a:extLst>
            </a:blip>
            <a:srcRect/>
            <a:stretch>
              <a:fillRect l="-2000" r="-2000"/>
            </a:stretch>
          </a:blipFill>
        </p:spPr>
        <p:style>
          <a:lnRef idx="0">
            <a:schemeClr val="lt2">
              <a:hueOff val="0"/>
              <a:satOff val="0"/>
              <a:lumOff val="0"/>
              <a:alphaOff val="0"/>
            </a:schemeClr>
          </a:lnRef>
          <a:fillRef idx="3">
            <a:scrgbClr r="0" g="0" b="0"/>
          </a:fillRef>
          <a:effectRef idx="3">
            <a:schemeClr val="dk2">
              <a:hueOff val="0"/>
              <a:satOff val="0"/>
              <a:lumOff val="0"/>
              <a:alphaOff val="0"/>
            </a:schemeClr>
          </a:effectRef>
          <a:fontRef idx="minor">
            <a:schemeClr val="lt1"/>
          </a:fontRef>
        </p:style>
      </p:sp>
      <p:sp>
        <p:nvSpPr>
          <p:cNvPr id="6" name="Footer Placeholder 4">
            <a:extLst>
              <a:ext uri="{FF2B5EF4-FFF2-40B4-BE49-F238E27FC236}">
                <a16:creationId xmlns:a16="http://schemas.microsoft.com/office/drawing/2014/main" id="{6B1337BD-3676-D318-12C4-F7772964035D}"/>
              </a:ext>
            </a:extLst>
          </p:cNvPr>
          <p:cNvSpPr>
            <a:spLocks noGrp="1"/>
          </p:cNvSpPr>
          <p:nvPr>
            <p:ph type="ftr" sz="quarter" idx="11"/>
          </p:nvPr>
        </p:nvSpPr>
        <p:spPr>
          <a:xfrm>
            <a:off x="295845" y="6466539"/>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Tree>
    <p:extLst>
      <p:ext uri="{BB962C8B-B14F-4D97-AF65-F5344CB8AC3E}">
        <p14:creationId xmlns:p14="http://schemas.microsoft.com/office/powerpoint/2010/main" val="3241392232"/>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5D2AC-4EC6-4F87-A9FD-A3E14BEFA667}"/>
              </a:ext>
            </a:extLst>
          </p:cNvPr>
          <p:cNvSpPr>
            <a:spLocks noGrp="1"/>
          </p:cNvSpPr>
          <p:nvPr>
            <p:ph type="title"/>
          </p:nvPr>
        </p:nvSpPr>
        <p:spPr>
          <a:xfrm>
            <a:off x="322730" y="47432"/>
            <a:ext cx="11573429" cy="398880"/>
          </a:xfrm>
        </p:spPr>
        <p:txBody>
          <a:bodyPr/>
          <a:lstStyle/>
          <a:p>
            <a:r>
              <a:rPr lang="en-US" dirty="0"/>
              <a:t>Agenda </a:t>
            </a:r>
          </a:p>
        </p:txBody>
      </p:sp>
      <p:graphicFrame>
        <p:nvGraphicFramePr>
          <p:cNvPr id="3" name="Diagram 2">
            <a:extLst>
              <a:ext uri="{FF2B5EF4-FFF2-40B4-BE49-F238E27FC236}">
                <a16:creationId xmlns:a16="http://schemas.microsoft.com/office/drawing/2014/main" id="{56C0964A-E892-DAA6-5CAA-52C727DCBCFA}"/>
              </a:ext>
            </a:extLst>
          </p:cNvPr>
          <p:cNvGraphicFramePr/>
          <p:nvPr>
            <p:extLst>
              <p:ext uri="{D42A27DB-BD31-4B8C-83A1-F6EECF244321}">
                <p14:modId xmlns:p14="http://schemas.microsoft.com/office/powerpoint/2010/main" val="655998495"/>
              </p:ext>
            </p:extLst>
          </p:nvPr>
        </p:nvGraphicFramePr>
        <p:xfrm>
          <a:off x="295845" y="581676"/>
          <a:ext cx="9143484" cy="6057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F29C5FF1-361D-8D26-FC22-C16BCC39547F}"/>
              </a:ext>
            </a:extLst>
          </p:cNvPr>
          <p:cNvSpPr txBox="1"/>
          <p:nvPr/>
        </p:nvSpPr>
        <p:spPr>
          <a:xfrm>
            <a:off x="8215896" y="896197"/>
            <a:ext cx="3856459" cy="1077218"/>
          </a:xfrm>
          <a:prstGeom prst="rect">
            <a:avLst/>
          </a:prstGeom>
          <a:noFill/>
        </p:spPr>
        <p:txBody>
          <a:bodyPr wrap="square" rtlCol="0">
            <a:spAutoFit/>
          </a:bodyPr>
          <a:lstStyle/>
          <a:p>
            <a:pPr marL="342900" indent="-342900">
              <a:buFont typeface="Arial" panose="020B0604020202020204" pitchFamily="34" charset="0"/>
              <a:buChar char="•"/>
            </a:pPr>
            <a:r>
              <a:rPr lang="en-US" sz="1600" i="1" dirty="0">
                <a:solidFill>
                  <a:schemeClr val="tx2"/>
                </a:solidFill>
              </a:rPr>
              <a:t>What is happening with policy, industry and NGOs?</a:t>
            </a:r>
          </a:p>
          <a:p>
            <a:pPr marL="342900" indent="-342900">
              <a:buFont typeface="Arial" panose="020B0604020202020204" pitchFamily="34" charset="0"/>
              <a:buChar char="•"/>
            </a:pPr>
            <a:r>
              <a:rPr lang="en-US" sz="1600" i="1" dirty="0">
                <a:solidFill>
                  <a:schemeClr val="tx2"/>
                </a:solidFill>
              </a:rPr>
              <a:t>How are utilities supporting decarbonization of buildings?</a:t>
            </a:r>
          </a:p>
        </p:txBody>
      </p:sp>
      <p:sp>
        <p:nvSpPr>
          <p:cNvPr id="6" name="TextBox 5">
            <a:extLst>
              <a:ext uri="{FF2B5EF4-FFF2-40B4-BE49-F238E27FC236}">
                <a16:creationId xmlns:a16="http://schemas.microsoft.com/office/drawing/2014/main" id="{38BCEC5A-37E7-783C-6110-A269407605B1}"/>
              </a:ext>
            </a:extLst>
          </p:cNvPr>
          <p:cNvSpPr txBox="1"/>
          <p:nvPr/>
        </p:nvSpPr>
        <p:spPr>
          <a:xfrm>
            <a:off x="8215896" y="2884498"/>
            <a:ext cx="3856459" cy="1569660"/>
          </a:xfrm>
          <a:prstGeom prst="rect">
            <a:avLst/>
          </a:prstGeom>
          <a:noFill/>
        </p:spPr>
        <p:txBody>
          <a:bodyPr wrap="square" rtlCol="0">
            <a:spAutoFit/>
          </a:bodyPr>
          <a:lstStyle/>
          <a:p>
            <a:pPr marL="342900" indent="-342900">
              <a:buFont typeface="Arial" panose="020B0604020202020204" pitchFamily="34" charset="0"/>
              <a:buChar char="•"/>
            </a:pPr>
            <a:r>
              <a:rPr lang="en-US" sz="1600" i="1" dirty="0">
                <a:solidFill>
                  <a:schemeClr val="tx2"/>
                </a:solidFill>
              </a:rPr>
              <a:t>How are building systems evolving?</a:t>
            </a:r>
          </a:p>
          <a:p>
            <a:pPr marL="342900" indent="-342900">
              <a:buFont typeface="Arial" panose="020B0604020202020204" pitchFamily="34" charset="0"/>
              <a:buChar char="•"/>
            </a:pPr>
            <a:r>
              <a:rPr lang="en-US" sz="1600" i="1" dirty="0">
                <a:solidFill>
                  <a:schemeClr val="tx2"/>
                </a:solidFill>
              </a:rPr>
              <a:t>What are key aspects of heat pump system application and design?</a:t>
            </a:r>
          </a:p>
          <a:p>
            <a:pPr marL="342900" indent="-342900">
              <a:buFont typeface="Arial" panose="020B0604020202020204" pitchFamily="34" charset="0"/>
              <a:buChar char="•"/>
            </a:pPr>
            <a:r>
              <a:rPr lang="en-US" sz="1600" i="1" dirty="0">
                <a:solidFill>
                  <a:schemeClr val="tx2"/>
                </a:solidFill>
              </a:rPr>
              <a:t>How do climate, emissions and utilities impact heat pump system design?</a:t>
            </a:r>
          </a:p>
        </p:txBody>
      </p:sp>
      <p:sp>
        <p:nvSpPr>
          <p:cNvPr id="8" name="TextBox 7">
            <a:extLst>
              <a:ext uri="{FF2B5EF4-FFF2-40B4-BE49-F238E27FC236}">
                <a16:creationId xmlns:a16="http://schemas.microsoft.com/office/drawing/2014/main" id="{E1F6F391-A624-280B-4B27-BE3C9A7438CC}"/>
              </a:ext>
            </a:extLst>
          </p:cNvPr>
          <p:cNvSpPr txBox="1"/>
          <p:nvPr/>
        </p:nvSpPr>
        <p:spPr>
          <a:xfrm>
            <a:off x="8215896" y="5199106"/>
            <a:ext cx="3856459" cy="1077218"/>
          </a:xfrm>
          <a:prstGeom prst="rect">
            <a:avLst/>
          </a:prstGeom>
          <a:noFill/>
        </p:spPr>
        <p:txBody>
          <a:bodyPr wrap="square" rtlCol="0">
            <a:spAutoFit/>
          </a:bodyPr>
          <a:lstStyle/>
          <a:p>
            <a:pPr marL="342900" indent="-342900">
              <a:buFont typeface="Arial" panose="020B0604020202020204" pitchFamily="34" charset="0"/>
              <a:buChar char="•"/>
            </a:pPr>
            <a:r>
              <a:rPr lang="en-US" sz="1600" i="1" dirty="0">
                <a:solidFill>
                  <a:schemeClr val="tx2"/>
                </a:solidFill>
              </a:rPr>
              <a:t>Understand selected heat pump system scenarios</a:t>
            </a:r>
          </a:p>
          <a:p>
            <a:pPr marL="342900" indent="-342900">
              <a:buFont typeface="Arial" panose="020B0604020202020204" pitchFamily="34" charset="0"/>
              <a:buChar char="•"/>
            </a:pPr>
            <a:r>
              <a:rPr lang="en-US" sz="1600" i="1" dirty="0">
                <a:solidFill>
                  <a:schemeClr val="tx2"/>
                </a:solidFill>
              </a:rPr>
              <a:t>Review heat pump equipment</a:t>
            </a:r>
          </a:p>
          <a:p>
            <a:pPr marL="342900" indent="-342900">
              <a:buFont typeface="Arial" panose="020B0604020202020204" pitchFamily="34" charset="0"/>
              <a:buChar char="•"/>
            </a:pPr>
            <a:r>
              <a:rPr lang="en-US" sz="1600" i="1" dirty="0">
                <a:solidFill>
                  <a:schemeClr val="tx2"/>
                </a:solidFill>
              </a:rPr>
              <a:t>Learn about real projects</a:t>
            </a:r>
            <a:endParaRPr lang="en-US" sz="2000" dirty="0"/>
          </a:p>
        </p:txBody>
      </p:sp>
      <p:sp>
        <p:nvSpPr>
          <p:cNvPr id="9" name="Footer Placeholder 4">
            <a:extLst>
              <a:ext uri="{FF2B5EF4-FFF2-40B4-BE49-F238E27FC236}">
                <a16:creationId xmlns:a16="http://schemas.microsoft.com/office/drawing/2014/main" id="{A31CE8A4-E07E-493E-05CC-B2D7BE4C4B08}"/>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Tree>
    <p:extLst>
      <p:ext uri="{BB962C8B-B14F-4D97-AF65-F5344CB8AC3E}">
        <p14:creationId xmlns:p14="http://schemas.microsoft.com/office/powerpoint/2010/main" val="2269648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AB1A9-64C6-5FAC-1A77-016CB6DE1193}"/>
              </a:ext>
            </a:extLst>
          </p:cNvPr>
          <p:cNvSpPr>
            <a:spLocks noGrp="1"/>
          </p:cNvSpPr>
          <p:nvPr>
            <p:ph type="title"/>
          </p:nvPr>
        </p:nvSpPr>
        <p:spPr/>
        <p:txBody>
          <a:bodyPr/>
          <a:lstStyle/>
          <a:p>
            <a:r>
              <a:rPr lang="en-US" dirty="0"/>
              <a:t>Registration Questions</a:t>
            </a:r>
          </a:p>
        </p:txBody>
      </p:sp>
      <p:sp>
        <p:nvSpPr>
          <p:cNvPr id="3" name="Content Placeholder 2">
            <a:extLst>
              <a:ext uri="{FF2B5EF4-FFF2-40B4-BE49-F238E27FC236}">
                <a16:creationId xmlns:a16="http://schemas.microsoft.com/office/drawing/2014/main" id="{4CB90FF0-9B5C-103F-6289-10AC2EA86ED7}"/>
              </a:ext>
            </a:extLst>
          </p:cNvPr>
          <p:cNvSpPr>
            <a:spLocks noGrp="1"/>
          </p:cNvSpPr>
          <p:nvPr>
            <p:ph sz="quarter" idx="10"/>
          </p:nvPr>
        </p:nvSpPr>
        <p:spPr>
          <a:xfrm>
            <a:off x="295845" y="728266"/>
            <a:ext cx="5111891" cy="1175195"/>
          </a:xfrm>
        </p:spPr>
        <p:txBody>
          <a:bodyPr/>
          <a:lstStyle/>
          <a:p>
            <a:r>
              <a:rPr lang="en-US" sz="1600" dirty="0"/>
              <a:t>What do you think are the greatest challenges of decarbonization and electrification of HVAC systems in buildings?</a:t>
            </a:r>
          </a:p>
        </p:txBody>
      </p:sp>
      <p:sp>
        <p:nvSpPr>
          <p:cNvPr id="4" name="Content Placeholder 3">
            <a:extLst>
              <a:ext uri="{FF2B5EF4-FFF2-40B4-BE49-F238E27FC236}">
                <a16:creationId xmlns:a16="http://schemas.microsoft.com/office/drawing/2014/main" id="{4BCA8A89-D593-01A0-164F-424573195BC4}"/>
              </a:ext>
            </a:extLst>
          </p:cNvPr>
          <p:cNvSpPr>
            <a:spLocks noGrp="1"/>
          </p:cNvSpPr>
          <p:nvPr>
            <p:ph sz="quarter" idx="17"/>
          </p:nvPr>
        </p:nvSpPr>
        <p:spPr>
          <a:xfrm>
            <a:off x="295845" y="1693776"/>
            <a:ext cx="5111891" cy="4830849"/>
          </a:xfrm>
        </p:spPr>
        <p:txBody>
          <a:bodyPr/>
          <a:lstStyle/>
          <a:p>
            <a:pPr marL="228594" indent="-228594">
              <a:spcAft>
                <a:spcPts val="800"/>
              </a:spcAft>
              <a:buClr>
                <a:schemeClr val="tx2"/>
              </a:buClr>
              <a:buFont typeface="Arial" panose="020B0604020202020204" pitchFamily="34" charset="0"/>
              <a:buChar char="•"/>
            </a:pPr>
            <a:r>
              <a:rPr lang="en-US" sz="1600" dirty="0">
                <a:solidFill>
                  <a:schemeClr val="tx1"/>
                </a:solidFill>
              </a:rPr>
              <a:t>Policy</a:t>
            </a:r>
          </a:p>
          <a:p>
            <a:pPr marL="228594" indent="-228594">
              <a:spcAft>
                <a:spcPts val="800"/>
              </a:spcAft>
              <a:buClr>
                <a:schemeClr val="tx2"/>
              </a:buClr>
              <a:buFont typeface="Arial" panose="020B0604020202020204" pitchFamily="34" charset="0"/>
              <a:buChar char="•"/>
            </a:pPr>
            <a:r>
              <a:rPr lang="en-US" sz="1600" dirty="0">
                <a:solidFill>
                  <a:schemeClr val="tx1"/>
                </a:solidFill>
              </a:rPr>
              <a:t>Power grid limitations</a:t>
            </a:r>
          </a:p>
          <a:p>
            <a:pPr marL="228594" indent="-228594">
              <a:spcAft>
                <a:spcPts val="800"/>
              </a:spcAft>
              <a:buClr>
                <a:schemeClr val="tx2"/>
              </a:buClr>
              <a:buFont typeface="Arial" panose="020B0604020202020204" pitchFamily="34" charset="0"/>
              <a:buChar char="•"/>
            </a:pPr>
            <a:r>
              <a:rPr lang="en-US" sz="1600" dirty="0">
                <a:solidFill>
                  <a:schemeClr val="tx1"/>
                </a:solidFill>
              </a:rPr>
              <a:t>Site electrical infrastructure/upgrades</a:t>
            </a:r>
          </a:p>
          <a:p>
            <a:pPr marL="228594" indent="-228594">
              <a:spcAft>
                <a:spcPts val="800"/>
              </a:spcAft>
              <a:buClr>
                <a:schemeClr val="tx2"/>
              </a:buClr>
              <a:buFont typeface="Arial" panose="020B0604020202020204" pitchFamily="34" charset="0"/>
              <a:buChar char="•"/>
            </a:pPr>
            <a:r>
              <a:rPr lang="en-US" sz="1600" dirty="0">
                <a:solidFill>
                  <a:schemeClr val="tx1"/>
                </a:solidFill>
              </a:rPr>
              <a:t>Cold climates / low ambient</a:t>
            </a:r>
          </a:p>
          <a:p>
            <a:pPr marL="228594" indent="-228594">
              <a:spcAft>
                <a:spcPts val="800"/>
              </a:spcAft>
              <a:buClr>
                <a:schemeClr val="tx2"/>
              </a:buClr>
              <a:buFont typeface="Arial" panose="020B0604020202020204" pitchFamily="34" charset="0"/>
              <a:buChar char="•"/>
            </a:pPr>
            <a:r>
              <a:rPr lang="en-US" sz="1600" dirty="0">
                <a:solidFill>
                  <a:schemeClr val="tx1"/>
                </a:solidFill>
              </a:rPr>
              <a:t>Controls / sequence of operations</a:t>
            </a:r>
          </a:p>
          <a:p>
            <a:pPr marL="228594" indent="-228594">
              <a:spcAft>
                <a:spcPts val="800"/>
              </a:spcAft>
              <a:buClr>
                <a:schemeClr val="tx2"/>
              </a:buClr>
              <a:buFont typeface="Arial" panose="020B0604020202020204" pitchFamily="34" charset="0"/>
              <a:buChar char="•"/>
            </a:pPr>
            <a:r>
              <a:rPr lang="en-US" sz="1600" dirty="0">
                <a:solidFill>
                  <a:schemeClr val="tx1"/>
                </a:solidFill>
              </a:rPr>
              <a:t>Peak heating load / supplemental heat</a:t>
            </a:r>
          </a:p>
          <a:p>
            <a:pPr marL="228594" indent="-228594">
              <a:spcAft>
                <a:spcPts val="800"/>
              </a:spcAft>
              <a:buClr>
                <a:schemeClr val="tx2"/>
              </a:buClr>
              <a:buFont typeface="Arial" panose="020B0604020202020204" pitchFamily="34" charset="0"/>
              <a:buChar char="•"/>
            </a:pPr>
            <a:r>
              <a:rPr lang="en-US" sz="1600" dirty="0">
                <a:solidFill>
                  <a:schemeClr val="tx1"/>
                </a:solidFill>
              </a:rPr>
              <a:t>Heating capacity and temperature</a:t>
            </a:r>
          </a:p>
          <a:p>
            <a:pPr marL="228594" indent="-228594">
              <a:spcAft>
                <a:spcPts val="800"/>
              </a:spcAft>
              <a:buClr>
                <a:schemeClr val="tx2"/>
              </a:buClr>
              <a:buFont typeface="Arial" panose="020B0604020202020204" pitchFamily="34" charset="0"/>
              <a:buChar char="•"/>
            </a:pPr>
            <a:r>
              <a:rPr lang="en-US" sz="1600" dirty="0">
                <a:solidFill>
                  <a:schemeClr val="tx1"/>
                </a:solidFill>
              </a:rPr>
              <a:t>Retrofits</a:t>
            </a:r>
          </a:p>
          <a:p>
            <a:pPr marL="228594" indent="-228594">
              <a:spcAft>
                <a:spcPts val="800"/>
              </a:spcAft>
              <a:buClr>
                <a:schemeClr val="tx2"/>
              </a:buClr>
              <a:buFont typeface="Arial" panose="020B0604020202020204" pitchFamily="34" charset="0"/>
              <a:buChar char="•"/>
            </a:pPr>
            <a:r>
              <a:rPr lang="en-US" sz="1600" dirty="0">
                <a:solidFill>
                  <a:schemeClr val="tx1"/>
                </a:solidFill>
              </a:rPr>
              <a:t>Footprint / weight</a:t>
            </a:r>
          </a:p>
          <a:p>
            <a:pPr marL="228594" indent="-228594">
              <a:spcAft>
                <a:spcPts val="800"/>
              </a:spcAft>
              <a:buClr>
                <a:schemeClr val="tx2"/>
              </a:buClr>
              <a:buFont typeface="Arial" panose="020B0604020202020204" pitchFamily="34" charset="0"/>
              <a:buChar char="•"/>
            </a:pPr>
            <a:r>
              <a:rPr lang="en-US" sz="1600" dirty="0">
                <a:solidFill>
                  <a:schemeClr val="tx1"/>
                </a:solidFill>
              </a:rPr>
              <a:t>Ventilation</a:t>
            </a:r>
          </a:p>
          <a:p>
            <a:pPr marL="228594" indent="-228594">
              <a:spcAft>
                <a:spcPts val="800"/>
              </a:spcAft>
              <a:buClr>
                <a:schemeClr val="tx2"/>
              </a:buClr>
              <a:buFont typeface="Arial" panose="020B0604020202020204" pitchFamily="34" charset="0"/>
              <a:buChar char="•"/>
            </a:pPr>
            <a:r>
              <a:rPr lang="en-US" sz="1600" dirty="0">
                <a:solidFill>
                  <a:schemeClr val="tx1"/>
                </a:solidFill>
              </a:rPr>
              <a:t>Cost</a:t>
            </a:r>
          </a:p>
          <a:p>
            <a:pPr marL="228594" indent="-228594">
              <a:spcAft>
                <a:spcPts val="800"/>
              </a:spcAft>
              <a:buClr>
                <a:schemeClr val="tx2"/>
              </a:buClr>
              <a:buFont typeface="Arial" panose="020B0604020202020204" pitchFamily="34" charset="0"/>
              <a:buChar char="•"/>
            </a:pPr>
            <a:r>
              <a:rPr lang="en-US" sz="1600" dirty="0">
                <a:solidFill>
                  <a:schemeClr val="tx1"/>
                </a:solidFill>
              </a:rPr>
              <a:t>Lack of design expertise</a:t>
            </a:r>
          </a:p>
        </p:txBody>
      </p:sp>
      <p:sp>
        <p:nvSpPr>
          <p:cNvPr id="5" name="Content Placeholder 4">
            <a:extLst>
              <a:ext uri="{FF2B5EF4-FFF2-40B4-BE49-F238E27FC236}">
                <a16:creationId xmlns:a16="http://schemas.microsoft.com/office/drawing/2014/main" id="{6370309A-98E9-E989-3D3C-639BEDB4CA35}"/>
              </a:ext>
            </a:extLst>
          </p:cNvPr>
          <p:cNvSpPr>
            <a:spLocks noGrp="1"/>
          </p:cNvSpPr>
          <p:nvPr>
            <p:ph sz="quarter" idx="18"/>
          </p:nvPr>
        </p:nvSpPr>
        <p:spPr>
          <a:xfrm>
            <a:off x="6325419" y="728266"/>
            <a:ext cx="5428887" cy="800116"/>
          </a:xfrm>
        </p:spPr>
        <p:txBody>
          <a:bodyPr/>
          <a:lstStyle/>
          <a:p>
            <a:r>
              <a:rPr lang="en-US" sz="1600" dirty="0"/>
              <a:t>What questions do you have about decarbonization and electrification of HVAC systems in buildings?</a:t>
            </a:r>
          </a:p>
        </p:txBody>
      </p:sp>
      <p:sp>
        <p:nvSpPr>
          <p:cNvPr id="6" name="Content Placeholder 5">
            <a:extLst>
              <a:ext uri="{FF2B5EF4-FFF2-40B4-BE49-F238E27FC236}">
                <a16:creationId xmlns:a16="http://schemas.microsoft.com/office/drawing/2014/main" id="{6B9BDD8D-CE22-E13B-956A-668BA769EF76}"/>
              </a:ext>
            </a:extLst>
          </p:cNvPr>
          <p:cNvSpPr>
            <a:spLocks noGrp="1"/>
          </p:cNvSpPr>
          <p:nvPr>
            <p:ph sz="quarter" idx="19"/>
          </p:nvPr>
        </p:nvSpPr>
        <p:spPr>
          <a:xfrm>
            <a:off x="6325419" y="1693776"/>
            <a:ext cx="5428887" cy="4830849"/>
          </a:xfrm>
        </p:spPr>
        <p:txBody>
          <a:bodyPr/>
          <a:lstStyle/>
          <a:p>
            <a:pPr marL="228594" indent="-228594">
              <a:spcAft>
                <a:spcPts val="800"/>
              </a:spcAft>
              <a:buClr>
                <a:schemeClr val="tx2"/>
              </a:buClr>
              <a:buFont typeface="Arial" panose="020B0604020202020204" pitchFamily="34" charset="0"/>
              <a:buChar char="•"/>
            </a:pPr>
            <a:r>
              <a:rPr lang="en-US" sz="1600" dirty="0">
                <a:solidFill>
                  <a:schemeClr val="tx1"/>
                </a:solidFill>
              </a:rPr>
              <a:t>Why decarbonization?</a:t>
            </a:r>
          </a:p>
          <a:p>
            <a:pPr marL="228594" indent="-228594">
              <a:spcAft>
                <a:spcPts val="800"/>
              </a:spcAft>
              <a:buClr>
                <a:schemeClr val="tx2"/>
              </a:buClr>
              <a:buFont typeface="Arial" panose="020B0604020202020204" pitchFamily="34" charset="0"/>
              <a:buChar char="•"/>
            </a:pPr>
            <a:r>
              <a:rPr lang="en-US" sz="1600" dirty="0">
                <a:solidFill>
                  <a:schemeClr val="tx1"/>
                </a:solidFill>
              </a:rPr>
              <a:t>Evaluation of system options</a:t>
            </a:r>
          </a:p>
          <a:p>
            <a:pPr marL="228594" indent="-228594">
              <a:spcAft>
                <a:spcPts val="800"/>
              </a:spcAft>
              <a:buClr>
                <a:schemeClr val="tx2"/>
              </a:buClr>
              <a:buFont typeface="Arial" panose="020B0604020202020204" pitchFamily="34" charset="0"/>
              <a:buChar char="•"/>
            </a:pPr>
            <a:r>
              <a:rPr lang="en-US" sz="1600" dirty="0">
                <a:solidFill>
                  <a:schemeClr val="tx1"/>
                </a:solidFill>
              </a:rPr>
              <a:t>How to upgrade electrical infrastructure</a:t>
            </a:r>
          </a:p>
          <a:p>
            <a:pPr marL="228594" indent="-228594">
              <a:spcAft>
                <a:spcPts val="800"/>
              </a:spcAft>
              <a:buClr>
                <a:schemeClr val="tx2"/>
              </a:buClr>
              <a:buFont typeface="Arial" panose="020B0604020202020204" pitchFamily="34" charset="0"/>
              <a:buChar char="•"/>
            </a:pPr>
            <a:r>
              <a:rPr lang="en-US" sz="1600" dirty="0">
                <a:solidFill>
                  <a:schemeClr val="tx1"/>
                </a:solidFill>
              </a:rPr>
              <a:t>Proper design of heat pump plants</a:t>
            </a:r>
          </a:p>
          <a:p>
            <a:pPr marL="228594" indent="-228594">
              <a:spcAft>
                <a:spcPts val="800"/>
              </a:spcAft>
              <a:buClr>
                <a:schemeClr val="tx2"/>
              </a:buClr>
              <a:buFont typeface="Arial" panose="020B0604020202020204" pitchFamily="34" charset="0"/>
              <a:buChar char="•"/>
            </a:pPr>
            <a:r>
              <a:rPr lang="en-US" sz="1600" dirty="0">
                <a:solidFill>
                  <a:schemeClr val="tx1"/>
                </a:solidFill>
              </a:rPr>
              <a:t>Thermal storage</a:t>
            </a:r>
          </a:p>
          <a:p>
            <a:pPr marL="228594" indent="-228594">
              <a:spcAft>
                <a:spcPts val="800"/>
              </a:spcAft>
              <a:buClr>
                <a:schemeClr val="tx2"/>
              </a:buClr>
              <a:buFont typeface="Arial" panose="020B0604020202020204" pitchFamily="34" charset="0"/>
              <a:buChar char="•"/>
            </a:pPr>
            <a:r>
              <a:rPr lang="en-US" sz="1600" dirty="0">
                <a:solidFill>
                  <a:schemeClr val="tx1"/>
                </a:solidFill>
              </a:rPr>
              <a:t>Operation and maintenance impact</a:t>
            </a:r>
          </a:p>
          <a:p>
            <a:pPr marL="228594" indent="-228594">
              <a:spcAft>
                <a:spcPts val="800"/>
              </a:spcAft>
              <a:buClr>
                <a:schemeClr val="tx2"/>
              </a:buClr>
              <a:buFont typeface="Arial" panose="020B0604020202020204" pitchFamily="34" charset="0"/>
              <a:buChar char="•"/>
            </a:pPr>
            <a:r>
              <a:rPr lang="en-US" sz="1600" dirty="0">
                <a:solidFill>
                  <a:schemeClr val="tx1"/>
                </a:solidFill>
              </a:rPr>
              <a:t>Variation in policy by state or region</a:t>
            </a:r>
          </a:p>
          <a:p>
            <a:pPr marL="228594" indent="-228594">
              <a:spcAft>
                <a:spcPts val="800"/>
              </a:spcAft>
              <a:buClr>
                <a:schemeClr val="tx2"/>
              </a:buClr>
              <a:buFont typeface="Arial" panose="020B0604020202020204" pitchFamily="34" charset="0"/>
              <a:buChar char="•"/>
            </a:pPr>
            <a:r>
              <a:rPr lang="en-US" sz="1600" dirty="0">
                <a:solidFill>
                  <a:schemeClr val="tx1"/>
                </a:solidFill>
              </a:rPr>
              <a:t>Equipment</a:t>
            </a:r>
          </a:p>
          <a:p>
            <a:pPr marL="228594" indent="-228594">
              <a:spcAft>
                <a:spcPts val="800"/>
              </a:spcAft>
              <a:buClr>
                <a:schemeClr val="tx2"/>
              </a:buClr>
              <a:buFont typeface="Arial" panose="020B0604020202020204" pitchFamily="34" charset="0"/>
              <a:buChar char="•"/>
            </a:pPr>
            <a:r>
              <a:rPr lang="en-US" sz="1600" dirty="0">
                <a:solidFill>
                  <a:schemeClr val="tx1"/>
                </a:solidFill>
              </a:rPr>
              <a:t>System / plant design</a:t>
            </a:r>
          </a:p>
          <a:p>
            <a:endParaRPr lang="en-US" sz="1200" dirty="0"/>
          </a:p>
        </p:txBody>
      </p:sp>
      <p:sp>
        <p:nvSpPr>
          <p:cNvPr id="10" name="Footer Placeholder 4">
            <a:extLst>
              <a:ext uri="{FF2B5EF4-FFF2-40B4-BE49-F238E27FC236}">
                <a16:creationId xmlns:a16="http://schemas.microsoft.com/office/drawing/2014/main" id="{BF6F9361-240C-188D-B425-F6CDBAB1F1C7}"/>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39344387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F42F18-F35D-6AD0-9AA9-16A4BA65183F}"/>
              </a:ext>
            </a:extLst>
          </p:cNvPr>
          <p:cNvSpPr>
            <a:spLocks noGrp="1"/>
          </p:cNvSpPr>
          <p:nvPr>
            <p:ph type="title"/>
          </p:nvPr>
        </p:nvSpPr>
        <p:spPr/>
        <p:txBody>
          <a:bodyPr/>
          <a:lstStyle/>
          <a:p>
            <a:r>
              <a:rPr lang="en-US" dirty="0"/>
              <a:t>Audience Question</a:t>
            </a:r>
          </a:p>
        </p:txBody>
      </p:sp>
      <p:sp>
        <p:nvSpPr>
          <p:cNvPr id="6" name="Content Placeholder 5">
            <a:extLst>
              <a:ext uri="{FF2B5EF4-FFF2-40B4-BE49-F238E27FC236}">
                <a16:creationId xmlns:a16="http://schemas.microsoft.com/office/drawing/2014/main" id="{89676283-0BE1-A1CD-2F03-9E9B41148F2D}"/>
              </a:ext>
            </a:extLst>
          </p:cNvPr>
          <p:cNvSpPr>
            <a:spLocks noGrp="1"/>
          </p:cNvSpPr>
          <p:nvPr>
            <p:ph sz="quarter" idx="10"/>
          </p:nvPr>
        </p:nvSpPr>
        <p:spPr/>
        <p:txBody>
          <a:bodyPr/>
          <a:lstStyle/>
          <a:p>
            <a:r>
              <a:rPr lang="en-US" dirty="0"/>
              <a:t>Question 1</a:t>
            </a:r>
          </a:p>
        </p:txBody>
      </p:sp>
      <p:sp>
        <p:nvSpPr>
          <p:cNvPr id="7" name="Content Placeholder 6">
            <a:extLst>
              <a:ext uri="{FF2B5EF4-FFF2-40B4-BE49-F238E27FC236}">
                <a16:creationId xmlns:a16="http://schemas.microsoft.com/office/drawing/2014/main" id="{DA752DB3-AB65-9410-B289-428D048A2056}"/>
              </a:ext>
            </a:extLst>
          </p:cNvPr>
          <p:cNvSpPr>
            <a:spLocks noGrp="1"/>
          </p:cNvSpPr>
          <p:nvPr>
            <p:ph sz="quarter" idx="18"/>
          </p:nvPr>
        </p:nvSpPr>
        <p:spPr/>
        <p:txBody>
          <a:bodyPr/>
          <a:lstStyle/>
          <a:p>
            <a:r>
              <a:rPr lang="en-US" sz="2800" dirty="0"/>
              <a:t>How important is decarbonization in your market?</a:t>
            </a:r>
          </a:p>
          <a:p>
            <a:pPr lvl="1"/>
            <a:r>
              <a:rPr lang="en-US" sz="2400" dirty="0"/>
              <a:t>Scale 1-5 </a:t>
            </a:r>
          </a:p>
          <a:p>
            <a:pPr lvl="1"/>
            <a:r>
              <a:rPr lang="en-US" sz="2400" dirty="0"/>
              <a:t>1 = not important</a:t>
            </a:r>
          </a:p>
          <a:p>
            <a:pPr lvl="1"/>
            <a:r>
              <a:rPr lang="en-US" sz="2400" dirty="0"/>
              <a:t>5 = very important</a:t>
            </a:r>
          </a:p>
        </p:txBody>
      </p:sp>
      <p:sp>
        <p:nvSpPr>
          <p:cNvPr id="11" name="Footer Placeholder 3">
            <a:extLst>
              <a:ext uri="{FF2B5EF4-FFF2-40B4-BE49-F238E27FC236}">
                <a16:creationId xmlns:a16="http://schemas.microsoft.com/office/drawing/2014/main" id="{FD7A7C06-310B-FDF2-2BFB-8C90005FC942}"/>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96382372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TIMING" val="|12.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DH 2023">
  <a:themeElements>
    <a:clrScheme name="diakin">
      <a:dk1>
        <a:sysClr val="windowText" lastClr="000000"/>
      </a:dk1>
      <a:lt1>
        <a:srgbClr val="FFFFFF"/>
      </a:lt1>
      <a:dk2>
        <a:srgbClr val="0097E0"/>
      </a:dk2>
      <a:lt2>
        <a:srgbClr val="54C3F1"/>
      </a:lt2>
      <a:accent1>
        <a:srgbClr val="555555"/>
      </a:accent1>
      <a:accent2>
        <a:srgbClr val="B4B4B4"/>
      </a:accent2>
      <a:accent3>
        <a:srgbClr val="E7E7E7"/>
      </a:accent3>
      <a:accent4>
        <a:srgbClr val="E46B08"/>
      </a:accent4>
      <a:accent5>
        <a:srgbClr val="FFBA00"/>
      </a:accent5>
      <a:accent6>
        <a:srgbClr val="68B022"/>
      </a:accent6>
      <a:hlink>
        <a:srgbClr val="0097E0"/>
      </a:hlink>
      <a:folHlink>
        <a:srgbClr val="E46B08"/>
      </a:folHlink>
    </a:clrScheme>
    <a:fontScheme name="diakin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91440" tIns="91440" rIns="91440" bIns="91440">
        <a:noAutofit/>
      </a:bodyPr>
      <a:lstStyle>
        <a:defPPr algn="l">
          <a:spcAft>
            <a:spcPts val="400"/>
          </a:spcAft>
          <a:defRPr sz="1600" b="1" dirty="0">
            <a:solidFill>
              <a:schemeClr val="tx2"/>
            </a:solidFill>
          </a:defRPr>
        </a:defPPr>
      </a:lstStyle>
    </a:spDef>
    <a:lnDef>
      <a:spPr>
        <a:ln w="50800" cap="rnd">
          <a:solidFill>
            <a:schemeClr val="tx2"/>
          </a:solidFill>
          <a:headEnd type="oval" w="med" len="med"/>
        </a:ln>
        <a:effectLst>
          <a:outerShdw blurRad="63500" algn="ctr" rotWithShape="0">
            <a:prstClr val="black">
              <a:alpha val="40000"/>
            </a:prstClr>
          </a:outerShdw>
        </a:effectLst>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5384220-fb36-4422-ba57-411f259721f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446F39FE566E241A9BE437E9C5B03E6" ma:contentTypeVersion="13" ma:contentTypeDescription="Create a new document." ma:contentTypeScope="" ma:versionID="f93b64ac0a4469b460ce69a3e83ef1e1">
  <xsd:schema xmlns:xsd="http://www.w3.org/2001/XMLSchema" xmlns:xs="http://www.w3.org/2001/XMLSchema" xmlns:p="http://schemas.microsoft.com/office/2006/metadata/properties" xmlns:ns2="85384220-fb36-4422-ba57-411f259721f3" xmlns:ns3="ad21accd-6fc4-447f-8dc3-eb10aec53c6c" targetNamespace="http://schemas.microsoft.com/office/2006/metadata/properties" ma:root="true" ma:fieldsID="b1bc5fb702afeeda2398922469f8a06d" ns2:_="" ns3:_="">
    <xsd:import namespace="85384220-fb36-4422-ba57-411f259721f3"/>
    <xsd:import namespace="ad21accd-6fc4-447f-8dc3-eb10aec53c6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384220-fb36-4422-ba57-411f259721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4ae8c2ad-04f0-43ee-baf5-523e4dce20fd"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d21accd-6fc4-447f-8dc3-eb10aec53c6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D04458B-51AF-42EC-9634-34921832BEDB}">
  <ds:schemaRefs>
    <ds:schemaRef ds:uri="http://www.w3.org/XML/1998/namespace"/>
    <ds:schemaRef ds:uri="85384220-fb36-4422-ba57-411f259721f3"/>
    <ds:schemaRef ds:uri="http://purl.org/dc/elements/1.1/"/>
    <ds:schemaRef ds:uri="http://schemas.microsoft.com/office/2006/metadata/properties"/>
    <ds:schemaRef ds:uri="http://purl.org/dc/term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ad21accd-6fc4-447f-8dc3-eb10aec53c6c"/>
  </ds:schemaRefs>
</ds:datastoreItem>
</file>

<file path=customXml/itemProps2.xml><?xml version="1.0" encoding="utf-8"?>
<ds:datastoreItem xmlns:ds="http://schemas.openxmlformats.org/officeDocument/2006/customXml" ds:itemID="{4A0EB4EE-A4CD-413D-BA0C-AAE4CA1768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384220-fb36-4422-ba57-411f259721f3"/>
    <ds:schemaRef ds:uri="ad21accd-6fc4-447f-8dc3-eb10aec53c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E6F7247-5021-4230-AC08-001BC026650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46166</TotalTime>
  <Words>4034</Words>
  <Application>Microsoft Office PowerPoint</Application>
  <PresentationFormat>Widescreen</PresentationFormat>
  <Paragraphs>934</Paragraphs>
  <Slides>58</Slides>
  <Notes>35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58</vt:i4>
      </vt:variant>
    </vt:vector>
  </HeadingPairs>
  <TitlesOfParts>
    <vt:vector size="67" baseType="lpstr">
      <vt:lpstr>Arial</vt:lpstr>
      <vt:lpstr>Calibri</vt:lpstr>
      <vt:lpstr>Courier New</vt:lpstr>
      <vt:lpstr>Helvetica</vt:lpstr>
      <vt:lpstr>Montserrat</vt:lpstr>
      <vt:lpstr>Open Sans</vt:lpstr>
      <vt:lpstr>Symbol</vt:lpstr>
      <vt:lpstr>Wingdings</vt:lpstr>
      <vt:lpstr>PDH 2023</vt:lpstr>
      <vt:lpstr>Decarbonization &amp; Electrification for Applied HVAC Systems</vt:lpstr>
      <vt:lpstr>Introductions</vt:lpstr>
      <vt:lpstr>Disclaimer</vt:lpstr>
      <vt:lpstr>Decarbonization Webinars</vt:lpstr>
      <vt:lpstr>Review </vt:lpstr>
      <vt:lpstr>Review </vt:lpstr>
      <vt:lpstr>Agenda </vt:lpstr>
      <vt:lpstr>Registration Questions</vt:lpstr>
      <vt:lpstr>Audience Question</vt:lpstr>
      <vt:lpstr>Industry &amp; Market Update</vt:lpstr>
      <vt:lpstr>Government &amp; Policy</vt:lpstr>
      <vt:lpstr>Government &amp; Policy</vt:lpstr>
      <vt:lpstr>Industry &amp; NGOs</vt:lpstr>
      <vt:lpstr>ASHRAE</vt:lpstr>
      <vt:lpstr>Utilities</vt:lpstr>
      <vt:lpstr>Utilities</vt:lpstr>
      <vt:lpstr>Audience Question</vt:lpstr>
      <vt:lpstr>Heat Pumps</vt:lpstr>
      <vt:lpstr>Heat Pumps </vt:lpstr>
      <vt:lpstr>Heat Pump Systems</vt:lpstr>
      <vt:lpstr>Audience Question</vt:lpstr>
      <vt:lpstr>Heat Pump Systems</vt:lpstr>
      <vt:lpstr>Climate and Heat Pump Performance</vt:lpstr>
      <vt:lpstr>Climate and Heat Pump Performance</vt:lpstr>
      <vt:lpstr>Climate and Heat Pump Performance</vt:lpstr>
      <vt:lpstr>Selecting &amp; Sizing Heat Pumps</vt:lpstr>
      <vt:lpstr>Emissions</vt:lpstr>
      <vt:lpstr>Emissions</vt:lpstr>
      <vt:lpstr>Heat Pump Heating Emissions – Minnesota</vt:lpstr>
      <vt:lpstr>Heat Pump Heating Emissions – Minnesota</vt:lpstr>
      <vt:lpstr>Heat Pump Heating Emissions – North Carolina</vt:lpstr>
      <vt:lpstr>Heat Pump Heating Emissions – North Carolina</vt:lpstr>
      <vt:lpstr>Heat Pumps and Electrical Distribution</vt:lpstr>
      <vt:lpstr>Retrofitting Package Rooftop HPs</vt:lpstr>
      <vt:lpstr>Retrofitting Package Rooftop HPs</vt:lpstr>
      <vt:lpstr>Retrofitting Package Rooftop HPs</vt:lpstr>
      <vt:lpstr>Application &amp; Design</vt:lpstr>
      <vt:lpstr>Application &amp; Design</vt:lpstr>
      <vt:lpstr>Application &amp; Design</vt:lpstr>
      <vt:lpstr>Application &amp; Design</vt:lpstr>
      <vt:lpstr>Heat Pump Systems</vt:lpstr>
      <vt:lpstr>Systems &amp; Solutions</vt:lpstr>
      <vt:lpstr>Rooftop Unit System</vt:lpstr>
      <vt:lpstr>Heat Pump Equipment</vt:lpstr>
      <vt:lpstr>Heat Pump Systems</vt:lpstr>
      <vt:lpstr>Heat Pump Systems</vt:lpstr>
      <vt:lpstr>Heat Pump Systems</vt:lpstr>
      <vt:lpstr>Heat Pump Systems</vt:lpstr>
      <vt:lpstr>Heat Recovery</vt:lpstr>
      <vt:lpstr>Inspiring Projects</vt:lpstr>
      <vt:lpstr>Inspiring Projects</vt:lpstr>
      <vt:lpstr>Inspiring Projects</vt:lpstr>
      <vt:lpstr>Inspiring Projects</vt:lpstr>
      <vt:lpstr>Where Can I Go for Information?</vt:lpstr>
      <vt:lpstr>Where Can I Go for Information?</vt:lpstr>
      <vt:lpstr>Decarbonization Webinars</vt:lpstr>
      <vt:lpstr>Questions &amp; Key Takeaways</vt:lpstr>
      <vt:lpstr>Thank you for your time and attention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 P. Schroeder</dc:creator>
  <cp:lastModifiedBy>Henderson, Dane</cp:lastModifiedBy>
  <cp:revision>38</cp:revision>
  <cp:lastPrinted>2018-05-22T15:43:58Z</cp:lastPrinted>
  <dcterms:created xsi:type="dcterms:W3CDTF">2015-10-26T18:09:38Z</dcterms:created>
  <dcterms:modified xsi:type="dcterms:W3CDTF">2025-06-03T13:17:27Z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0x0101002446F39FE566E241A9BE437E9C5B03E6</vt:lpwstr>
  </property>
  <property fmtid="{D5CDD505-2E9C-101B-9397-08002B2CF9AE}" pid="3" name="MediaServiceImageTags">
    <vt:lpwstr/>
  </property>
</Properties>
</file>