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62.xml" ContentType="application/vnd.openxmlformats-officedocument.presentationml.tags+xml"/>
  <Override PartName="/ppt/notesSlides/notesSlide2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7" r:id="rId4"/>
    <p:sldMasterId id="2147483767" r:id="rId5"/>
    <p:sldMasterId id="2147483805" r:id="rId6"/>
  </p:sldMasterIdLst>
  <p:notesMasterIdLst>
    <p:notesMasterId r:id="rId61"/>
  </p:notesMasterIdLst>
  <p:sldIdLst>
    <p:sldId id="979" r:id="rId7"/>
    <p:sldId id="2146850132" r:id="rId8"/>
    <p:sldId id="2146849999" r:id="rId9"/>
    <p:sldId id="2146850094" r:id="rId10"/>
    <p:sldId id="11151" r:id="rId11"/>
    <p:sldId id="11226" r:id="rId12"/>
    <p:sldId id="11227" r:id="rId13"/>
    <p:sldId id="11228" r:id="rId14"/>
    <p:sldId id="458" r:id="rId15"/>
    <p:sldId id="718" r:id="rId16"/>
    <p:sldId id="958" r:id="rId17"/>
    <p:sldId id="11232" r:id="rId18"/>
    <p:sldId id="2146850117" r:id="rId19"/>
    <p:sldId id="2146850118" r:id="rId20"/>
    <p:sldId id="2146850119" r:id="rId21"/>
    <p:sldId id="2146850095" r:id="rId22"/>
    <p:sldId id="2113417645" r:id="rId23"/>
    <p:sldId id="2113417646" r:id="rId24"/>
    <p:sldId id="2146850133" r:id="rId25"/>
    <p:sldId id="2146850003" r:id="rId26"/>
    <p:sldId id="2113417678" r:id="rId27"/>
    <p:sldId id="2113417667" r:id="rId28"/>
    <p:sldId id="2146850111" r:id="rId29"/>
    <p:sldId id="2113417672" r:id="rId30"/>
    <p:sldId id="2146850120" r:id="rId31"/>
    <p:sldId id="2146850087" r:id="rId32"/>
    <p:sldId id="11267" r:id="rId33"/>
    <p:sldId id="2146850086" r:id="rId34"/>
    <p:sldId id="11184" r:id="rId35"/>
    <p:sldId id="2146850108" r:id="rId36"/>
    <p:sldId id="2113417660" r:id="rId37"/>
    <p:sldId id="11266" r:id="rId38"/>
    <p:sldId id="2146850121" r:id="rId39"/>
    <p:sldId id="11274" r:id="rId40"/>
    <p:sldId id="11272" r:id="rId41"/>
    <p:sldId id="2146850135" r:id="rId42"/>
    <p:sldId id="11269" r:id="rId43"/>
    <p:sldId id="2146850090" r:id="rId44"/>
    <p:sldId id="2113417677" r:id="rId45"/>
    <p:sldId id="2146850113" r:id="rId46"/>
    <p:sldId id="2146849992" r:id="rId47"/>
    <p:sldId id="2113417684" r:id="rId48"/>
    <p:sldId id="2113417693" r:id="rId49"/>
    <p:sldId id="2146850109" r:id="rId50"/>
    <p:sldId id="2146850122" r:id="rId51"/>
    <p:sldId id="2146850123" r:id="rId52"/>
    <p:sldId id="2146850102" r:id="rId53"/>
    <p:sldId id="2113417658" r:id="rId54"/>
    <p:sldId id="2146850101" r:id="rId55"/>
    <p:sldId id="715" r:id="rId56"/>
    <p:sldId id="2146850092" r:id="rId57"/>
    <p:sldId id="2146850137" r:id="rId58"/>
    <p:sldId id="2146850114" r:id="rId59"/>
    <p:sldId id="11265" r:id="rId60"/>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4D6AB39-C0BA-49BF-92CE-DE02541C2E53}">
          <p14:sldIdLst>
            <p14:sldId id="979"/>
            <p14:sldId id="2146850132"/>
            <p14:sldId id="2146849999"/>
            <p14:sldId id="2146850094"/>
            <p14:sldId id="11151"/>
            <p14:sldId id="11226"/>
            <p14:sldId id="11227"/>
            <p14:sldId id="11228"/>
            <p14:sldId id="458"/>
            <p14:sldId id="718"/>
            <p14:sldId id="958"/>
            <p14:sldId id="11232"/>
            <p14:sldId id="2146850117"/>
            <p14:sldId id="2146850118"/>
            <p14:sldId id="2146850119"/>
            <p14:sldId id="2146850095"/>
          </p14:sldIdLst>
        </p14:section>
        <p14:section name="Background" id="{01A1C5FD-422C-441E-8447-7C4A01EA8512}">
          <p14:sldIdLst>
            <p14:sldId id="2113417645"/>
            <p14:sldId id="2113417646"/>
            <p14:sldId id="2146850133"/>
            <p14:sldId id="2146850003"/>
            <p14:sldId id="2113417678"/>
            <p14:sldId id="2113417667"/>
            <p14:sldId id="2146850111"/>
            <p14:sldId id="2113417672"/>
            <p14:sldId id="2146850120"/>
            <p14:sldId id="2146850087"/>
            <p14:sldId id="11267"/>
            <p14:sldId id="2146850086"/>
            <p14:sldId id="11184"/>
            <p14:sldId id="2146850108"/>
            <p14:sldId id="2113417660"/>
            <p14:sldId id="11266"/>
            <p14:sldId id="2146850121"/>
            <p14:sldId id="11274"/>
            <p14:sldId id="11272"/>
            <p14:sldId id="2146850135"/>
            <p14:sldId id="11269"/>
            <p14:sldId id="2146850090"/>
          </p14:sldIdLst>
        </p14:section>
        <p14:section name="ASHRAE Standard 34" id="{37295C1A-AF8B-4198-86D6-35E38AD50D6C}">
          <p14:sldIdLst/>
        </p14:section>
        <p14:section name="ASHRAE Standard 15" id="{9A87F0C2-F511-4455-BA31-A3D93EBB291B}">
          <p14:sldIdLst>
            <p14:sldId id="2113417677"/>
            <p14:sldId id="2146850113"/>
            <p14:sldId id="2146849992"/>
            <p14:sldId id="2113417684"/>
            <p14:sldId id="2113417693"/>
            <p14:sldId id="2146850109"/>
          </p14:sldIdLst>
        </p14:section>
        <p14:section name="ABC: Occupancy and Refrigeration System Classifications, &amp; Safety Group" id="{06E9DF84-E4A9-489F-AB58-3E05AFD04010}">
          <p14:sldIdLst/>
        </p14:section>
        <p14:section name="1-7: Requirements" id="{7D94E7F5-F4CA-462B-8FB0-E12BC4935C9B}">
          <p14:sldIdLst>
            <p14:sldId id="2146850122"/>
            <p14:sldId id="2146850123"/>
            <p14:sldId id="2146850102"/>
            <p14:sldId id="2113417658"/>
            <p14:sldId id="2146850101"/>
            <p14:sldId id="715"/>
            <p14:sldId id="2146850092"/>
            <p14:sldId id="2146850137"/>
            <p14:sldId id="2146850114"/>
            <p14:sldId id="11265"/>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883" userDrawn="1">
          <p15:clr>
            <a:srgbClr val="A4A3A4"/>
          </p15:clr>
        </p15:guide>
        <p15:guide id="2" pos="1665"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BD2"/>
    <a:srgbClr val="0097E0"/>
    <a:srgbClr val="ACACA4"/>
    <a:srgbClr val="D092C2"/>
    <a:srgbClr val="DD69A3"/>
    <a:srgbClr val="D31C44"/>
    <a:srgbClr val="54C3F1"/>
    <a:srgbClr val="4F81BD"/>
    <a:srgbClr val="4472C4"/>
    <a:srgbClr val="AEAE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6780" autoAdjust="0"/>
  </p:normalViewPr>
  <p:slideViewPr>
    <p:cSldViewPr snapToGrid="0">
      <p:cViewPr varScale="1">
        <p:scale>
          <a:sx n="83" d="100"/>
          <a:sy n="83" d="100"/>
        </p:scale>
        <p:origin x="2424" y="78"/>
      </p:cViewPr>
      <p:guideLst>
        <p:guide orient="horz" pos="162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883"/>
        <p:guide pos="1665"/>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618-C141-86AF-1B5D98B396F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618-C141-86AF-1B5D98B396F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618-C141-86AF-1B5D98B396F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618-C141-86AF-1B5D98B396F9}"/>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2418-E14B-9F10-A1E9930209E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618-C141-86AF-1B5D98B396F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618-C141-86AF-1B5D98B396F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618-C141-86AF-1B5D98B396F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618-C141-86AF-1B5D98B396F9}"/>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2418-E14B-9F10-A1E9930209E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_rels/drawing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E4584C-21F5-4269-8F38-FC88A2EB1041}" type="doc">
      <dgm:prSet loTypeId="urn:microsoft.com/office/officeart/2005/8/layout/funnel1" loCatId="process" qsTypeId="urn:microsoft.com/office/officeart/2005/8/quickstyle/simple5" qsCatId="simple" csTypeId="urn:microsoft.com/office/officeart/2005/8/colors/accent0_3" csCatId="mainScheme" phldr="1"/>
      <dgm:spPr/>
      <dgm:t>
        <a:bodyPr/>
        <a:lstStyle/>
        <a:p>
          <a:endParaRPr lang="en-US"/>
        </a:p>
      </dgm:t>
    </dgm:pt>
    <dgm:pt modelId="{6CDB3920-A1FD-4AF2-AC63-7282257B2493}">
      <dgm:prSet phldrT="[Text]" custT="1"/>
      <dgm:spPr/>
      <dgm:t>
        <a:bodyPr/>
        <a:lstStyle/>
        <a:p>
          <a:r>
            <a:rPr lang="en-US" sz="1050" b="1"/>
            <a:t>Electrification</a:t>
          </a:r>
        </a:p>
      </dgm:t>
    </dgm:pt>
    <dgm:pt modelId="{9EF9A335-4520-4FBA-BDC1-C1A2FFD963EF}" type="parTrans" cxnId="{21106D73-4337-4C01-8F4A-4937486E431C}">
      <dgm:prSet/>
      <dgm:spPr/>
      <dgm:t>
        <a:bodyPr/>
        <a:lstStyle/>
        <a:p>
          <a:endParaRPr lang="en-US" sz="1200"/>
        </a:p>
      </dgm:t>
    </dgm:pt>
    <dgm:pt modelId="{C42D3E51-43E0-438A-9394-66FBFCD67B11}" type="sibTrans" cxnId="{21106D73-4337-4C01-8F4A-4937486E431C}">
      <dgm:prSet/>
      <dgm:spPr/>
      <dgm:t>
        <a:bodyPr/>
        <a:lstStyle/>
        <a:p>
          <a:endParaRPr lang="en-US" sz="1200"/>
        </a:p>
      </dgm:t>
    </dgm:pt>
    <dgm:pt modelId="{BBF421D4-3529-4B30-9F2B-FCF56277ADBA}">
      <dgm:prSet phldrT="[Text]" custT="1"/>
      <dgm:spPr/>
      <dgm:t>
        <a:bodyPr/>
        <a:lstStyle/>
        <a:p>
          <a:r>
            <a:rPr lang="en-US" sz="1050" b="1"/>
            <a:t>Refrigerants </a:t>
          </a:r>
        </a:p>
      </dgm:t>
    </dgm:pt>
    <dgm:pt modelId="{CBE89186-BEF0-479D-BA45-2952AEB5FF32}" type="parTrans" cxnId="{C4F78BE5-77D7-4E4F-B921-41AE255E79D9}">
      <dgm:prSet/>
      <dgm:spPr/>
      <dgm:t>
        <a:bodyPr/>
        <a:lstStyle/>
        <a:p>
          <a:endParaRPr lang="en-US" sz="1200"/>
        </a:p>
      </dgm:t>
    </dgm:pt>
    <dgm:pt modelId="{43C935A4-79C8-4EB5-AF6D-445D61E125A9}" type="sibTrans" cxnId="{C4F78BE5-77D7-4E4F-B921-41AE255E79D9}">
      <dgm:prSet/>
      <dgm:spPr/>
      <dgm:t>
        <a:bodyPr/>
        <a:lstStyle/>
        <a:p>
          <a:endParaRPr lang="en-US" sz="1200"/>
        </a:p>
      </dgm:t>
    </dgm:pt>
    <dgm:pt modelId="{0BEF6752-FD44-4EBE-B93C-35922CD64BC5}">
      <dgm:prSet phldrT="[Text]" custT="1"/>
      <dgm:spPr/>
      <dgm:t>
        <a:bodyPr/>
        <a:lstStyle/>
        <a:p>
          <a:r>
            <a:rPr lang="en-US" sz="1050" b="1"/>
            <a:t>Efficiency Gains</a:t>
          </a:r>
        </a:p>
      </dgm:t>
    </dgm:pt>
    <dgm:pt modelId="{20B0ED33-41A8-4766-996E-599B05BA9BC6}" type="parTrans" cxnId="{74081F73-E754-4E23-8620-8ADE74757CB3}">
      <dgm:prSet/>
      <dgm:spPr/>
      <dgm:t>
        <a:bodyPr/>
        <a:lstStyle/>
        <a:p>
          <a:endParaRPr lang="en-US" sz="1200"/>
        </a:p>
      </dgm:t>
    </dgm:pt>
    <dgm:pt modelId="{E3BE0EEC-F2E5-4E60-A2E0-85CFEBEC1506}" type="sibTrans" cxnId="{74081F73-E754-4E23-8620-8ADE74757CB3}">
      <dgm:prSet/>
      <dgm:spPr/>
      <dgm:t>
        <a:bodyPr/>
        <a:lstStyle/>
        <a:p>
          <a:endParaRPr lang="en-US" sz="1200"/>
        </a:p>
      </dgm:t>
    </dgm:pt>
    <dgm:pt modelId="{975A5211-90DD-49C7-9CC6-E7C85DE5A299}">
      <dgm:prSet phldrT="[Text]" custT="1"/>
      <dgm:spPr/>
      <dgm:t>
        <a:bodyPr/>
        <a:lstStyle/>
        <a:p>
          <a:r>
            <a:rPr lang="en-US" sz="2000">
              <a:solidFill>
                <a:schemeClr val="accent1"/>
              </a:solidFill>
            </a:rPr>
            <a:t>Decarbonization</a:t>
          </a:r>
        </a:p>
      </dgm:t>
    </dgm:pt>
    <dgm:pt modelId="{6175C929-26D0-447E-9EC2-9632A743A477}" type="parTrans" cxnId="{E3541D44-20C3-4E9E-8C05-06A7BC807CCB}">
      <dgm:prSet/>
      <dgm:spPr/>
      <dgm:t>
        <a:bodyPr/>
        <a:lstStyle/>
        <a:p>
          <a:endParaRPr lang="en-US" sz="1200"/>
        </a:p>
      </dgm:t>
    </dgm:pt>
    <dgm:pt modelId="{C86A36C5-49C4-445D-834A-2B84712D466F}" type="sibTrans" cxnId="{E3541D44-20C3-4E9E-8C05-06A7BC807CCB}">
      <dgm:prSet/>
      <dgm:spPr/>
      <dgm:t>
        <a:bodyPr/>
        <a:lstStyle/>
        <a:p>
          <a:endParaRPr lang="en-US" sz="1200"/>
        </a:p>
      </dgm:t>
    </dgm:pt>
    <dgm:pt modelId="{D0FE2E91-CD46-4A70-8593-19C202FF38CE}" type="pres">
      <dgm:prSet presAssocID="{78E4584C-21F5-4269-8F38-FC88A2EB1041}" presName="Name0" presStyleCnt="0">
        <dgm:presLayoutVars>
          <dgm:chMax val="4"/>
          <dgm:resizeHandles val="exact"/>
        </dgm:presLayoutVars>
      </dgm:prSet>
      <dgm:spPr/>
    </dgm:pt>
    <dgm:pt modelId="{68C38E7B-9959-47EE-AFD8-EDB8B53968E3}" type="pres">
      <dgm:prSet presAssocID="{78E4584C-21F5-4269-8F38-FC88A2EB1041}" presName="ellipse" presStyleLbl="trBgShp" presStyleIdx="0" presStyleCnt="1"/>
      <dgm:spPr>
        <a:solidFill>
          <a:srgbClr val="0097E0">
            <a:alpha val="40000"/>
          </a:srgbClr>
        </a:solidFill>
      </dgm:spPr>
    </dgm:pt>
    <dgm:pt modelId="{CE520E5F-E1A7-4692-A6E7-DFB5EEA43AA6}" type="pres">
      <dgm:prSet presAssocID="{78E4584C-21F5-4269-8F38-FC88A2EB1041}" presName="arrow1" presStyleLbl="fgShp" presStyleIdx="0" presStyleCnt="1" custScaleX="120410" custScaleY="143064"/>
      <dgm:spPr>
        <a:solidFill>
          <a:srgbClr val="0097E0"/>
        </a:solidFill>
        <a:scene3d>
          <a:camera prst="orthographicFront">
            <a:rot lat="0" lon="0" rev="0"/>
          </a:camera>
          <a:lightRig rig="brightRoom" dir="t">
            <a:rot lat="0" lon="0" rev="600000"/>
          </a:lightRig>
        </a:scene3d>
        <a:sp3d prstMaterial="metal"/>
      </dgm:spPr>
    </dgm:pt>
    <dgm:pt modelId="{C85987BD-59BC-4EF9-A7CF-907A4B454C93}" type="pres">
      <dgm:prSet presAssocID="{78E4584C-21F5-4269-8F38-FC88A2EB1041}" presName="rectangle" presStyleLbl="revTx" presStyleIdx="0" presStyleCnt="1">
        <dgm:presLayoutVars>
          <dgm:bulletEnabled val="1"/>
        </dgm:presLayoutVars>
      </dgm:prSet>
      <dgm:spPr/>
    </dgm:pt>
    <dgm:pt modelId="{483D6462-EE30-42C9-835B-D4EA50E3CA6B}" type="pres">
      <dgm:prSet presAssocID="{BBF421D4-3529-4B30-9F2B-FCF56277ADBA}" presName="item1" presStyleLbl="node1" presStyleIdx="0" presStyleCnt="3" custScaleX="101488" custScaleY="101488">
        <dgm:presLayoutVars>
          <dgm:bulletEnabled val="1"/>
        </dgm:presLayoutVars>
      </dgm:prSet>
      <dgm:spPr/>
    </dgm:pt>
    <dgm:pt modelId="{82E1E0EB-68E7-4BC1-9234-C0242A44E3EC}" type="pres">
      <dgm:prSet presAssocID="{0BEF6752-FD44-4EBE-B93C-35922CD64BC5}" presName="item2" presStyleLbl="node1" presStyleIdx="1" presStyleCnt="3" custScaleX="103946" custScaleY="103946">
        <dgm:presLayoutVars>
          <dgm:bulletEnabled val="1"/>
        </dgm:presLayoutVars>
      </dgm:prSet>
      <dgm:spPr/>
    </dgm:pt>
    <dgm:pt modelId="{7323EDE2-7FBB-44E3-A68B-8CA935DC708E}" type="pres">
      <dgm:prSet presAssocID="{975A5211-90DD-49C7-9CC6-E7C85DE5A299}" presName="item3" presStyleLbl="node1" presStyleIdx="2" presStyleCnt="3" custScaleX="105629" custScaleY="105629" custLinFactNeighborX="2070">
        <dgm:presLayoutVars>
          <dgm:bulletEnabled val="1"/>
        </dgm:presLayoutVars>
      </dgm:prSet>
      <dgm:spPr/>
    </dgm:pt>
    <dgm:pt modelId="{EDA5ABEE-9E32-4935-8B92-EA5A1671F573}" type="pres">
      <dgm:prSet presAssocID="{78E4584C-21F5-4269-8F38-FC88A2EB1041}" presName="funnel" presStyleLbl="trAlignAcc1" presStyleIdx="0" presStyleCnt="1" custLinFactNeighborX="0" custLinFactNeighborY="-893"/>
      <dgm:spPr>
        <a:solidFill>
          <a:schemeClr val="accent2">
            <a:alpha val="40000"/>
          </a:schemeClr>
        </a:solidFill>
      </dgm:spPr>
    </dgm:pt>
  </dgm:ptLst>
  <dgm:cxnLst>
    <dgm:cxn modelId="{FDF53B11-D496-46BA-A0D5-FAF47E713513}" type="presOf" srcId="{975A5211-90DD-49C7-9CC6-E7C85DE5A299}" destId="{C85987BD-59BC-4EF9-A7CF-907A4B454C93}" srcOrd="0" destOrd="0" presId="urn:microsoft.com/office/officeart/2005/8/layout/funnel1"/>
    <dgm:cxn modelId="{B323D83E-2AB5-4B00-AA66-22F0586F9D3B}" type="presOf" srcId="{BBF421D4-3529-4B30-9F2B-FCF56277ADBA}" destId="{82E1E0EB-68E7-4BC1-9234-C0242A44E3EC}" srcOrd="0" destOrd="0" presId="urn:microsoft.com/office/officeart/2005/8/layout/funnel1"/>
    <dgm:cxn modelId="{7BC4B75B-BBF3-45AE-B6D4-CAE9DA0B5312}" type="presOf" srcId="{78E4584C-21F5-4269-8F38-FC88A2EB1041}" destId="{D0FE2E91-CD46-4A70-8593-19C202FF38CE}" srcOrd="0" destOrd="0" presId="urn:microsoft.com/office/officeart/2005/8/layout/funnel1"/>
    <dgm:cxn modelId="{E3541D44-20C3-4E9E-8C05-06A7BC807CCB}" srcId="{78E4584C-21F5-4269-8F38-FC88A2EB1041}" destId="{975A5211-90DD-49C7-9CC6-E7C85DE5A299}" srcOrd="3" destOrd="0" parTransId="{6175C929-26D0-447E-9EC2-9632A743A477}" sibTransId="{C86A36C5-49C4-445D-834A-2B84712D466F}"/>
    <dgm:cxn modelId="{136E3364-56E6-4B43-9230-9CEA47A8F41F}" type="presOf" srcId="{0BEF6752-FD44-4EBE-B93C-35922CD64BC5}" destId="{483D6462-EE30-42C9-835B-D4EA50E3CA6B}" srcOrd="0" destOrd="0" presId="urn:microsoft.com/office/officeart/2005/8/layout/funnel1"/>
    <dgm:cxn modelId="{74081F73-E754-4E23-8620-8ADE74757CB3}" srcId="{78E4584C-21F5-4269-8F38-FC88A2EB1041}" destId="{0BEF6752-FD44-4EBE-B93C-35922CD64BC5}" srcOrd="2" destOrd="0" parTransId="{20B0ED33-41A8-4766-996E-599B05BA9BC6}" sibTransId="{E3BE0EEC-F2E5-4E60-A2E0-85CFEBEC1506}"/>
    <dgm:cxn modelId="{21106D73-4337-4C01-8F4A-4937486E431C}" srcId="{78E4584C-21F5-4269-8F38-FC88A2EB1041}" destId="{6CDB3920-A1FD-4AF2-AC63-7282257B2493}" srcOrd="0" destOrd="0" parTransId="{9EF9A335-4520-4FBA-BDC1-C1A2FFD963EF}" sibTransId="{C42D3E51-43E0-438A-9394-66FBFCD67B11}"/>
    <dgm:cxn modelId="{00938BB3-4138-4C17-92CE-3F98CB49E45C}" type="presOf" srcId="{6CDB3920-A1FD-4AF2-AC63-7282257B2493}" destId="{7323EDE2-7FBB-44E3-A68B-8CA935DC708E}" srcOrd="0" destOrd="0" presId="urn:microsoft.com/office/officeart/2005/8/layout/funnel1"/>
    <dgm:cxn modelId="{C4F78BE5-77D7-4E4F-B921-41AE255E79D9}" srcId="{78E4584C-21F5-4269-8F38-FC88A2EB1041}" destId="{BBF421D4-3529-4B30-9F2B-FCF56277ADBA}" srcOrd="1" destOrd="0" parTransId="{CBE89186-BEF0-479D-BA45-2952AEB5FF32}" sibTransId="{43C935A4-79C8-4EB5-AF6D-445D61E125A9}"/>
    <dgm:cxn modelId="{FD319F21-A0FB-48F5-A4B6-8703FC3BE1AC}" type="presParOf" srcId="{D0FE2E91-CD46-4A70-8593-19C202FF38CE}" destId="{68C38E7B-9959-47EE-AFD8-EDB8B53968E3}" srcOrd="0" destOrd="0" presId="urn:microsoft.com/office/officeart/2005/8/layout/funnel1"/>
    <dgm:cxn modelId="{75D7A866-B8F7-4E7E-8096-D351936DCBA7}" type="presParOf" srcId="{D0FE2E91-CD46-4A70-8593-19C202FF38CE}" destId="{CE520E5F-E1A7-4692-A6E7-DFB5EEA43AA6}" srcOrd="1" destOrd="0" presId="urn:microsoft.com/office/officeart/2005/8/layout/funnel1"/>
    <dgm:cxn modelId="{C611ED60-7ACB-45EF-A799-F0A427CF9462}" type="presParOf" srcId="{D0FE2E91-CD46-4A70-8593-19C202FF38CE}" destId="{C85987BD-59BC-4EF9-A7CF-907A4B454C93}" srcOrd="2" destOrd="0" presId="urn:microsoft.com/office/officeart/2005/8/layout/funnel1"/>
    <dgm:cxn modelId="{6723E4C3-9BB5-4A9E-A8D9-5797707A937A}" type="presParOf" srcId="{D0FE2E91-CD46-4A70-8593-19C202FF38CE}" destId="{483D6462-EE30-42C9-835B-D4EA50E3CA6B}" srcOrd="3" destOrd="0" presId="urn:microsoft.com/office/officeart/2005/8/layout/funnel1"/>
    <dgm:cxn modelId="{9F93FAB1-C99A-42FA-8956-6F2289B28AD2}" type="presParOf" srcId="{D0FE2E91-CD46-4A70-8593-19C202FF38CE}" destId="{82E1E0EB-68E7-4BC1-9234-C0242A44E3EC}" srcOrd="4" destOrd="0" presId="urn:microsoft.com/office/officeart/2005/8/layout/funnel1"/>
    <dgm:cxn modelId="{68193811-E477-4FC5-97C5-C3A0193AE89B}" type="presParOf" srcId="{D0FE2E91-CD46-4A70-8593-19C202FF38CE}" destId="{7323EDE2-7FBB-44E3-A68B-8CA935DC708E}" srcOrd="5" destOrd="0" presId="urn:microsoft.com/office/officeart/2005/8/layout/funnel1"/>
    <dgm:cxn modelId="{0F89F0B0-D88D-4309-807D-107AB9F9609A}" type="presParOf" srcId="{D0FE2E91-CD46-4A70-8593-19C202FF38CE}" destId="{EDA5ABEE-9E32-4935-8B92-EA5A1671F573}"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9E70ECA-3C59-4D9E-8D51-A057C34D0560}" type="doc">
      <dgm:prSet loTypeId="urn:microsoft.com/office/officeart/2005/8/layout/equation2" loCatId="process" qsTypeId="urn:microsoft.com/office/officeart/2005/8/quickstyle/simple5" qsCatId="simple" csTypeId="urn:microsoft.com/office/officeart/2005/8/colors/colorful3" csCatId="colorful" phldr="1"/>
      <dgm:spPr/>
    </dgm:pt>
    <dgm:pt modelId="{1949B16E-2B22-45B7-82B2-9BAD2A671D10}">
      <dgm:prSet phldrT="[Text]" custT="1"/>
      <dgm:spPr/>
      <dgm:t>
        <a:bodyPr lIns="0" rIns="0"/>
        <a:lstStyle/>
        <a:p>
          <a:pPr marL="0" indent="0"/>
          <a:endParaRPr lang="en-US" sz="1200" b="1"/>
        </a:p>
      </dgm:t>
    </dgm:pt>
    <dgm:pt modelId="{ACD2CE1A-5797-4425-8B15-FAA7F50F02F4}" type="parTrans" cxnId="{FB04170A-BD24-4C83-9D18-7F292C499C5F}">
      <dgm:prSet/>
      <dgm:spPr/>
      <dgm:t>
        <a:bodyPr/>
        <a:lstStyle/>
        <a:p>
          <a:endParaRPr lang="en-US" b="1"/>
        </a:p>
      </dgm:t>
    </dgm:pt>
    <dgm:pt modelId="{F94EA8EA-BDE2-45BC-BE73-3DEBB08184F8}" type="sibTrans" cxnId="{FB04170A-BD24-4C83-9D18-7F292C499C5F}">
      <dgm:prSet/>
      <dgm:spPr/>
      <dgm:t>
        <a:bodyPr/>
        <a:lstStyle/>
        <a:p>
          <a:endParaRPr lang="en-US" b="1"/>
        </a:p>
      </dgm:t>
    </dgm:pt>
    <dgm:pt modelId="{A12EE973-CD60-42A2-82F8-DF0B822758E3}">
      <dgm:prSet phldrT="[Text]"/>
      <dgm:spPr/>
      <dgm:t>
        <a:bodyPr/>
        <a:lstStyle/>
        <a:p>
          <a:r>
            <a:rPr lang="en-US" b="1"/>
            <a:t>Requirements</a:t>
          </a:r>
        </a:p>
      </dgm:t>
    </dgm:pt>
    <dgm:pt modelId="{E6BF85DE-6C9F-42D0-BD77-ECA82A91D716}" type="parTrans" cxnId="{90D257FC-DFB4-4628-B96C-319B8EFB451D}">
      <dgm:prSet/>
      <dgm:spPr/>
      <dgm:t>
        <a:bodyPr/>
        <a:lstStyle/>
        <a:p>
          <a:endParaRPr lang="en-US" b="1"/>
        </a:p>
      </dgm:t>
    </dgm:pt>
    <dgm:pt modelId="{0A88ACD8-3E31-456E-B4D9-45ED210F4768}" type="sibTrans" cxnId="{90D257FC-DFB4-4628-B96C-319B8EFB451D}">
      <dgm:prSet/>
      <dgm:spPr/>
      <dgm:t>
        <a:bodyPr/>
        <a:lstStyle/>
        <a:p>
          <a:endParaRPr lang="en-US" b="1"/>
        </a:p>
      </dgm:t>
    </dgm:pt>
    <dgm:pt modelId="{05FD52F6-6893-44C3-BF57-835C33E9F2B1}">
      <dgm:prSet phldrT="[Text]" custT="1"/>
      <dgm:spPr/>
      <dgm:t>
        <a:bodyPr/>
        <a:lstStyle/>
        <a:p>
          <a:endParaRPr lang="en-US" sz="1200" b="1"/>
        </a:p>
      </dgm:t>
    </dgm:pt>
    <dgm:pt modelId="{6AB6FBA4-42A5-4A5D-99B8-647A2717511B}" type="parTrans" cxnId="{2493284C-576B-4ED2-969D-4BEAF6E62232}">
      <dgm:prSet/>
      <dgm:spPr/>
      <dgm:t>
        <a:bodyPr/>
        <a:lstStyle/>
        <a:p>
          <a:endParaRPr lang="en-US" b="1"/>
        </a:p>
      </dgm:t>
    </dgm:pt>
    <dgm:pt modelId="{F9047EB8-94D1-4B45-8238-2800581341F3}" type="sibTrans" cxnId="{2493284C-576B-4ED2-969D-4BEAF6E62232}">
      <dgm:prSet/>
      <dgm:spPr/>
      <dgm:t>
        <a:bodyPr/>
        <a:lstStyle/>
        <a:p>
          <a:endParaRPr lang="en-US" b="1"/>
        </a:p>
      </dgm:t>
    </dgm:pt>
    <dgm:pt modelId="{EC67B53B-FCFF-4404-B22E-A69E0A10ACB9}">
      <dgm:prSet phldrT="[Text]" custT="1"/>
      <dgm:spPr/>
      <dgm:t>
        <a:bodyPr/>
        <a:lstStyle/>
        <a:p>
          <a:endParaRPr lang="en-US" sz="1400" b="1"/>
        </a:p>
      </dgm:t>
    </dgm:pt>
    <dgm:pt modelId="{BCD73943-79E8-4C0B-B5D3-9899A7F1EDB8}" type="parTrans" cxnId="{3FA28929-32EE-4AAE-9552-BEF638A053CE}">
      <dgm:prSet/>
      <dgm:spPr/>
      <dgm:t>
        <a:bodyPr/>
        <a:lstStyle/>
        <a:p>
          <a:endParaRPr lang="en-US"/>
        </a:p>
      </dgm:t>
    </dgm:pt>
    <dgm:pt modelId="{D0DB6CF9-40ED-4405-87B8-1EE1A11D3434}" type="sibTrans" cxnId="{3FA28929-32EE-4AAE-9552-BEF638A053CE}">
      <dgm:prSet/>
      <dgm:spPr/>
      <dgm:t>
        <a:bodyPr/>
        <a:lstStyle/>
        <a:p>
          <a:endParaRPr lang="en-US"/>
        </a:p>
      </dgm:t>
    </dgm:pt>
    <dgm:pt modelId="{564456B5-99DF-4C0D-8B83-1ECE901E0D70}" type="pres">
      <dgm:prSet presAssocID="{D9E70ECA-3C59-4D9E-8D51-A057C34D0560}" presName="Name0" presStyleCnt="0">
        <dgm:presLayoutVars>
          <dgm:dir/>
          <dgm:resizeHandles val="exact"/>
        </dgm:presLayoutVars>
      </dgm:prSet>
      <dgm:spPr/>
    </dgm:pt>
    <dgm:pt modelId="{802DD1FB-2320-4200-93BD-7B1912B34864}" type="pres">
      <dgm:prSet presAssocID="{D9E70ECA-3C59-4D9E-8D51-A057C34D0560}" presName="vNodes" presStyleCnt="0"/>
      <dgm:spPr/>
    </dgm:pt>
    <dgm:pt modelId="{1A1EC756-10CF-4C13-85A7-37BD4AE4BDC4}" type="pres">
      <dgm:prSet presAssocID="{1949B16E-2B22-45B7-82B2-9BAD2A671D10}" presName="node" presStyleLbl="node1" presStyleIdx="0" presStyleCnt="4" custLinFactNeighborX="-4469" custLinFactNeighborY="17846">
        <dgm:presLayoutVars>
          <dgm:bulletEnabled val="1"/>
        </dgm:presLayoutVars>
      </dgm:prSet>
      <dgm:spPr/>
    </dgm:pt>
    <dgm:pt modelId="{7C5FDF1B-AAF2-4540-9289-666D5A419CE8}" type="pres">
      <dgm:prSet presAssocID="{F94EA8EA-BDE2-45BC-BE73-3DEBB08184F8}" presName="spacerT" presStyleCnt="0"/>
      <dgm:spPr/>
    </dgm:pt>
    <dgm:pt modelId="{81083708-97EF-4C9D-B393-B504F93EF2E9}" type="pres">
      <dgm:prSet presAssocID="{F94EA8EA-BDE2-45BC-BE73-3DEBB08184F8}" presName="sibTrans" presStyleLbl="sibTrans2D1" presStyleIdx="0" presStyleCnt="3"/>
      <dgm:spPr/>
    </dgm:pt>
    <dgm:pt modelId="{AD403B36-76D7-42DE-B236-3415E9D22F72}" type="pres">
      <dgm:prSet presAssocID="{F94EA8EA-BDE2-45BC-BE73-3DEBB08184F8}" presName="spacerB" presStyleCnt="0"/>
      <dgm:spPr/>
    </dgm:pt>
    <dgm:pt modelId="{C7EC5D28-9622-4AFB-A48A-268E403CC0B5}" type="pres">
      <dgm:prSet presAssocID="{05FD52F6-6893-44C3-BF57-835C33E9F2B1}" presName="node" presStyleLbl="node1" presStyleIdx="1" presStyleCnt="4">
        <dgm:presLayoutVars>
          <dgm:bulletEnabled val="1"/>
        </dgm:presLayoutVars>
      </dgm:prSet>
      <dgm:spPr/>
    </dgm:pt>
    <dgm:pt modelId="{81F57752-F27C-4E04-9C1F-D02CF8401AA4}" type="pres">
      <dgm:prSet presAssocID="{F9047EB8-94D1-4B45-8238-2800581341F3}" presName="spacerT" presStyleCnt="0"/>
      <dgm:spPr/>
    </dgm:pt>
    <dgm:pt modelId="{9B23A48D-61F4-4557-8FB3-BBDA050C800E}" type="pres">
      <dgm:prSet presAssocID="{F9047EB8-94D1-4B45-8238-2800581341F3}" presName="sibTrans" presStyleLbl="sibTrans2D1" presStyleIdx="1" presStyleCnt="3"/>
      <dgm:spPr/>
    </dgm:pt>
    <dgm:pt modelId="{ECC8499C-8D9C-4596-9AB4-D8A033D50660}" type="pres">
      <dgm:prSet presAssocID="{F9047EB8-94D1-4B45-8238-2800581341F3}" presName="spacerB" presStyleCnt="0"/>
      <dgm:spPr/>
    </dgm:pt>
    <dgm:pt modelId="{4A2B7CCC-D032-4F6F-AF38-D1B36CC480A0}" type="pres">
      <dgm:prSet presAssocID="{EC67B53B-FCFF-4404-B22E-A69E0A10ACB9}" presName="node" presStyleLbl="node1" presStyleIdx="2" presStyleCnt="4">
        <dgm:presLayoutVars>
          <dgm:bulletEnabled val="1"/>
        </dgm:presLayoutVars>
      </dgm:prSet>
      <dgm:spPr/>
    </dgm:pt>
    <dgm:pt modelId="{553EFF90-3CAA-45B3-B3AD-C2093DA84A29}" type="pres">
      <dgm:prSet presAssocID="{D9E70ECA-3C59-4D9E-8D51-A057C34D0560}" presName="sibTransLast" presStyleLbl="sibTrans2D1" presStyleIdx="2" presStyleCnt="3"/>
      <dgm:spPr/>
    </dgm:pt>
    <dgm:pt modelId="{50FF6F53-7E3A-4B93-B70B-2CCBAE85DF3B}" type="pres">
      <dgm:prSet presAssocID="{D9E70ECA-3C59-4D9E-8D51-A057C34D0560}" presName="connectorText" presStyleLbl="sibTrans2D1" presStyleIdx="2" presStyleCnt="3"/>
      <dgm:spPr/>
    </dgm:pt>
    <dgm:pt modelId="{71E48382-0365-43D8-A8FA-8D434A56EDE7}" type="pres">
      <dgm:prSet presAssocID="{D9E70ECA-3C59-4D9E-8D51-A057C34D0560}" presName="lastNode" presStyleLbl="node1" presStyleIdx="3" presStyleCnt="4">
        <dgm:presLayoutVars>
          <dgm:bulletEnabled val="1"/>
        </dgm:presLayoutVars>
      </dgm:prSet>
      <dgm:spPr/>
    </dgm:pt>
  </dgm:ptLst>
  <dgm:cxnLst>
    <dgm:cxn modelId="{31633300-28C9-44FF-9451-3253190A73A6}" type="presOf" srcId="{F94EA8EA-BDE2-45BC-BE73-3DEBB08184F8}" destId="{81083708-97EF-4C9D-B393-B504F93EF2E9}" srcOrd="0" destOrd="0" presId="urn:microsoft.com/office/officeart/2005/8/layout/equation2"/>
    <dgm:cxn modelId="{FB04170A-BD24-4C83-9D18-7F292C499C5F}" srcId="{D9E70ECA-3C59-4D9E-8D51-A057C34D0560}" destId="{1949B16E-2B22-45B7-82B2-9BAD2A671D10}" srcOrd="0" destOrd="0" parTransId="{ACD2CE1A-5797-4425-8B15-FAA7F50F02F4}" sibTransId="{F94EA8EA-BDE2-45BC-BE73-3DEBB08184F8}"/>
    <dgm:cxn modelId="{3FA28929-32EE-4AAE-9552-BEF638A053CE}" srcId="{D9E70ECA-3C59-4D9E-8D51-A057C34D0560}" destId="{EC67B53B-FCFF-4404-B22E-A69E0A10ACB9}" srcOrd="2" destOrd="0" parTransId="{BCD73943-79E8-4C0B-B5D3-9899A7F1EDB8}" sibTransId="{D0DB6CF9-40ED-4405-87B8-1EE1A11D3434}"/>
    <dgm:cxn modelId="{2F4D2C31-41E0-4EBD-B1A0-55D9880F4713}" type="presOf" srcId="{EC67B53B-FCFF-4404-B22E-A69E0A10ACB9}" destId="{4A2B7CCC-D032-4F6F-AF38-D1B36CC480A0}" srcOrd="0" destOrd="0" presId="urn:microsoft.com/office/officeart/2005/8/layout/equation2"/>
    <dgm:cxn modelId="{26606940-6DE8-4055-A192-E0D71C80A738}" type="presOf" srcId="{05FD52F6-6893-44C3-BF57-835C33E9F2B1}" destId="{C7EC5D28-9622-4AFB-A48A-268E403CC0B5}" srcOrd="0" destOrd="0" presId="urn:microsoft.com/office/officeart/2005/8/layout/equation2"/>
    <dgm:cxn modelId="{2493284C-576B-4ED2-969D-4BEAF6E62232}" srcId="{D9E70ECA-3C59-4D9E-8D51-A057C34D0560}" destId="{05FD52F6-6893-44C3-BF57-835C33E9F2B1}" srcOrd="1" destOrd="0" parTransId="{6AB6FBA4-42A5-4A5D-99B8-647A2717511B}" sibTransId="{F9047EB8-94D1-4B45-8238-2800581341F3}"/>
    <dgm:cxn modelId="{7E54B28E-134C-40BF-BF6B-512CD89CFDA6}" type="presOf" srcId="{D0DB6CF9-40ED-4405-87B8-1EE1A11D3434}" destId="{553EFF90-3CAA-45B3-B3AD-C2093DA84A29}" srcOrd="0" destOrd="0" presId="urn:microsoft.com/office/officeart/2005/8/layout/equation2"/>
    <dgm:cxn modelId="{B2B6D28F-7ECD-4194-9636-141748AB93FF}" type="presOf" srcId="{A12EE973-CD60-42A2-82F8-DF0B822758E3}" destId="{71E48382-0365-43D8-A8FA-8D434A56EDE7}" srcOrd="0" destOrd="0" presId="urn:microsoft.com/office/officeart/2005/8/layout/equation2"/>
    <dgm:cxn modelId="{42806BA6-1B0E-4E52-A4B2-10B0A9E9BF44}" type="presOf" srcId="{F9047EB8-94D1-4B45-8238-2800581341F3}" destId="{9B23A48D-61F4-4557-8FB3-BBDA050C800E}" srcOrd="0" destOrd="0" presId="urn:microsoft.com/office/officeart/2005/8/layout/equation2"/>
    <dgm:cxn modelId="{4745EEA6-1416-409C-85C0-91CCF2B15D43}" type="presOf" srcId="{D9E70ECA-3C59-4D9E-8D51-A057C34D0560}" destId="{564456B5-99DF-4C0D-8B83-1ECE901E0D70}" srcOrd="0" destOrd="0" presId="urn:microsoft.com/office/officeart/2005/8/layout/equation2"/>
    <dgm:cxn modelId="{5A4D1DB4-BB3A-4569-866B-CBF0B001BDD9}" type="presOf" srcId="{1949B16E-2B22-45B7-82B2-9BAD2A671D10}" destId="{1A1EC756-10CF-4C13-85A7-37BD4AE4BDC4}" srcOrd="0" destOrd="0" presId="urn:microsoft.com/office/officeart/2005/8/layout/equation2"/>
    <dgm:cxn modelId="{D89536F4-CDCD-449A-880D-27FAA26C065A}" type="presOf" srcId="{D0DB6CF9-40ED-4405-87B8-1EE1A11D3434}" destId="{50FF6F53-7E3A-4B93-B70B-2CCBAE85DF3B}" srcOrd="1" destOrd="0" presId="urn:microsoft.com/office/officeart/2005/8/layout/equation2"/>
    <dgm:cxn modelId="{90D257FC-DFB4-4628-B96C-319B8EFB451D}" srcId="{D9E70ECA-3C59-4D9E-8D51-A057C34D0560}" destId="{A12EE973-CD60-42A2-82F8-DF0B822758E3}" srcOrd="3" destOrd="0" parTransId="{E6BF85DE-6C9F-42D0-BD77-ECA82A91D716}" sibTransId="{0A88ACD8-3E31-456E-B4D9-45ED210F4768}"/>
    <dgm:cxn modelId="{2D347193-3BA2-4825-8F19-C22CF3B962BB}" type="presParOf" srcId="{564456B5-99DF-4C0D-8B83-1ECE901E0D70}" destId="{802DD1FB-2320-4200-93BD-7B1912B34864}" srcOrd="0" destOrd="0" presId="urn:microsoft.com/office/officeart/2005/8/layout/equation2"/>
    <dgm:cxn modelId="{AB9E3167-3BAB-4FF8-80FA-F6E4A953CA5C}" type="presParOf" srcId="{802DD1FB-2320-4200-93BD-7B1912B34864}" destId="{1A1EC756-10CF-4C13-85A7-37BD4AE4BDC4}" srcOrd="0" destOrd="0" presId="urn:microsoft.com/office/officeart/2005/8/layout/equation2"/>
    <dgm:cxn modelId="{49F4A277-9BD9-4BFB-A3D0-AC9A18796EB2}" type="presParOf" srcId="{802DD1FB-2320-4200-93BD-7B1912B34864}" destId="{7C5FDF1B-AAF2-4540-9289-666D5A419CE8}" srcOrd="1" destOrd="0" presId="urn:microsoft.com/office/officeart/2005/8/layout/equation2"/>
    <dgm:cxn modelId="{B32BD987-BA4C-471D-9589-1FAA40DA24F4}" type="presParOf" srcId="{802DD1FB-2320-4200-93BD-7B1912B34864}" destId="{81083708-97EF-4C9D-B393-B504F93EF2E9}" srcOrd="2" destOrd="0" presId="urn:microsoft.com/office/officeart/2005/8/layout/equation2"/>
    <dgm:cxn modelId="{DE63E38C-BAEE-4044-94B6-59711562E1F5}" type="presParOf" srcId="{802DD1FB-2320-4200-93BD-7B1912B34864}" destId="{AD403B36-76D7-42DE-B236-3415E9D22F72}" srcOrd="3" destOrd="0" presId="urn:microsoft.com/office/officeart/2005/8/layout/equation2"/>
    <dgm:cxn modelId="{A59D6796-7D3B-4E7D-9BD6-38DC3A172E3C}" type="presParOf" srcId="{802DD1FB-2320-4200-93BD-7B1912B34864}" destId="{C7EC5D28-9622-4AFB-A48A-268E403CC0B5}" srcOrd="4" destOrd="0" presId="urn:microsoft.com/office/officeart/2005/8/layout/equation2"/>
    <dgm:cxn modelId="{983543AE-121A-4CF3-91E5-77FB8CF03F49}" type="presParOf" srcId="{802DD1FB-2320-4200-93BD-7B1912B34864}" destId="{81F57752-F27C-4E04-9C1F-D02CF8401AA4}" srcOrd="5" destOrd="0" presId="urn:microsoft.com/office/officeart/2005/8/layout/equation2"/>
    <dgm:cxn modelId="{F050A421-A51B-4D01-A09C-84E031B3E048}" type="presParOf" srcId="{802DD1FB-2320-4200-93BD-7B1912B34864}" destId="{9B23A48D-61F4-4557-8FB3-BBDA050C800E}" srcOrd="6" destOrd="0" presId="urn:microsoft.com/office/officeart/2005/8/layout/equation2"/>
    <dgm:cxn modelId="{0040BB24-A60A-414B-85ED-986319FACA4A}" type="presParOf" srcId="{802DD1FB-2320-4200-93BD-7B1912B34864}" destId="{ECC8499C-8D9C-4596-9AB4-D8A033D50660}" srcOrd="7" destOrd="0" presId="urn:microsoft.com/office/officeart/2005/8/layout/equation2"/>
    <dgm:cxn modelId="{50AE541E-3CAF-4AC7-A917-6D9195C59133}" type="presParOf" srcId="{802DD1FB-2320-4200-93BD-7B1912B34864}" destId="{4A2B7CCC-D032-4F6F-AF38-D1B36CC480A0}" srcOrd="8" destOrd="0" presId="urn:microsoft.com/office/officeart/2005/8/layout/equation2"/>
    <dgm:cxn modelId="{1CE4CA83-7D5A-4751-A6A3-EE4DD3EE0EC8}" type="presParOf" srcId="{564456B5-99DF-4C0D-8B83-1ECE901E0D70}" destId="{553EFF90-3CAA-45B3-B3AD-C2093DA84A29}" srcOrd="1" destOrd="0" presId="urn:microsoft.com/office/officeart/2005/8/layout/equation2"/>
    <dgm:cxn modelId="{4C728BD2-72E4-46EE-9D3E-C9D738C5F2D3}" type="presParOf" srcId="{553EFF90-3CAA-45B3-B3AD-C2093DA84A29}" destId="{50FF6F53-7E3A-4B93-B70B-2CCBAE85DF3B}" srcOrd="0" destOrd="0" presId="urn:microsoft.com/office/officeart/2005/8/layout/equation2"/>
    <dgm:cxn modelId="{857482F0-F2E0-4FC1-AEA8-8C2EE7731CD5}" type="presParOf" srcId="{564456B5-99DF-4C0D-8B83-1ECE901E0D70}" destId="{71E48382-0365-43D8-A8FA-8D434A56EDE7}" srcOrd="2" destOrd="0" presId="urn:microsoft.com/office/officeart/2005/8/layout/equati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E4584C-21F5-4269-8F38-FC88A2EB1041}" type="doc">
      <dgm:prSet loTypeId="urn:microsoft.com/office/officeart/2005/8/layout/funnel1" loCatId="process" qsTypeId="urn:microsoft.com/office/officeart/2005/8/quickstyle/simple5" qsCatId="simple" csTypeId="urn:microsoft.com/office/officeart/2005/8/colors/accent0_3" csCatId="mainScheme" phldr="1"/>
      <dgm:spPr/>
      <dgm:t>
        <a:bodyPr/>
        <a:lstStyle/>
        <a:p>
          <a:endParaRPr lang="en-US"/>
        </a:p>
      </dgm:t>
    </dgm:pt>
    <dgm:pt modelId="{6CDB3920-A1FD-4AF2-AC63-7282257B2493}">
      <dgm:prSet phldrT="[Text]" custT="1"/>
      <dgm:spPr>
        <a:gradFill rotWithShape="0">
          <a:gsLst>
            <a:gs pos="0">
              <a:schemeClr val="dk2">
                <a:hueOff val="0"/>
                <a:satOff val="0"/>
                <a:lum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gradFill>
        <a:ln>
          <a:noFill/>
        </a:ln>
      </dgm:spPr>
      <dgm:t>
        <a:bodyPr/>
        <a:lstStyle/>
        <a:p>
          <a:r>
            <a:rPr lang="en-US" sz="1050" b="1"/>
            <a:t>Electrification</a:t>
          </a:r>
        </a:p>
      </dgm:t>
    </dgm:pt>
    <dgm:pt modelId="{9EF9A335-4520-4FBA-BDC1-C1A2FFD963EF}" type="parTrans" cxnId="{21106D73-4337-4C01-8F4A-4937486E431C}">
      <dgm:prSet/>
      <dgm:spPr/>
      <dgm:t>
        <a:bodyPr/>
        <a:lstStyle/>
        <a:p>
          <a:endParaRPr lang="en-US" sz="1200"/>
        </a:p>
      </dgm:t>
    </dgm:pt>
    <dgm:pt modelId="{C42D3E51-43E0-438A-9394-66FBFCD67B11}" type="sibTrans" cxnId="{21106D73-4337-4C01-8F4A-4937486E431C}">
      <dgm:prSet/>
      <dgm:spPr/>
      <dgm:t>
        <a:bodyPr/>
        <a:lstStyle/>
        <a:p>
          <a:endParaRPr lang="en-US" sz="1200"/>
        </a:p>
      </dgm:t>
    </dgm:pt>
    <dgm:pt modelId="{BBF421D4-3529-4B30-9F2B-FCF56277ADBA}">
      <dgm:prSet phldrT="[Text]" custT="1"/>
      <dgm:spPr/>
      <dgm:t>
        <a:bodyPr/>
        <a:lstStyle/>
        <a:p>
          <a:r>
            <a:rPr lang="en-US" sz="1050" b="1"/>
            <a:t>Refrigerants </a:t>
          </a:r>
        </a:p>
      </dgm:t>
    </dgm:pt>
    <dgm:pt modelId="{CBE89186-BEF0-479D-BA45-2952AEB5FF32}" type="parTrans" cxnId="{C4F78BE5-77D7-4E4F-B921-41AE255E79D9}">
      <dgm:prSet/>
      <dgm:spPr/>
      <dgm:t>
        <a:bodyPr/>
        <a:lstStyle/>
        <a:p>
          <a:endParaRPr lang="en-US" sz="1200"/>
        </a:p>
      </dgm:t>
    </dgm:pt>
    <dgm:pt modelId="{43C935A4-79C8-4EB5-AF6D-445D61E125A9}" type="sibTrans" cxnId="{C4F78BE5-77D7-4E4F-B921-41AE255E79D9}">
      <dgm:prSet/>
      <dgm:spPr/>
      <dgm:t>
        <a:bodyPr/>
        <a:lstStyle/>
        <a:p>
          <a:endParaRPr lang="en-US" sz="1200"/>
        </a:p>
      </dgm:t>
    </dgm:pt>
    <dgm:pt modelId="{0BEF6752-FD44-4EBE-B93C-35922CD64BC5}">
      <dgm:prSet phldrT="[Text]" custT="1"/>
      <dgm:spPr/>
      <dgm:t>
        <a:bodyPr/>
        <a:lstStyle/>
        <a:p>
          <a:r>
            <a:rPr lang="en-US" sz="1050" b="1"/>
            <a:t>Efficiency Gains</a:t>
          </a:r>
        </a:p>
      </dgm:t>
    </dgm:pt>
    <dgm:pt modelId="{20B0ED33-41A8-4766-996E-599B05BA9BC6}" type="parTrans" cxnId="{74081F73-E754-4E23-8620-8ADE74757CB3}">
      <dgm:prSet/>
      <dgm:spPr/>
      <dgm:t>
        <a:bodyPr/>
        <a:lstStyle/>
        <a:p>
          <a:endParaRPr lang="en-US" sz="1200"/>
        </a:p>
      </dgm:t>
    </dgm:pt>
    <dgm:pt modelId="{E3BE0EEC-F2E5-4E60-A2E0-85CFEBEC1506}" type="sibTrans" cxnId="{74081F73-E754-4E23-8620-8ADE74757CB3}">
      <dgm:prSet/>
      <dgm:spPr/>
      <dgm:t>
        <a:bodyPr/>
        <a:lstStyle/>
        <a:p>
          <a:endParaRPr lang="en-US" sz="1200"/>
        </a:p>
      </dgm:t>
    </dgm:pt>
    <dgm:pt modelId="{975A5211-90DD-49C7-9CC6-E7C85DE5A299}">
      <dgm:prSet phldrT="[Text]" custT="1"/>
      <dgm:spPr/>
      <dgm:t>
        <a:bodyPr/>
        <a:lstStyle/>
        <a:p>
          <a:r>
            <a:rPr lang="en-US" sz="2000">
              <a:solidFill>
                <a:schemeClr val="accent1"/>
              </a:solidFill>
            </a:rPr>
            <a:t>Decarbonization</a:t>
          </a:r>
        </a:p>
      </dgm:t>
    </dgm:pt>
    <dgm:pt modelId="{6175C929-26D0-447E-9EC2-9632A743A477}" type="parTrans" cxnId="{E3541D44-20C3-4E9E-8C05-06A7BC807CCB}">
      <dgm:prSet/>
      <dgm:spPr/>
      <dgm:t>
        <a:bodyPr/>
        <a:lstStyle/>
        <a:p>
          <a:endParaRPr lang="en-US" sz="1200"/>
        </a:p>
      </dgm:t>
    </dgm:pt>
    <dgm:pt modelId="{C86A36C5-49C4-445D-834A-2B84712D466F}" type="sibTrans" cxnId="{E3541D44-20C3-4E9E-8C05-06A7BC807CCB}">
      <dgm:prSet/>
      <dgm:spPr/>
      <dgm:t>
        <a:bodyPr/>
        <a:lstStyle/>
        <a:p>
          <a:endParaRPr lang="en-US" sz="1200"/>
        </a:p>
      </dgm:t>
    </dgm:pt>
    <dgm:pt modelId="{D0FE2E91-CD46-4A70-8593-19C202FF38CE}" type="pres">
      <dgm:prSet presAssocID="{78E4584C-21F5-4269-8F38-FC88A2EB1041}" presName="Name0" presStyleCnt="0">
        <dgm:presLayoutVars>
          <dgm:chMax val="4"/>
          <dgm:resizeHandles val="exact"/>
        </dgm:presLayoutVars>
      </dgm:prSet>
      <dgm:spPr/>
    </dgm:pt>
    <dgm:pt modelId="{68C38E7B-9959-47EE-AFD8-EDB8B53968E3}" type="pres">
      <dgm:prSet presAssocID="{78E4584C-21F5-4269-8F38-FC88A2EB1041}" presName="ellipse" presStyleLbl="trBgShp" presStyleIdx="0" presStyleCnt="1"/>
      <dgm:spPr>
        <a:solidFill>
          <a:srgbClr val="0097E0">
            <a:alpha val="40000"/>
          </a:srgbClr>
        </a:solidFill>
      </dgm:spPr>
    </dgm:pt>
    <dgm:pt modelId="{CE520E5F-E1A7-4692-A6E7-DFB5EEA43AA6}" type="pres">
      <dgm:prSet presAssocID="{78E4584C-21F5-4269-8F38-FC88A2EB1041}" presName="arrow1" presStyleLbl="fgShp" presStyleIdx="0" presStyleCnt="1" custScaleX="120410" custScaleY="143064"/>
      <dgm:spPr>
        <a:solidFill>
          <a:srgbClr val="0097E0"/>
        </a:solidFill>
        <a:scene3d>
          <a:camera prst="orthographicFront">
            <a:rot lat="0" lon="0" rev="0"/>
          </a:camera>
          <a:lightRig rig="brightRoom" dir="t">
            <a:rot lat="0" lon="0" rev="600000"/>
          </a:lightRig>
        </a:scene3d>
        <a:sp3d prstMaterial="metal"/>
      </dgm:spPr>
    </dgm:pt>
    <dgm:pt modelId="{C85987BD-59BC-4EF9-A7CF-907A4B454C93}" type="pres">
      <dgm:prSet presAssocID="{78E4584C-21F5-4269-8F38-FC88A2EB1041}" presName="rectangle" presStyleLbl="revTx" presStyleIdx="0" presStyleCnt="1">
        <dgm:presLayoutVars>
          <dgm:bulletEnabled val="1"/>
        </dgm:presLayoutVars>
      </dgm:prSet>
      <dgm:spPr/>
    </dgm:pt>
    <dgm:pt modelId="{483D6462-EE30-42C9-835B-D4EA50E3CA6B}" type="pres">
      <dgm:prSet presAssocID="{BBF421D4-3529-4B30-9F2B-FCF56277ADBA}" presName="item1" presStyleLbl="node1" presStyleIdx="0" presStyleCnt="3" custScaleX="101488" custScaleY="101488">
        <dgm:presLayoutVars>
          <dgm:bulletEnabled val="1"/>
        </dgm:presLayoutVars>
      </dgm:prSet>
      <dgm:spPr/>
    </dgm:pt>
    <dgm:pt modelId="{82E1E0EB-68E7-4BC1-9234-C0242A44E3EC}" type="pres">
      <dgm:prSet presAssocID="{0BEF6752-FD44-4EBE-B93C-35922CD64BC5}" presName="item2" presStyleLbl="node1" presStyleIdx="1" presStyleCnt="3" custScaleX="103946" custScaleY="103946">
        <dgm:presLayoutVars>
          <dgm:bulletEnabled val="1"/>
        </dgm:presLayoutVars>
      </dgm:prSet>
      <dgm:spPr/>
    </dgm:pt>
    <dgm:pt modelId="{7323EDE2-7FBB-44E3-A68B-8CA935DC708E}" type="pres">
      <dgm:prSet presAssocID="{975A5211-90DD-49C7-9CC6-E7C85DE5A299}" presName="item3" presStyleLbl="node1" presStyleIdx="2" presStyleCnt="3" custScaleX="105629" custScaleY="105629" custLinFactNeighborX="2070">
        <dgm:presLayoutVars>
          <dgm:bulletEnabled val="1"/>
        </dgm:presLayoutVars>
      </dgm:prSet>
      <dgm:spPr/>
    </dgm:pt>
    <dgm:pt modelId="{EDA5ABEE-9E32-4935-8B92-EA5A1671F573}" type="pres">
      <dgm:prSet presAssocID="{78E4584C-21F5-4269-8F38-FC88A2EB1041}" presName="funnel" presStyleLbl="trAlignAcc1" presStyleIdx="0" presStyleCnt="1" custLinFactNeighborX="0" custLinFactNeighborY="-893"/>
      <dgm:spPr>
        <a:solidFill>
          <a:schemeClr val="accent2">
            <a:alpha val="40000"/>
          </a:schemeClr>
        </a:solidFill>
      </dgm:spPr>
    </dgm:pt>
  </dgm:ptLst>
  <dgm:cxnLst>
    <dgm:cxn modelId="{FDF53B11-D496-46BA-A0D5-FAF47E713513}" type="presOf" srcId="{975A5211-90DD-49C7-9CC6-E7C85DE5A299}" destId="{C85987BD-59BC-4EF9-A7CF-907A4B454C93}" srcOrd="0" destOrd="0" presId="urn:microsoft.com/office/officeart/2005/8/layout/funnel1"/>
    <dgm:cxn modelId="{B323D83E-2AB5-4B00-AA66-22F0586F9D3B}" type="presOf" srcId="{BBF421D4-3529-4B30-9F2B-FCF56277ADBA}" destId="{82E1E0EB-68E7-4BC1-9234-C0242A44E3EC}" srcOrd="0" destOrd="0" presId="urn:microsoft.com/office/officeart/2005/8/layout/funnel1"/>
    <dgm:cxn modelId="{7BC4B75B-BBF3-45AE-B6D4-CAE9DA0B5312}" type="presOf" srcId="{78E4584C-21F5-4269-8F38-FC88A2EB1041}" destId="{D0FE2E91-CD46-4A70-8593-19C202FF38CE}" srcOrd="0" destOrd="0" presId="urn:microsoft.com/office/officeart/2005/8/layout/funnel1"/>
    <dgm:cxn modelId="{E3541D44-20C3-4E9E-8C05-06A7BC807CCB}" srcId="{78E4584C-21F5-4269-8F38-FC88A2EB1041}" destId="{975A5211-90DD-49C7-9CC6-E7C85DE5A299}" srcOrd="3" destOrd="0" parTransId="{6175C929-26D0-447E-9EC2-9632A743A477}" sibTransId="{C86A36C5-49C4-445D-834A-2B84712D466F}"/>
    <dgm:cxn modelId="{136E3364-56E6-4B43-9230-9CEA47A8F41F}" type="presOf" srcId="{0BEF6752-FD44-4EBE-B93C-35922CD64BC5}" destId="{483D6462-EE30-42C9-835B-D4EA50E3CA6B}" srcOrd="0" destOrd="0" presId="urn:microsoft.com/office/officeart/2005/8/layout/funnel1"/>
    <dgm:cxn modelId="{74081F73-E754-4E23-8620-8ADE74757CB3}" srcId="{78E4584C-21F5-4269-8F38-FC88A2EB1041}" destId="{0BEF6752-FD44-4EBE-B93C-35922CD64BC5}" srcOrd="2" destOrd="0" parTransId="{20B0ED33-41A8-4766-996E-599B05BA9BC6}" sibTransId="{E3BE0EEC-F2E5-4E60-A2E0-85CFEBEC1506}"/>
    <dgm:cxn modelId="{21106D73-4337-4C01-8F4A-4937486E431C}" srcId="{78E4584C-21F5-4269-8F38-FC88A2EB1041}" destId="{6CDB3920-A1FD-4AF2-AC63-7282257B2493}" srcOrd="0" destOrd="0" parTransId="{9EF9A335-4520-4FBA-BDC1-C1A2FFD963EF}" sibTransId="{C42D3E51-43E0-438A-9394-66FBFCD67B11}"/>
    <dgm:cxn modelId="{00938BB3-4138-4C17-92CE-3F98CB49E45C}" type="presOf" srcId="{6CDB3920-A1FD-4AF2-AC63-7282257B2493}" destId="{7323EDE2-7FBB-44E3-A68B-8CA935DC708E}" srcOrd="0" destOrd="0" presId="urn:microsoft.com/office/officeart/2005/8/layout/funnel1"/>
    <dgm:cxn modelId="{C4F78BE5-77D7-4E4F-B921-41AE255E79D9}" srcId="{78E4584C-21F5-4269-8F38-FC88A2EB1041}" destId="{BBF421D4-3529-4B30-9F2B-FCF56277ADBA}" srcOrd="1" destOrd="0" parTransId="{CBE89186-BEF0-479D-BA45-2952AEB5FF32}" sibTransId="{43C935A4-79C8-4EB5-AF6D-445D61E125A9}"/>
    <dgm:cxn modelId="{FD319F21-A0FB-48F5-A4B6-8703FC3BE1AC}" type="presParOf" srcId="{D0FE2E91-CD46-4A70-8593-19C202FF38CE}" destId="{68C38E7B-9959-47EE-AFD8-EDB8B53968E3}" srcOrd="0" destOrd="0" presId="urn:microsoft.com/office/officeart/2005/8/layout/funnel1"/>
    <dgm:cxn modelId="{75D7A866-B8F7-4E7E-8096-D351936DCBA7}" type="presParOf" srcId="{D0FE2E91-CD46-4A70-8593-19C202FF38CE}" destId="{CE520E5F-E1A7-4692-A6E7-DFB5EEA43AA6}" srcOrd="1" destOrd="0" presId="urn:microsoft.com/office/officeart/2005/8/layout/funnel1"/>
    <dgm:cxn modelId="{C611ED60-7ACB-45EF-A799-F0A427CF9462}" type="presParOf" srcId="{D0FE2E91-CD46-4A70-8593-19C202FF38CE}" destId="{C85987BD-59BC-4EF9-A7CF-907A4B454C93}" srcOrd="2" destOrd="0" presId="urn:microsoft.com/office/officeart/2005/8/layout/funnel1"/>
    <dgm:cxn modelId="{6723E4C3-9BB5-4A9E-A8D9-5797707A937A}" type="presParOf" srcId="{D0FE2E91-CD46-4A70-8593-19C202FF38CE}" destId="{483D6462-EE30-42C9-835B-D4EA50E3CA6B}" srcOrd="3" destOrd="0" presId="urn:microsoft.com/office/officeart/2005/8/layout/funnel1"/>
    <dgm:cxn modelId="{9F93FAB1-C99A-42FA-8956-6F2289B28AD2}" type="presParOf" srcId="{D0FE2E91-CD46-4A70-8593-19C202FF38CE}" destId="{82E1E0EB-68E7-4BC1-9234-C0242A44E3EC}" srcOrd="4" destOrd="0" presId="urn:microsoft.com/office/officeart/2005/8/layout/funnel1"/>
    <dgm:cxn modelId="{68193811-E477-4FC5-97C5-C3A0193AE89B}" type="presParOf" srcId="{D0FE2E91-CD46-4A70-8593-19C202FF38CE}" destId="{7323EDE2-7FBB-44E3-A68B-8CA935DC708E}" srcOrd="5" destOrd="0" presId="urn:microsoft.com/office/officeart/2005/8/layout/funnel1"/>
    <dgm:cxn modelId="{0F89F0B0-D88D-4309-807D-107AB9F9609A}" type="presParOf" srcId="{D0FE2E91-CD46-4A70-8593-19C202FF38CE}" destId="{EDA5ABEE-9E32-4935-8B92-EA5A1671F573}"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E4584C-21F5-4269-8F38-FC88A2EB1041}" type="doc">
      <dgm:prSet loTypeId="urn:microsoft.com/office/officeart/2005/8/layout/funnel1" loCatId="process" qsTypeId="urn:microsoft.com/office/officeart/2005/8/quickstyle/simple5" qsCatId="simple" csTypeId="urn:microsoft.com/office/officeart/2005/8/colors/accent0_3" csCatId="mainScheme" phldr="1"/>
      <dgm:spPr/>
      <dgm:t>
        <a:bodyPr/>
        <a:lstStyle/>
        <a:p>
          <a:endParaRPr lang="en-US"/>
        </a:p>
      </dgm:t>
    </dgm:pt>
    <dgm:pt modelId="{6CDB3920-A1FD-4AF2-AC63-7282257B2493}">
      <dgm:prSet phldrT="[Text]" custT="1"/>
      <dgm:spPr/>
      <dgm:t>
        <a:bodyPr/>
        <a:lstStyle/>
        <a:p>
          <a:r>
            <a:rPr lang="en-US" sz="1050" b="1"/>
            <a:t>Electrification</a:t>
          </a:r>
        </a:p>
      </dgm:t>
    </dgm:pt>
    <dgm:pt modelId="{9EF9A335-4520-4FBA-BDC1-C1A2FFD963EF}" type="parTrans" cxnId="{21106D73-4337-4C01-8F4A-4937486E431C}">
      <dgm:prSet/>
      <dgm:spPr/>
      <dgm:t>
        <a:bodyPr/>
        <a:lstStyle/>
        <a:p>
          <a:endParaRPr lang="en-US" sz="1200"/>
        </a:p>
      </dgm:t>
    </dgm:pt>
    <dgm:pt modelId="{C42D3E51-43E0-438A-9394-66FBFCD67B11}" type="sibTrans" cxnId="{21106D73-4337-4C01-8F4A-4937486E431C}">
      <dgm:prSet/>
      <dgm:spPr/>
      <dgm:t>
        <a:bodyPr/>
        <a:lstStyle/>
        <a:p>
          <a:endParaRPr lang="en-US" sz="1200"/>
        </a:p>
      </dgm:t>
    </dgm:pt>
    <dgm:pt modelId="{BBF421D4-3529-4B30-9F2B-FCF56277ADBA}">
      <dgm:prSet phldrT="[Text]" custT="1"/>
      <dgm:spPr/>
      <dgm:t>
        <a:bodyPr/>
        <a:lstStyle/>
        <a:p>
          <a:r>
            <a:rPr lang="en-US" sz="1050" b="1"/>
            <a:t>Refrigerants </a:t>
          </a:r>
        </a:p>
      </dgm:t>
    </dgm:pt>
    <dgm:pt modelId="{CBE89186-BEF0-479D-BA45-2952AEB5FF32}" type="parTrans" cxnId="{C4F78BE5-77D7-4E4F-B921-41AE255E79D9}">
      <dgm:prSet/>
      <dgm:spPr/>
      <dgm:t>
        <a:bodyPr/>
        <a:lstStyle/>
        <a:p>
          <a:endParaRPr lang="en-US" sz="1200"/>
        </a:p>
      </dgm:t>
    </dgm:pt>
    <dgm:pt modelId="{43C935A4-79C8-4EB5-AF6D-445D61E125A9}" type="sibTrans" cxnId="{C4F78BE5-77D7-4E4F-B921-41AE255E79D9}">
      <dgm:prSet/>
      <dgm:spPr/>
      <dgm:t>
        <a:bodyPr/>
        <a:lstStyle/>
        <a:p>
          <a:endParaRPr lang="en-US" sz="1200"/>
        </a:p>
      </dgm:t>
    </dgm:pt>
    <dgm:pt modelId="{0BEF6752-FD44-4EBE-B93C-35922CD64BC5}">
      <dgm:prSet phldrT="[Text]" custT="1"/>
      <dgm:spPr/>
      <dgm:t>
        <a:bodyPr/>
        <a:lstStyle/>
        <a:p>
          <a:r>
            <a:rPr lang="en-US" sz="1050" b="1"/>
            <a:t>Efficiency Gains</a:t>
          </a:r>
        </a:p>
      </dgm:t>
    </dgm:pt>
    <dgm:pt modelId="{20B0ED33-41A8-4766-996E-599B05BA9BC6}" type="parTrans" cxnId="{74081F73-E754-4E23-8620-8ADE74757CB3}">
      <dgm:prSet/>
      <dgm:spPr/>
      <dgm:t>
        <a:bodyPr/>
        <a:lstStyle/>
        <a:p>
          <a:endParaRPr lang="en-US" sz="1200"/>
        </a:p>
      </dgm:t>
    </dgm:pt>
    <dgm:pt modelId="{E3BE0EEC-F2E5-4E60-A2E0-85CFEBEC1506}" type="sibTrans" cxnId="{74081F73-E754-4E23-8620-8ADE74757CB3}">
      <dgm:prSet/>
      <dgm:spPr/>
      <dgm:t>
        <a:bodyPr/>
        <a:lstStyle/>
        <a:p>
          <a:endParaRPr lang="en-US" sz="1200"/>
        </a:p>
      </dgm:t>
    </dgm:pt>
    <dgm:pt modelId="{975A5211-90DD-49C7-9CC6-E7C85DE5A299}">
      <dgm:prSet phldrT="[Text]" custT="1"/>
      <dgm:spPr/>
      <dgm:t>
        <a:bodyPr/>
        <a:lstStyle/>
        <a:p>
          <a:r>
            <a:rPr lang="en-US" sz="2000">
              <a:solidFill>
                <a:schemeClr val="accent1"/>
              </a:solidFill>
            </a:rPr>
            <a:t>Decarbonization</a:t>
          </a:r>
        </a:p>
      </dgm:t>
    </dgm:pt>
    <dgm:pt modelId="{6175C929-26D0-447E-9EC2-9632A743A477}" type="parTrans" cxnId="{E3541D44-20C3-4E9E-8C05-06A7BC807CCB}">
      <dgm:prSet/>
      <dgm:spPr/>
      <dgm:t>
        <a:bodyPr/>
        <a:lstStyle/>
        <a:p>
          <a:endParaRPr lang="en-US" sz="1200"/>
        </a:p>
      </dgm:t>
    </dgm:pt>
    <dgm:pt modelId="{C86A36C5-49C4-445D-834A-2B84712D466F}" type="sibTrans" cxnId="{E3541D44-20C3-4E9E-8C05-06A7BC807CCB}">
      <dgm:prSet/>
      <dgm:spPr/>
      <dgm:t>
        <a:bodyPr/>
        <a:lstStyle/>
        <a:p>
          <a:endParaRPr lang="en-US" sz="1200"/>
        </a:p>
      </dgm:t>
    </dgm:pt>
    <dgm:pt modelId="{D0FE2E91-CD46-4A70-8593-19C202FF38CE}" type="pres">
      <dgm:prSet presAssocID="{78E4584C-21F5-4269-8F38-FC88A2EB1041}" presName="Name0" presStyleCnt="0">
        <dgm:presLayoutVars>
          <dgm:chMax val="4"/>
          <dgm:resizeHandles val="exact"/>
        </dgm:presLayoutVars>
      </dgm:prSet>
      <dgm:spPr/>
    </dgm:pt>
    <dgm:pt modelId="{68C38E7B-9959-47EE-AFD8-EDB8B53968E3}" type="pres">
      <dgm:prSet presAssocID="{78E4584C-21F5-4269-8F38-FC88A2EB1041}" presName="ellipse" presStyleLbl="trBgShp" presStyleIdx="0" presStyleCnt="1"/>
      <dgm:spPr>
        <a:solidFill>
          <a:srgbClr val="0097E0">
            <a:alpha val="40000"/>
          </a:srgbClr>
        </a:solidFill>
      </dgm:spPr>
    </dgm:pt>
    <dgm:pt modelId="{CE520E5F-E1A7-4692-A6E7-DFB5EEA43AA6}" type="pres">
      <dgm:prSet presAssocID="{78E4584C-21F5-4269-8F38-FC88A2EB1041}" presName="arrow1" presStyleLbl="fgShp" presStyleIdx="0" presStyleCnt="1" custScaleX="120410" custScaleY="143064"/>
      <dgm:spPr>
        <a:solidFill>
          <a:srgbClr val="0097E0"/>
        </a:solidFill>
        <a:scene3d>
          <a:camera prst="orthographicFront">
            <a:rot lat="0" lon="0" rev="0"/>
          </a:camera>
          <a:lightRig rig="brightRoom" dir="t">
            <a:rot lat="0" lon="0" rev="600000"/>
          </a:lightRig>
        </a:scene3d>
        <a:sp3d prstMaterial="metal"/>
      </dgm:spPr>
    </dgm:pt>
    <dgm:pt modelId="{C85987BD-59BC-4EF9-A7CF-907A4B454C93}" type="pres">
      <dgm:prSet presAssocID="{78E4584C-21F5-4269-8F38-FC88A2EB1041}" presName="rectangle" presStyleLbl="revTx" presStyleIdx="0" presStyleCnt="1">
        <dgm:presLayoutVars>
          <dgm:bulletEnabled val="1"/>
        </dgm:presLayoutVars>
      </dgm:prSet>
      <dgm:spPr/>
    </dgm:pt>
    <dgm:pt modelId="{483D6462-EE30-42C9-835B-D4EA50E3CA6B}" type="pres">
      <dgm:prSet presAssocID="{BBF421D4-3529-4B30-9F2B-FCF56277ADBA}" presName="item1" presStyleLbl="node1" presStyleIdx="0" presStyleCnt="3" custScaleX="101488" custScaleY="101488">
        <dgm:presLayoutVars>
          <dgm:bulletEnabled val="1"/>
        </dgm:presLayoutVars>
      </dgm:prSet>
      <dgm:spPr/>
    </dgm:pt>
    <dgm:pt modelId="{82E1E0EB-68E7-4BC1-9234-C0242A44E3EC}" type="pres">
      <dgm:prSet presAssocID="{0BEF6752-FD44-4EBE-B93C-35922CD64BC5}" presName="item2" presStyleLbl="node1" presStyleIdx="1" presStyleCnt="3" custScaleX="103946" custScaleY="103946">
        <dgm:presLayoutVars>
          <dgm:bulletEnabled val="1"/>
        </dgm:presLayoutVars>
      </dgm:prSet>
      <dgm:spPr/>
    </dgm:pt>
    <dgm:pt modelId="{7323EDE2-7FBB-44E3-A68B-8CA935DC708E}" type="pres">
      <dgm:prSet presAssocID="{975A5211-90DD-49C7-9CC6-E7C85DE5A299}" presName="item3" presStyleLbl="node1" presStyleIdx="2" presStyleCnt="3" custScaleX="105629" custScaleY="105629" custLinFactNeighborX="2070">
        <dgm:presLayoutVars>
          <dgm:bulletEnabled val="1"/>
        </dgm:presLayoutVars>
      </dgm:prSet>
      <dgm:spPr/>
    </dgm:pt>
    <dgm:pt modelId="{EDA5ABEE-9E32-4935-8B92-EA5A1671F573}" type="pres">
      <dgm:prSet presAssocID="{78E4584C-21F5-4269-8F38-FC88A2EB1041}" presName="funnel" presStyleLbl="trAlignAcc1" presStyleIdx="0" presStyleCnt="1" custLinFactNeighborX="0" custLinFactNeighborY="-893"/>
      <dgm:spPr>
        <a:solidFill>
          <a:schemeClr val="accent2">
            <a:alpha val="40000"/>
          </a:schemeClr>
        </a:solidFill>
      </dgm:spPr>
    </dgm:pt>
  </dgm:ptLst>
  <dgm:cxnLst>
    <dgm:cxn modelId="{FDF53B11-D496-46BA-A0D5-FAF47E713513}" type="presOf" srcId="{975A5211-90DD-49C7-9CC6-E7C85DE5A299}" destId="{C85987BD-59BC-4EF9-A7CF-907A4B454C93}" srcOrd="0" destOrd="0" presId="urn:microsoft.com/office/officeart/2005/8/layout/funnel1"/>
    <dgm:cxn modelId="{B323D83E-2AB5-4B00-AA66-22F0586F9D3B}" type="presOf" srcId="{BBF421D4-3529-4B30-9F2B-FCF56277ADBA}" destId="{82E1E0EB-68E7-4BC1-9234-C0242A44E3EC}" srcOrd="0" destOrd="0" presId="urn:microsoft.com/office/officeart/2005/8/layout/funnel1"/>
    <dgm:cxn modelId="{7BC4B75B-BBF3-45AE-B6D4-CAE9DA0B5312}" type="presOf" srcId="{78E4584C-21F5-4269-8F38-FC88A2EB1041}" destId="{D0FE2E91-CD46-4A70-8593-19C202FF38CE}" srcOrd="0" destOrd="0" presId="urn:microsoft.com/office/officeart/2005/8/layout/funnel1"/>
    <dgm:cxn modelId="{E3541D44-20C3-4E9E-8C05-06A7BC807CCB}" srcId="{78E4584C-21F5-4269-8F38-FC88A2EB1041}" destId="{975A5211-90DD-49C7-9CC6-E7C85DE5A299}" srcOrd="3" destOrd="0" parTransId="{6175C929-26D0-447E-9EC2-9632A743A477}" sibTransId="{C86A36C5-49C4-445D-834A-2B84712D466F}"/>
    <dgm:cxn modelId="{136E3364-56E6-4B43-9230-9CEA47A8F41F}" type="presOf" srcId="{0BEF6752-FD44-4EBE-B93C-35922CD64BC5}" destId="{483D6462-EE30-42C9-835B-D4EA50E3CA6B}" srcOrd="0" destOrd="0" presId="urn:microsoft.com/office/officeart/2005/8/layout/funnel1"/>
    <dgm:cxn modelId="{74081F73-E754-4E23-8620-8ADE74757CB3}" srcId="{78E4584C-21F5-4269-8F38-FC88A2EB1041}" destId="{0BEF6752-FD44-4EBE-B93C-35922CD64BC5}" srcOrd="2" destOrd="0" parTransId="{20B0ED33-41A8-4766-996E-599B05BA9BC6}" sibTransId="{E3BE0EEC-F2E5-4E60-A2E0-85CFEBEC1506}"/>
    <dgm:cxn modelId="{21106D73-4337-4C01-8F4A-4937486E431C}" srcId="{78E4584C-21F5-4269-8F38-FC88A2EB1041}" destId="{6CDB3920-A1FD-4AF2-AC63-7282257B2493}" srcOrd="0" destOrd="0" parTransId="{9EF9A335-4520-4FBA-BDC1-C1A2FFD963EF}" sibTransId="{C42D3E51-43E0-438A-9394-66FBFCD67B11}"/>
    <dgm:cxn modelId="{00938BB3-4138-4C17-92CE-3F98CB49E45C}" type="presOf" srcId="{6CDB3920-A1FD-4AF2-AC63-7282257B2493}" destId="{7323EDE2-7FBB-44E3-A68B-8CA935DC708E}" srcOrd="0" destOrd="0" presId="urn:microsoft.com/office/officeart/2005/8/layout/funnel1"/>
    <dgm:cxn modelId="{C4F78BE5-77D7-4E4F-B921-41AE255E79D9}" srcId="{78E4584C-21F5-4269-8F38-FC88A2EB1041}" destId="{BBF421D4-3529-4B30-9F2B-FCF56277ADBA}" srcOrd="1" destOrd="0" parTransId="{CBE89186-BEF0-479D-BA45-2952AEB5FF32}" sibTransId="{43C935A4-79C8-4EB5-AF6D-445D61E125A9}"/>
    <dgm:cxn modelId="{FD319F21-A0FB-48F5-A4B6-8703FC3BE1AC}" type="presParOf" srcId="{D0FE2E91-CD46-4A70-8593-19C202FF38CE}" destId="{68C38E7B-9959-47EE-AFD8-EDB8B53968E3}" srcOrd="0" destOrd="0" presId="urn:microsoft.com/office/officeart/2005/8/layout/funnel1"/>
    <dgm:cxn modelId="{75D7A866-B8F7-4E7E-8096-D351936DCBA7}" type="presParOf" srcId="{D0FE2E91-CD46-4A70-8593-19C202FF38CE}" destId="{CE520E5F-E1A7-4692-A6E7-DFB5EEA43AA6}" srcOrd="1" destOrd="0" presId="urn:microsoft.com/office/officeart/2005/8/layout/funnel1"/>
    <dgm:cxn modelId="{C611ED60-7ACB-45EF-A799-F0A427CF9462}" type="presParOf" srcId="{D0FE2E91-CD46-4A70-8593-19C202FF38CE}" destId="{C85987BD-59BC-4EF9-A7CF-907A4B454C93}" srcOrd="2" destOrd="0" presId="urn:microsoft.com/office/officeart/2005/8/layout/funnel1"/>
    <dgm:cxn modelId="{6723E4C3-9BB5-4A9E-A8D9-5797707A937A}" type="presParOf" srcId="{D0FE2E91-CD46-4A70-8593-19C202FF38CE}" destId="{483D6462-EE30-42C9-835B-D4EA50E3CA6B}" srcOrd="3" destOrd="0" presId="urn:microsoft.com/office/officeart/2005/8/layout/funnel1"/>
    <dgm:cxn modelId="{9F93FAB1-C99A-42FA-8956-6F2289B28AD2}" type="presParOf" srcId="{D0FE2E91-CD46-4A70-8593-19C202FF38CE}" destId="{82E1E0EB-68E7-4BC1-9234-C0242A44E3EC}" srcOrd="4" destOrd="0" presId="urn:microsoft.com/office/officeart/2005/8/layout/funnel1"/>
    <dgm:cxn modelId="{68193811-E477-4FC5-97C5-C3A0193AE89B}" type="presParOf" srcId="{D0FE2E91-CD46-4A70-8593-19C202FF38CE}" destId="{7323EDE2-7FBB-44E3-A68B-8CA935DC708E}" srcOrd="5" destOrd="0" presId="urn:microsoft.com/office/officeart/2005/8/layout/funnel1"/>
    <dgm:cxn modelId="{0F89F0B0-D88D-4309-807D-107AB9F9609A}" type="presParOf" srcId="{D0FE2E91-CD46-4A70-8593-19C202FF38CE}" destId="{EDA5ABEE-9E32-4935-8B92-EA5A1671F573}"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8E4584C-21F5-4269-8F38-FC88A2EB1041}" type="doc">
      <dgm:prSet loTypeId="urn:microsoft.com/office/officeart/2005/8/layout/funnel1" loCatId="process" qsTypeId="urn:microsoft.com/office/officeart/2005/8/quickstyle/simple5" qsCatId="simple" csTypeId="urn:microsoft.com/office/officeart/2005/8/colors/accent0_3" csCatId="mainScheme" phldr="1"/>
      <dgm:spPr/>
      <dgm:t>
        <a:bodyPr/>
        <a:lstStyle/>
        <a:p>
          <a:endParaRPr lang="en-US"/>
        </a:p>
      </dgm:t>
    </dgm:pt>
    <dgm:pt modelId="{6CDB3920-A1FD-4AF2-AC63-7282257B2493}">
      <dgm:prSet phldrT="[Text]" custT="1"/>
      <dgm:spPr/>
      <dgm:t>
        <a:bodyPr/>
        <a:lstStyle/>
        <a:p>
          <a:r>
            <a:rPr lang="en-US" sz="1050" b="1"/>
            <a:t>Electrification</a:t>
          </a:r>
        </a:p>
      </dgm:t>
    </dgm:pt>
    <dgm:pt modelId="{9EF9A335-4520-4FBA-BDC1-C1A2FFD963EF}" type="parTrans" cxnId="{21106D73-4337-4C01-8F4A-4937486E431C}">
      <dgm:prSet/>
      <dgm:spPr/>
      <dgm:t>
        <a:bodyPr/>
        <a:lstStyle/>
        <a:p>
          <a:endParaRPr lang="en-US" sz="1200"/>
        </a:p>
      </dgm:t>
    </dgm:pt>
    <dgm:pt modelId="{C42D3E51-43E0-438A-9394-66FBFCD67B11}" type="sibTrans" cxnId="{21106D73-4337-4C01-8F4A-4937486E431C}">
      <dgm:prSet/>
      <dgm:spPr/>
      <dgm:t>
        <a:bodyPr/>
        <a:lstStyle/>
        <a:p>
          <a:endParaRPr lang="en-US" sz="1200"/>
        </a:p>
      </dgm:t>
    </dgm:pt>
    <dgm:pt modelId="{BBF421D4-3529-4B30-9F2B-FCF56277ADBA}">
      <dgm:prSet phldrT="[Text]" custT="1"/>
      <dgm:spPr/>
      <dgm:t>
        <a:bodyPr/>
        <a:lstStyle/>
        <a:p>
          <a:r>
            <a:rPr lang="en-US" sz="1050" b="1"/>
            <a:t>Refrigerants </a:t>
          </a:r>
        </a:p>
      </dgm:t>
    </dgm:pt>
    <dgm:pt modelId="{CBE89186-BEF0-479D-BA45-2952AEB5FF32}" type="parTrans" cxnId="{C4F78BE5-77D7-4E4F-B921-41AE255E79D9}">
      <dgm:prSet/>
      <dgm:spPr/>
      <dgm:t>
        <a:bodyPr/>
        <a:lstStyle/>
        <a:p>
          <a:endParaRPr lang="en-US" sz="1200"/>
        </a:p>
      </dgm:t>
    </dgm:pt>
    <dgm:pt modelId="{43C935A4-79C8-4EB5-AF6D-445D61E125A9}" type="sibTrans" cxnId="{C4F78BE5-77D7-4E4F-B921-41AE255E79D9}">
      <dgm:prSet/>
      <dgm:spPr/>
      <dgm:t>
        <a:bodyPr/>
        <a:lstStyle/>
        <a:p>
          <a:endParaRPr lang="en-US" sz="1200"/>
        </a:p>
      </dgm:t>
    </dgm:pt>
    <dgm:pt modelId="{0BEF6752-FD44-4EBE-B93C-35922CD64BC5}">
      <dgm:prSet phldrT="[Text]" custT="1"/>
      <dgm:spPr/>
      <dgm:t>
        <a:bodyPr/>
        <a:lstStyle/>
        <a:p>
          <a:r>
            <a:rPr lang="en-US" sz="1050" b="1"/>
            <a:t>Efficiency Gains</a:t>
          </a:r>
        </a:p>
      </dgm:t>
    </dgm:pt>
    <dgm:pt modelId="{20B0ED33-41A8-4766-996E-599B05BA9BC6}" type="parTrans" cxnId="{74081F73-E754-4E23-8620-8ADE74757CB3}">
      <dgm:prSet/>
      <dgm:spPr/>
      <dgm:t>
        <a:bodyPr/>
        <a:lstStyle/>
        <a:p>
          <a:endParaRPr lang="en-US" sz="1200"/>
        </a:p>
      </dgm:t>
    </dgm:pt>
    <dgm:pt modelId="{E3BE0EEC-F2E5-4E60-A2E0-85CFEBEC1506}" type="sibTrans" cxnId="{74081F73-E754-4E23-8620-8ADE74757CB3}">
      <dgm:prSet/>
      <dgm:spPr/>
      <dgm:t>
        <a:bodyPr/>
        <a:lstStyle/>
        <a:p>
          <a:endParaRPr lang="en-US" sz="1200"/>
        </a:p>
      </dgm:t>
    </dgm:pt>
    <dgm:pt modelId="{975A5211-90DD-49C7-9CC6-E7C85DE5A299}">
      <dgm:prSet phldrT="[Text]" custT="1"/>
      <dgm:spPr/>
      <dgm:t>
        <a:bodyPr/>
        <a:lstStyle/>
        <a:p>
          <a:r>
            <a:rPr lang="en-US" sz="2000">
              <a:solidFill>
                <a:schemeClr val="accent1"/>
              </a:solidFill>
            </a:rPr>
            <a:t>Decarbonization</a:t>
          </a:r>
        </a:p>
      </dgm:t>
    </dgm:pt>
    <dgm:pt modelId="{6175C929-26D0-447E-9EC2-9632A743A477}" type="parTrans" cxnId="{E3541D44-20C3-4E9E-8C05-06A7BC807CCB}">
      <dgm:prSet/>
      <dgm:spPr/>
      <dgm:t>
        <a:bodyPr/>
        <a:lstStyle/>
        <a:p>
          <a:endParaRPr lang="en-US" sz="1200"/>
        </a:p>
      </dgm:t>
    </dgm:pt>
    <dgm:pt modelId="{C86A36C5-49C4-445D-834A-2B84712D466F}" type="sibTrans" cxnId="{E3541D44-20C3-4E9E-8C05-06A7BC807CCB}">
      <dgm:prSet/>
      <dgm:spPr/>
      <dgm:t>
        <a:bodyPr/>
        <a:lstStyle/>
        <a:p>
          <a:endParaRPr lang="en-US" sz="1200"/>
        </a:p>
      </dgm:t>
    </dgm:pt>
    <dgm:pt modelId="{D0FE2E91-CD46-4A70-8593-19C202FF38CE}" type="pres">
      <dgm:prSet presAssocID="{78E4584C-21F5-4269-8F38-FC88A2EB1041}" presName="Name0" presStyleCnt="0">
        <dgm:presLayoutVars>
          <dgm:chMax val="4"/>
          <dgm:resizeHandles val="exact"/>
        </dgm:presLayoutVars>
      </dgm:prSet>
      <dgm:spPr/>
    </dgm:pt>
    <dgm:pt modelId="{68C38E7B-9959-47EE-AFD8-EDB8B53968E3}" type="pres">
      <dgm:prSet presAssocID="{78E4584C-21F5-4269-8F38-FC88A2EB1041}" presName="ellipse" presStyleLbl="trBgShp" presStyleIdx="0" presStyleCnt="1"/>
      <dgm:spPr>
        <a:solidFill>
          <a:srgbClr val="0097E0">
            <a:alpha val="40000"/>
          </a:srgbClr>
        </a:solidFill>
      </dgm:spPr>
    </dgm:pt>
    <dgm:pt modelId="{CE520E5F-E1A7-4692-A6E7-DFB5EEA43AA6}" type="pres">
      <dgm:prSet presAssocID="{78E4584C-21F5-4269-8F38-FC88A2EB1041}" presName="arrow1" presStyleLbl="fgShp" presStyleIdx="0" presStyleCnt="1" custScaleX="120410" custScaleY="143064"/>
      <dgm:spPr>
        <a:solidFill>
          <a:srgbClr val="0097E0"/>
        </a:solidFill>
        <a:scene3d>
          <a:camera prst="orthographicFront">
            <a:rot lat="0" lon="0" rev="0"/>
          </a:camera>
          <a:lightRig rig="brightRoom" dir="t">
            <a:rot lat="0" lon="0" rev="600000"/>
          </a:lightRig>
        </a:scene3d>
        <a:sp3d prstMaterial="metal"/>
      </dgm:spPr>
    </dgm:pt>
    <dgm:pt modelId="{C85987BD-59BC-4EF9-A7CF-907A4B454C93}" type="pres">
      <dgm:prSet presAssocID="{78E4584C-21F5-4269-8F38-FC88A2EB1041}" presName="rectangle" presStyleLbl="revTx" presStyleIdx="0" presStyleCnt="1">
        <dgm:presLayoutVars>
          <dgm:bulletEnabled val="1"/>
        </dgm:presLayoutVars>
      </dgm:prSet>
      <dgm:spPr/>
    </dgm:pt>
    <dgm:pt modelId="{483D6462-EE30-42C9-835B-D4EA50E3CA6B}" type="pres">
      <dgm:prSet presAssocID="{BBF421D4-3529-4B30-9F2B-FCF56277ADBA}" presName="item1" presStyleLbl="node1" presStyleIdx="0" presStyleCnt="3" custScaleX="101488" custScaleY="101488">
        <dgm:presLayoutVars>
          <dgm:bulletEnabled val="1"/>
        </dgm:presLayoutVars>
      </dgm:prSet>
      <dgm:spPr/>
    </dgm:pt>
    <dgm:pt modelId="{82E1E0EB-68E7-4BC1-9234-C0242A44E3EC}" type="pres">
      <dgm:prSet presAssocID="{0BEF6752-FD44-4EBE-B93C-35922CD64BC5}" presName="item2" presStyleLbl="node1" presStyleIdx="1" presStyleCnt="3" custScaleX="103946" custScaleY="103946">
        <dgm:presLayoutVars>
          <dgm:bulletEnabled val="1"/>
        </dgm:presLayoutVars>
      </dgm:prSet>
      <dgm:spPr/>
    </dgm:pt>
    <dgm:pt modelId="{7323EDE2-7FBB-44E3-A68B-8CA935DC708E}" type="pres">
      <dgm:prSet presAssocID="{975A5211-90DD-49C7-9CC6-E7C85DE5A299}" presName="item3" presStyleLbl="node1" presStyleIdx="2" presStyleCnt="3" custScaleX="105629" custScaleY="105629" custLinFactNeighborX="2070">
        <dgm:presLayoutVars>
          <dgm:bulletEnabled val="1"/>
        </dgm:presLayoutVars>
      </dgm:prSet>
      <dgm:spPr/>
    </dgm:pt>
    <dgm:pt modelId="{EDA5ABEE-9E32-4935-8B92-EA5A1671F573}" type="pres">
      <dgm:prSet presAssocID="{78E4584C-21F5-4269-8F38-FC88A2EB1041}" presName="funnel" presStyleLbl="trAlignAcc1" presStyleIdx="0" presStyleCnt="1" custLinFactNeighborX="0" custLinFactNeighborY="-893"/>
      <dgm:spPr>
        <a:solidFill>
          <a:schemeClr val="accent2">
            <a:alpha val="40000"/>
          </a:schemeClr>
        </a:solidFill>
      </dgm:spPr>
    </dgm:pt>
  </dgm:ptLst>
  <dgm:cxnLst>
    <dgm:cxn modelId="{FDF53B11-D496-46BA-A0D5-FAF47E713513}" type="presOf" srcId="{975A5211-90DD-49C7-9CC6-E7C85DE5A299}" destId="{C85987BD-59BC-4EF9-A7CF-907A4B454C93}" srcOrd="0" destOrd="0" presId="urn:microsoft.com/office/officeart/2005/8/layout/funnel1"/>
    <dgm:cxn modelId="{B323D83E-2AB5-4B00-AA66-22F0586F9D3B}" type="presOf" srcId="{BBF421D4-3529-4B30-9F2B-FCF56277ADBA}" destId="{82E1E0EB-68E7-4BC1-9234-C0242A44E3EC}" srcOrd="0" destOrd="0" presId="urn:microsoft.com/office/officeart/2005/8/layout/funnel1"/>
    <dgm:cxn modelId="{7BC4B75B-BBF3-45AE-B6D4-CAE9DA0B5312}" type="presOf" srcId="{78E4584C-21F5-4269-8F38-FC88A2EB1041}" destId="{D0FE2E91-CD46-4A70-8593-19C202FF38CE}" srcOrd="0" destOrd="0" presId="urn:microsoft.com/office/officeart/2005/8/layout/funnel1"/>
    <dgm:cxn modelId="{E3541D44-20C3-4E9E-8C05-06A7BC807CCB}" srcId="{78E4584C-21F5-4269-8F38-FC88A2EB1041}" destId="{975A5211-90DD-49C7-9CC6-E7C85DE5A299}" srcOrd="3" destOrd="0" parTransId="{6175C929-26D0-447E-9EC2-9632A743A477}" sibTransId="{C86A36C5-49C4-445D-834A-2B84712D466F}"/>
    <dgm:cxn modelId="{136E3364-56E6-4B43-9230-9CEA47A8F41F}" type="presOf" srcId="{0BEF6752-FD44-4EBE-B93C-35922CD64BC5}" destId="{483D6462-EE30-42C9-835B-D4EA50E3CA6B}" srcOrd="0" destOrd="0" presId="urn:microsoft.com/office/officeart/2005/8/layout/funnel1"/>
    <dgm:cxn modelId="{74081F73-E754-4E23-8620-8ADE74757CB3}" srcId="{78E4584C-21F5-4269-8F38-FC88A2EB1041}" destId="{0BEF6752-FD44-4EBE-B93C-35922CD64BC5}" srcOrd="2" destOrd="0" parTransId="{20B0ED33-41A8-4766-996E-599B05BA9BC6}" sibTransId="{E3BE0EEC-F2E5-4E60-A2E0-85CFEBEC1506}"/>
    <dgm:cxn modelId="{21106D73-4337-4C01-8F4A-4937486E431C}" srcId="{78E4584C-21F5-4269-8F38-FC88A2EB1041}" destId="{6CDB3920-A1FD-4AF2-AC63-7282257B2493}" srcOrd="0" destOrd="0" parTransId="{9EF9A335-4520-4FBA-BDC1-C1A2FFD963EF}" sibTransId="{C42D3E51-43E0-438A-9394-66FBFCD67B11}"/>
    <dgm:cxn modelId="{00938BB3-4138-4C17-92CE-3F98CB49E45C}" type="presOf" srcId="{6CDB3920-A1FD-4AF2-AC63-7282257B2493}" destId="{7323EDE2-7FBB-44E3-A68B-8CA935DC708E}" srcOrd="0" destOrd="0" presId="urn:microsoft.com/office/officeart/2005/8/layout/funnel1"/>
    <dgm:cxn modelId="{C4F78BE5-77D7-4E4F-B921-41AE255E79D9}" srcId="{78E4584C-21F5-4269-8F38-FC88A2EB1041}" destId="{BBF421D4-3529-4B30-9F2B-FCF56277ADBA}" srcOrd="1" destOrd="0" parTransId="{CBE89186-BEF0-479D-BA45-2952AEB5FF32}" sibTransId="{43C935A4-79C8-4EB5-AF6D-445D61E125A9}"/>
    <dgm:cxn modelId="{FD319F21-A0FB-48F5-A4B6-8703FC3BE1AC}" type="presParOf" srcId="{D0FE2E91-CD46-4A70-8593-19C202FF38CE}" destId="{68C38E7B-9959-47EE-AFD8-EDB8B53968E3}" srcOrd="0" destOrd="0" presId="urn:microsoft.com/office/officeart/2005/8/layout/funnel1"/>
    <dgm:cxn modelId="{75D7A866-B8F7-4E7E-8096-D351936DCBA7}" type="presParOf" srcId="{D0FE2E91-CD46-4A70-8593-19C202FF38CE}" destId="{CE520E5F-E1A7-4692-A6E7-DFB5EEA43AA6}" srcOrd="1" destOrd="0" presId="urn:microsoft.com/office/officeart/2005/8/layout/funnel1"/>
    <dgm:cxn modelId="{C611ED60-7ACB-45EF-A799-F0A427CF9462}" type="presParOf" srcId="{D0FE2E91-CD46-4A70-8593-19C202FF38CE}" destId="{C85987BD-59BC-4EF9-A7CF-907A4B454C93}" srcOrd="2" destOrd="0" presId="urn:microsoft.com/office/officeart/2005/8/layout/funnel1"/>
    <dgm:cxn modelId="{6723E4C3-9BB5-4A9E-A8D9-5797707A937A}" type="presParOf" srcId="{D0FE2E91-CD46-4A70-8593-19C202FF38CE}" destId="{483D6462-EE30-42C9-835B-D4EA50E3CA6B}" srcOrd="3" destOrd="0" presId="urn:microsoft.com/office/officeart/2005/8/layout/funnel1"/>
    <dgm:cxn modelId="{9F93FAB1-C99A-42FA-8956-6F2289B28AD2}" type="presParOf" srcId="{D0FE2E91-CD46-4A70-8593-19C202FF38CE}" destId="{82E1E0EB-68E7-4BC1-9234-C0242A44E3EC}" srcOrd="4" destOrd="0" presId="urn:microsoft.com/office/officeart/2005/8/layout/funnel1"/>
    <dgm:cxn modelId="{68193811-E477-4FC5-97C5-C3A0193AE89B}" type="presParOf" srcId="{D0FE2E91-CD46-4A70-8593-19C202FF38CE}" destId="{7323EDE2-7FBB-44E3-A68B-8CA935DC708E}" srcOrd="5" destOrd="0" presId="urn:microsoft.com/office/officeart/2005/8/layout/funnel1"/>
    <dgm:cxn modelId="{0F89F0B0-D88D-4309-807D-107AB9F9609A}" type="presParOf" srcId="{D0FE2E91-CD46-4A70-8593-19C202FF38CE}" destId="{EDA5ABEE-9E32-4935-8B92-EA5A1671F573}"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4FE327-2C25-4796-B650-FED472C6E3C8}" type="doc">
      <dgm:prSet loTypeId="urn:microsoft.com/office/officeart/2005/8/layout/hierarchy4" loCatId="hierarchy" qsTypeId="urn:microsoft.com/office/officeart/2005/8/quickstyle/simple5" qsCatId="simple" csTypeId="urn:microsoft.com/office/officeart/2005/8/colors/accent1_2" csCatId="accent1" phldr="1"/>
      <dgm:spPr/>
      <dgm:t>
        <a:bodyPr/>
        <a:lstStyle/>
        <a:p>
          <a:endParaRPr lang="en-US"/>
        </a:p>
      </dgm:t>
    </dgm:pt>
    <dgm:pt modelId="{90B3FFFA-BEDD-4A8A-8AF4-7E6578647CAB}">
      <dgm:prSet phldrT="[Text]" custT="1"/>
      <dgm:spPr/>
      <dgm:t>
        <a:bodyPr/>
        <a:lstStyle/>
        <a:p>
          <a:r>
            <a:rPr lang="en-US" sz="2000" b="1"/>
            <a:t>PHASEDOWN</a:t>
          </a:r>
        </a:p>
        <a:p>
          <a:r>
            <a:rPr lang="en-US" sz="1400"/>
            <a:t>via CO2eq Allocations of Bulk HFCs</a:t>
          </a:r>
        </a:p>
        <a:p>
          <a:r>
            <a:rPr lang="en-US" sz="1400"/>
            <a:t>(Supply Side constraints)</a:t>
          </a:r>
          <a:endParaRPr lang="en-US" sz="1200"/>
        </a:p>
      </dgm:t>
    </dgm:pt>
    <dgm:pt modelId="{3F7BD116-2829-4A0A-AC25-865C6D3D800A}" type="parTrans" cxnId="{776066ED-57BF-4886-A169-FA343B055E80}">
      <dgm:prSet/>
      <dgm:spPr/>
      <dgm:t>
        <a:bodyPr/>
        <a:lstStyle/>
        <a:p>
          <a:endParaRPr lang="en-US"/>
        </a:p>
      </dgm:t>
    </dgm:pt>
    <dgm:pt modelId="{DD5EA275-AB3F-423E-95EA-2D8B770C95C7}" type="sibTrans" cxnId="{776066ED-57BF-4886-A169-FA343B055E80}">
      <dgm:prSet/>
      <dgm:spPr/>
      <dgm:t>
        <a:bodyPr/>
        <a:lstStyle/>
        <a:p>
          <a:endParaRPr lang="en-US"/>
        </a:p>
      </dgm:t>
    </dgm:pt>
    <dgm:pt modelId="{DEC9D5B0-DCC0-4A95-87DF-F041FCBCABA0}">
      <dgm:prSet phldrT="[Text]" custT="1"/>
      <dgm:spPr/>
      <dgm:t>
        <a:bodyPr/>
        <a:lstStyle/>
        <a:p>
          <a:pPr algn="ctr">
            <a:buNone/>
          </a:pPr>
          <a:r>
            <a:rPr lang="en-US" sz="1600" b="1"/>
            <a:t>TECHNOLOGY TRANSITIONS</a:t>
          </a:r>
        </a:p>
        <a:p>
          <a:pPr algn="l">
            <a:buFont typeface="Arial" panose="020B0604020202020204" pitchFamily="34" charset="0"/>
            <a:buChar char="•"/>
          </a:pPr>
          <a:r>
            <a:rPr lang="en-US" sz="1400" b="0"/>
            <a:t>Sector based controls</a:t>
          </a:r>
        </a:p>
        <a:p>
          <a:pPr algn="l">
            <a:buFont typeface="Arial" panose="020B0604020202020204" pitchFamily="34" charset="0"/>
            <a:buChar char="•"/>
          </a:pPr>
          <a:r>
            <a:rPr lang="en-US" sz="1400" b="0"/>
            <a:t>SNAP restrictions</a:t>
          </a:r>
          <a:endParaRPr lang="en-US" sz="1800" b="0"/>
        </a:p>
      </dgm:t>
    </dgm:pt>
    <dgm:pt modelId="{1EB9BDB7-B98F-45C9-A77D-FE0226B0A88C}" type="parTrans" cxnId="{F3F76F8B-0CB4-4EB4-A22C-470A93B25445}">
      <dgm:prSet/>
      <dgm:spPr/>
      <dgm:t>
        <a:bodyPr/>
        <a:lstStyle/>
        <a:p>
          <a:endParaRPr lang="en-US"/>
        </a:p>
      </dgm:t>
    </dgm:pt>
    <dgm:pt modelId="{1AEFFBCF-6E21-4E77-A89D-1430DCB26C7A}" type="sibTrans" cxnId="{F3F76F8B-0CB4-4EB4-A22C-470A93B25445}">
      <dgm:prSet/>
      <dgm:spPr/>
      <dgm:t>
        <a:bodyPr/>
        <a:lstStyle/>
        <a:p>
          <a:endParaRPr lang="en-US"/>
        </a:p>
      </dgm:t>
    </dgm:pt>
    <dgm:pt modelId="{92C90FD1-7C95-4691-9B73-40EEF234E65E}">
      <dgm:prSet phldrT="[Text]" custT="1"/>
      <dgm:spPr/>
      <dgm:t>
        <a:bodyPr/>
        <a:lstStyle/>
        <a:p>
          <a:pPr algn="ctr"/>
          <a:r>
            <a:rPr lang="en-US" sz="1600" b="1"/>
            <a:t>REFRIGERANT MANAGEMENT</a:t>
          </a:r>
        </a:p>
        <a:p>
          <a:pPr algn="l"/>
          <a:r>
            <a:rPr lang="en-US" sz="1400"/>
            <a:t>Minimizing leaks</a:t>
          </a:r>
        </a:p>
        <a:p>
          <a:pPr algn="l"/>
          <a:r>
            <a:rPr lang="en-US" sz="1400"/>
            <a:t>Maximizing recovery &amp; reclamation</a:t>
          </a:r>
        </a:p>
      </dgm:t>
    </dgm:pt>
    <dgm:pt modelId="{7228A661-5692-49F9-990B-F734D27B2A7A}" type="parTrans" cxnId="{AB5CFB79-EA44-4249-9B7A-7D90664891E5}">
      <dgm:prSet/>
      <dgm:spPr/>
      <dgm:t>
        <a:bodyPr/>
        <a:lstStyle/>
        <a:p>
          <a:endParaRPr lang="en-US"/>
        </a:p>
      </dgm:t>
    </dgm:pt>
    <dgm:pt modelId="{4E69321D-B02B-46E6-B53D-FE53C1916958}" type="sibTrans" cxnId="{AB5CFB79-EA44-4249-9B7A-7D90664891E5}">
      <dgm:prSet/>
      <dgm:spPr/>
      <dgm:t>
        <a:bodyPr/>
        <a:lstStyle/>
        <a:p>
          <a:endParaRPr lang="en-US"/>
        </a:p>
      </dgm:t>
    </dgm:pt>
    <dgm:pt modelId="{E82811EB-1B7D-4594-9C55-FB2F80955E01}" type="pres">
      <dgm:prSet presAssocID="{994FE327-2C25-4796-B650-FED472C6E3C8}" presName="Name0" presStyleCnt="0">
        <dgm:presLayoutVars>
          <dgm:chPref val="1"/>
          <dgm:dir/>
          <dgm:animOne val="branch"/>
          <dgm:animLvl val="lvl"/>
          <dgm:resizeHandles/>
        </dgm:presLayoutVars>
      </dgm:prSet>
      <dgm:spPr/>
    </dgm:pt>
    <dgm:pt modelId="{2A1C735E-EC5E-4627-9071-7042795B08E2}" type="pres">
      <dgm:prSet presAssocID="{90B3FFFA-BEDD-4A8A-8AF4-7E6578647CAB}" presName="vertOne" presStyleCnt="0"/>
      <dgm:spPr/>
    </dgm:pt>
    <dgm:pt modelId="{E89A34EA-3B90-44C5-AAE7-8A7458994571}" type="pres">
      <dgm:prSet presAssocID="{90B3FFFA-BEDD-4A8A-8AF4-7E6578647CAB}" presName="txOne" presStyleLbl="node0" presStyleIdx="0" presStyleCnt="1" custLinFactNeighborX="37" custLinFactNeighborY="47812">
        <dgm:presLayoutVars>
          <dgm:chPref val="3"/>
        </dgm:presLayoutVars>
      </dgm:prSet>
      <dgm:spPr/>
    </dgm:pt>
    <dgm:pt modelId="{677F1716-4181-451A-99C9-6310AE47937C}" type="pres">
      <dgm:prSet presAssocID="{90B3FFFA-BEDD-4A8A-8AF4-7E6578647CAB}" presName="parTransOne" presStyleCnt="0"/>
      <dgm:spPr/>
    </dgm:pt>
    <dgm:pt modelId="{6106196A-9C61-4878-A6FE-29E058F2B8A0}" type="pres">
      <dgm:prSet presAssocID="{90B3FFFA-BEDD-4A8A-8AF4-7E6578647CAB}" presName="horzOne" presStyleCnt="0"/>
      <dgm:spPr/>
    </dgm:pt>
    <dgm:pt modelId="{9570C79B-C074-4B2A-A27E-33CB771D13CB}" type="pres">
      <dgm:prSet presAssocID="{DEC9D5B0-DCC0-4A95-87DF-F041FCBCABA0}" presName="vertTwo" presStyleCnt="0"/>
      <dgm:spPr/>
    </dgm:pt>
    <dgm:pt modelId="{E0E9F7E9-9106-4CEF-8C73-7900DAB7C785}" type="pres">
      <dgm:prSet presAssocID="{DEC9D5B0-DCC0-4A95-87DF-F041FCBCABA0}" presName="txTwo" presStyleLbl="node2" presStyleIdx="0" presStyleCnt="2" custScaleX="108972" custLinFactNeighborX="-418">
        <dgm:presLayoutVars>
          <dgm:chPref val="3"/>
        </dgm:presLayoutVars>
      </dgm:prSet>
      <dgm:spPr/>
    </dgm:pt>
    <dgm:pt modelId="{818EF495-B7F0-46B8-A186-3856E5685C19}" type="pres">
      <dgm:prSet presAssocID="{DEC9D5B0-DCC0-4A95-87DF-F041FCBCABA0}" presName="horzTwo" presStyleCnt="0"/>
      <dgm:spPr/>
    </dgm:pt>
    <dgm:pt modelId="{A82D19FA-22BC-4AE4-8C4B-90172F3FD9B3}" type="pres">
      <dgm:prSet presAssocID="{1AEFFBCF-6E21-4E77-A89D-1430DCB26C7A}" presName="sibSpaceTwo" presStyleCnt="0"/>
      <dgm:spPr/>
    </dgm:pt>
    <dgm:pt modelId="{A3AC12A8-4228-4B7E-B283-D39F0A5C6B4C}" type="pres">
      <dgm:prSet presAssocID="{92C90FD1-7C95-4691-9B73-40EEF234E65E}" presName="vertTwo" presStyleCnt="0"/>
      <dgm:spPr/>
    </dgm:pt>
    <dgm:pt modelId="{50AA460A-28C4-4049-9A91-EA488DB1D764}" type="pres">
      <dgm:prSet presAssocID="{92C90FD1-7C95-4691-9B73-40EEF234E65E}" presName="txTwo" presStyleLbl="node2" presStyleIdx="1" presStyleCnt="2">
        <dgm:presLayoutVars>
          <dgm:chPref val="3"/>
        </dgm:presLayoutVars>
      </dgm:prSet>
      <dgm:spPr/>
    </dgm:pt>
    <dgm:pt modelId="{EAF3E604-48FA-4160-80BF-B648C458F4AD}" type="pres">
      <dgm:prSet presAssocID="{92C90FD1-7C95-4691-9B73-40EEF234E65E}" presName="horzTwo" presStyleCnt="0"/>
      <dgm:spPr/>
    </dgm:pt>
  </dgm:ptLst>
  <dgm:cxnLst>
    <dgm:cxn modelId="{E950D675-29BB-4C5C-8F33-D8DCC4FFC254}" type="presOf" srcId="{994FE327-2C25-4796-B650-FED472C6E3C8}" destId="{E82811EB-1B7D-4594-9C55-FB2F80955E01}" srcOrd="0" destOrd="0" presId="urn:microsoft.com/office/officeart/2005/8/layout/hierarchy4"/>
    <dgm:cxn modelId="{AB5CFB79-EA44-4249-9B7A-7D90664891E5}" srcId="{90B3FFFA-BEDD-4A8A-8AF4-7E6578647CAB}" destId="{92C90FD1-7C95-4691-9B73-40EEF234E65E}" srcOrd="1" destOrd="0" parTransId="{7228A661-5692-49F9-990B-F734D27B2A7A}" sibTransId="{4E69321D-B02B-46E6-B53D-FE53C1916958}"/>
    <dgm:cxn modelId="{61399784-F525-46BF-8895-B89D693D4B7E}" type="presOf" srcId="{DEC9D5B0-DCC0-4A95-87DF-F041FCBCABA0}" destId="{E0E9F7E9-9106-4CEF-8C73-7900DAB7C785}" srcOrd="0" destOrd="0" presId="urn:microsoft.com/office/officeart/2005/8/layout/hierarchy4"/>
    <dgm:cxn modelId="{F3F76F8B-0CB4-4EB4-A22C-470A93B25445}" srcId="{90B3FFFA-BEDD-4A8A-8AF4-7E6578647CAB}" destId="{DEC9D5B0-DCC0-4A95-87DF-F041FCBCABA0}" srcOrd="0" destOrd="0" parTransId="{1EB9BDB7-B98F-45C9-A77D-FE0226B0A88C}" sibTransId="{1AEFFBCF-6E21-4E77-A89D-1430DCB26C7A}"/>
    <dgm:cxn modelId="{B61A17A7-4131-4BF9-BE87-22DA2A1C6D81}" type="presOf" srcId="{90B3FFFA-BEDD-4A8A-8AF4-7E6578647CAB}" destId="{E89A34EA-3B90-44C5-AAE7-8A7458994571}" srcOrd="0" destOrd="0" presId="urn:microsoft.com/office/officeart/2005/8/layout/hierarchy4"/>
    <dgm:cxn modelId="{548051B2-3B2B-46C2-8943-E6104B4A3354}" type="presOf" srcId="{92C90FD1-7C95-4691-9B73-40EEF234E65E}" destId="{50AA460A-28C4-4049-9A91-EA488DB1D764}" srcOrd="0" destOrd="0" presId="urn:microsoft.com/office/officeart/2005/8/layout/hierarchy4"/>
    <dgm:cxn modelId="{776066ED-57BF-4886-A169-FA343B055E80}" srcId="{994FE327-2C25-4796-B650-FED472C6E3C8}" destId="{90B3FFFA-BEDD-4A8A-8AF4-7E6578647CAB}" srcOrd="0" destOrd="0" parTransId="{3F7BD116-2829-4A0A-AC25-865C6D3D800A}" sibTransId="{DD5EA275-AB3F-423E-95EA-2D8B770C95C7}"/>
    <dgm:cxn modelId="{83127A48-DFDC-4B8E-A81F-271AD5CB9072}" type="presParOf" srcId="{E82811EB-1B7D-4594-9C55-FB2F80955E01}" destId="{2A1C735E-EC5E-4627-9071-7042795B08E2}" srcOrd="0" destOrd="0" presId="urn:microsoft.com/office/officeart/2005/8/layout/hierarchy4"/>
    <dgm:cxn modelId="{E6FD0AA8-F9EC-4528-8067-E1C29C6F653C}" type="presParOf" srcId="{2A1C735E-EC5E-4627-9071-7042795B08E2}" destId="{E89A34EA-3B90-44C5-AAE7-8A7458994571}" srcOrd="0" destOrd="0" presId="urn:microsoft.com/office/officeart/2005/8/layout/hierarchy4"/>
    <dgm:cxn modelId="{D83AD9A5-D295-4942-8D9A-6352798D1211}" type="presParOf" srcId="{2A1C735E-EC5E-4627-9071-7042795B08E2}" destId="{677F1716-4181-451A-99C9-6310AE47937C}" srcOrd="1" destOrd="0" presId="urn:microsoft.com/office/officeart/2005/8/layout/hierarchy4"/>
    <dgm:cxn modelId="{73D01075-7527-446D-A7E3-98993F156F36}" type="presParOf" srcId="{2A1C735E-EC5E-4627-9071-7042795B08E2}" destId="{6106196A-9C61-4878-A6FE-29E058F2B8A0}" srcOrd="2" destOrd="0" presId="urn:microsoft.com/office/officeart/2005/8/layout/hierarchy4"/>
    <dgm:cxn modelId="{849B1A01-1C5C-4EAA-AEDF-3F93019A8FDC}" type="presParOf" srcId="{6106196A-9C61-4878-A6FE-29E058F2B8A0}" destId="{9570C79B-C074-4B2A-A27E-33CB771D13CB}" srcOrd="0" destOrd="0" presId="urn:microsoft.com/office/officeart/2005/8/layout/hierarchy4"/>
    <dgm:cxn modelId="{732FF4FC-AF3F-46FA-A1D9-B7FCE2494402}" type="presParOf" srcId="{9570C79B-C074-4B2A-A27E-33CB771D13CB}" destId="{E0E9F7E9-9106-4CEF-8C73-7900DAB7C785}" srcOrd="0" destOrd="0" presId="urn:microsoft.com/office/officeart/2005/8/layout/hierarchy4"/>
    <dgm:cxn modelId="{AF41178D-2899-4E1E-8375-EDF516B228F2}" type="presParOf" srcId="{9570C79B-C074-4B2A-A27E-33CB771D13CB}" destId="{818EF495-B7F0-46B8-A186-3856E5685C19}" srcOrd="1" destOrd="0" presId="urn:microsoft.com/office/officeart/2005/8/layout/hierarchy4"/>
    <dgm:cxn modelId="{9715DA2A-D038-4350-B2AE-65ADA21903BA}" type="presParOf" srcId="{6106196A-9C61-4878-A6FE-29E058F2B8A0}" destId="{A82D19FA-22BC-4AE4-8C4B-90172F3FD9B3}" srcOrd="1" destOrd="0" presId="urn:microsoft.com/office/officeart/2005/8/layout/hierarchy4"/>
    <dgm:cxn modelId="{9F11B9DD-3A9A-4247-A2F7-B54920B222E0}" type="presParOf" srcId="{6106196A-9C61-4878-A6FE-29E058F2B8A0}" destId="{A3AC12A8-4228-4B7E-B283-D39F0A5C6B4C}" srcOrd="2" destOrd="0" presId="urn:microsoft.com/office/officeart/2005/8/layout/hierarchy4"/>
    <dgm:cxn modelId="{13BD5483-7A35-4956-A568-F194644907F5}" type="presParOf" srcId="{A3AC12A8-4228-4B7E-B283-D39F0A5C6B4C}" destId="{50AA460A-28C4-4049-9A91-EA488DB1D764}" srcOrd="0" destOrd="0" presId="urn:microsoft.com/office/officeart/2005/8/layout/hierarchy4"/>
    <dgm:cxn modelId="{A602E3D8-036A-4E2C-8423-7DE63F24151E}" type="presParOf" srcId="{A3AC12A8-4228-4B7E-B283-D39F0A5C6B4C}" destId="{EAF3E604-48FA-4160-80BF-B648C458F4AD}"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110E922-FE9B-49E7-A1D2-D6CC1C40B1CA}"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9A38C11D-656C-4440-AE4A-CE20EAA0967D}">
      <dgm:prSet phldrT="[Text]"/>
      <dgm:spPr/>
      <dgm:t>
        <a:bodyPr/>
        <a:lstStyle/>
        <a:p>
          <a:r>
            <a:rPr lang="en-US"/>
            <a:t>CO2eq Phasedown</a:t>
          </a:r>
        </a:p>
      </dgm:t>
    </dgm:pt>
    <dgm:pt modelId="{0E23F50D-5D21-46CF-A2FE-F573C305ABB1}" type="parTrans" cxnId="{2FD17876-AAB0-4812-830E-87089DA937A6}">
      <dgm:prSet/>
      <dgm:spPr/>
      <dgm:t>
        <a:bodyPr/>
        <a:lstStyle/>
        <a:p>
          <a:endParaRPr lang="en-US"/>
        </a:p>
      </dgm:t>
    </dgm:pt>
    <dgm:pt modelId="{E04470E8-25C8-42B1-9D1D-CA9ED5CBF34D}" type="sibTrans" cxnId="{2FD17876-AAB0-4812-830E-87089DA937A6}">
      <dgm:prSet/>
      <dgm:spPr/>
      <dgm:t>
        <a:bodyPr/>
        <a:lstStyle/>
        <a:p>
          <a:endParaRPr lang="en-US"/>
        </a:p>
      </dgm:t>
    </dgm:pt>
    <dgm:pt modelId="{F7D5374E-23F8-4981-B904-4C633F3E9FDC}">
      <dgm:prSet phldrT="[Text]"/>
      <dgm:spPr/>
      <dgm:t>
        <a:bodyPr/>
        <a:lstStyle/>
        <a:p>
          <a:r>
            <a:rPr lang="en-US"/>
            <a:t>Baseline over 300 million metric </a:t>
          </a:r>
          <a:r>
            <a:rPr lang="en-US" err="1"/>
            <a:t>tonnes</a:t>
          </a:r>
          <a:r>
            <a:rPr lang="en-US"/>
            <a:t> CO2 equivalency</a:t>
          </a:r>
        </a:p>
      </dgm:t>
    </dgm:pt>
    <dgm:pt modelId="{214A9184-E06E-43C2-98B2-06DA4BBBBE61}" type="parTrans" cxnId="{3FC7CED8-E5A4-47E3-8049-810AF5A71D3A}">
      <dgm:prSet/>
      <dgm:spPr/>
      <dgm:t>
        <a:bodyPr/>
        <a:lstStyle/>
        <a:p>
          <a:endParaRPr lang="en-US"/>
        </a:p>
      </dgm:t>
    </dgm:pt>
    <dgm:pt modelId="{449E3C86-8BB7-4A40-BE1B-FE34A0871AEB}" type="sibTrans" cxnId="{3FC7CED8-E5A4-47E3-8049-810AF5A71D3A}">
      <dgm:prSet/>
      <dgm:spPr/>
      <dgm:t>
        <a:bodyPr/>
        <a:lstStyle/>
        <a:p>
          <a:endParaRPr lang="en-US"/>
        </a:p>
      </dgm:t>
    </dgm:pt>
    <dgm:pt modelId="{AFD574F4-9BB8-4CE5-ADAA-88D0EDB1BB7A}">
      <dgm:prSet phldrT="[Text]"/>
      <dgm:spPr/>
      <dgm:t>
        <a:bodyPr/>
        <a:lstStyle/>
        <a:p>
          <a:r>
            <a:rPr lang="en-US"/>
            <a:t>Phases down creating supply shortage of HFCs</a:t>
          </a:r>
        </a:p>
      </dgm:t>
    </dgm:pt>
    <dgm:pt modelId="{58E09EE5-B3E9-45F1-9439-B1646C80F2DD}" type="parTrans" cxnId="{939EC457-4D90-429F-8A56-425B2CB26611}">
      <dgm:prSet/>
      <dgm:spPr/>
      <dgm:t>
        <a:bodyPr/>
        <a:lstStyle/>
        <a:p>
          <a:endParaRPr lang="en-US"/>
        </a:p>
      </dgm:t>
    </dgm:pt>
    <dgm:pt modelId="{B61E5D3A-B855-47BC-B73A-C46E0B29482D}" type="sibTrans" cxnId="{939EC457-4D90-429F-8A56-425B2CB26611}">
      <dgm:prSet/>
      <dgm:spPr/>
      <dgm:t>
        <a:bodyPr/>
        <a:lstStyle/>
        <a:p>
          <a:endParaRPr lang="en-US"/>
        </a:p>
      </dgm:t>
    </dgm:pt>
    <dgm:pt modelId="{1D4D60BD-9468-4C53-95CC-DE409BD6E6CA}">
      <dgm:prSet phldrT="[Text]"/>
      <dgm:spPr/>
      <dgm:t>
        <a:bodyPr/>
        <a:lstStyle/>
        <a:p>
          <a:r>
            <a:rPr lang="en-US"/>
            <a:t>Not refrigerant specific – not a phaseout</a:t>
          </a:r>
        </a:p>
      </dgm:t>
    </dgm:pt>
    <dgm:pt modelId="{539B5DAF-EF56-477B-A463-E430A5EE47E0}" type="parTrans" cxnId="{005AF510-191A-4BB3-9C2B-96F30CD85B5B}">
      <dgm:prSet/>
      <dgm:spPr/>
      <dgm:t>
        <a:bodyPr/>
        <a:lstStyle/>
        <a:p>
          <a:endParaRPr lang="en-US"/>
        </a:p>
      </dgm:t>
    </dgm:pt>
    <dgm:pt modelId="{FE056899-F6F5-49A3-BA9C-6D1FB9746108}" type="sibTrans" cxnId="{005AF510-191A-4BB3-9C2B-96F30CD85B5B}">
      <dgm:prSet/>
      <dgm:spPr/>
      <dgm:t>
        <a:bodyPr/>
        <a:lstStyle/>
        <a:p>
          <a:endParaRPr lang="en-US"/>
        </a:p>
      </dgm:t>
    </dgm:pt>
    <dgm:pt modelId="{8B24BF01-E774-4C0F-BCDD-EA7BD13E164E}">
      <dgm:prSet phldrT="[Text]"/>
      <dgm:spPr/>
      <dgm:t>
        <a:bodyPr/>
        <a:lstStyle/>
        <a:p>
          <a:r>
            <a:rPr lang="en-US"/>
            <a:t>All bulk virgin HFCs in all sectors</a:t>
          </a:r>
        </a:p>
      </dgm:t>
    </dgm:pt>
    <dgm:pt modelId="{F859465E-ECA8-4566-9D5B-27C7D6C0F57D}" type="parTrans" cxnId="{A5F67A1C-4DCF-4A99-B931-5CA4F0E5FE8C}">
      <dgm:prSet/>
      <dgm:spPr/>
      <dgm:t>
        <a:bodyPr/>
        <a:lstStyle/>
        <a:p>
          <a:endParaRPr lang="en-US"/>
        </a:p>
      </dgm:t>
    </dgm:pt>
    <dgm:pt modelId="{31E6BD2B-F3BE-4231-9651-F09CAB136272}" type="sibTrans" cxnId="{A5F67A1C-4DCF-4A99-B931-5CA4F0E5FE8C}">
      <dgm:prSet/>
      <dgm:spPr/>
      <dgm:t>
        <a:bodyPr/>
        <a:lstStyle/>
        <a:p>
          <a:endParaRPr lang="en-US"/>
        </a:p>
      </dgm:t>
    </dgm:pt>
    <dgm:pt modelId="{428322D0-2814-41A5-AE14-943F9B557073}">
      <dgm:prSet phldrT="[Text]"/>
      <dgm:spPr/>
      <dgm:t>
        <a:bodyPr/>
        <a:lstStyle/>
        <a:p>
          <a:r>
            <a:rPr lang="en-US"/>
            <a:t>Produced in USA and imported</a:t>
          </a:r>
        </a:p>
      </dgm:t>
    </dgm:pt>
    <dgm:pt modelId="{90340F74-8534-4A01-8AF6-6DCD8985B8E9}" type="parTrans" cxnId="{28F5AE7D-BA4E-4F71-995C-888248C050BE}">
      <dgm:prSet/>
      <dgm:spPr/>
      <dgm:t>
        <a:bodyPr/>
        <a:lstStyle/>
        <a:p>
          <a:endParaRPr lang="en-US"/>
        </a:p>
      </dgm:t>
    </dgm:pt>
    <dgm:pt modelId="{F643DCAF-AE71-4AEA-AE96-DFAA39AD9C9E}" type="sibTrans" cxnId="{28F5AE7D-BA4E-4F71-995C-888248C050BE}">
      <dgm:prSet/>
      <dgm:spPr/>
      <dgm:t>
        <a:bodyPr/>
        <a:lstStyle/>
        <a:p>
          <a:endParaRPr lang="en-US"/>
        </a:p>
      </dgm:t>
    </dgm:pt>
    <dgm:pt modelId="{3637B729-CD0E-418D-9616-44A16CCA7C19}">
      <dgm:prSet phldrT="[Text]"/>
      <dgm:spPr/>
      <dgm:t>
        <a:bodyPr/>
        <a:lstStyle/>
        <a:p>
          <a:r>
            <a:rPr lang="en-US"/>
            <a:t>Existing equipment may be serviced</a:t>
          </a:r>
        </a:p>
      </dgm:t>
    </dgm:pt>
    <dgm:pt modelId="{0D7176BB-41EC-45EB-8EF7-BD646CA399A1}" type="parTrans" cxnId="{E369E4E1-5117-433C-BE50-E12F7AEF9531}">
      <dgm:prSet/>
      <dgm:spPr/>
      <dgm:t>
        <a:bodyPr/>
        <a:lstStyle/>
        <a:p>
          <a:endParaRPr lang="en-US"/>
        </a:p>
      </dgm:t>
    </dgm:pt>
    <dgm:pt modelId="{3D2F2534-7735-4A65-A302-473504817F10}" type="sibTrans" cxnId="{E369E4E1-5117-433C-BE50-E12F7AEF9531}">
      <dgm:prSet/>
      <dgm:spPr/>
      <dgm:t>
        <a:bodyPr/>
        <a:lstStyle/>
        <a:p>
          <a:endParaRPr lang="en-US"/>
        </a:p>
      </dgm:t>
    </dgm:pt>
    <dgm:pt modelId="{19CCCAA8-3C73-46E7-B243-AA9DCC3C1F13}">
      <dgm:prSet phldrT="[Text]"/>
      <dgm:spPr/>
      <dgm:t>
        <a:bodyPr/>
        <a:lstStyle/>
        <a:p>
          <a:r>
            <a:rPr lang="en-US"/>
            <a:t>Installed base can be serviced</a:t>
          </a:r>
        </a:p>
      </dgm:t>
    </dgm:pt>
    <dgm:pt modelId="{AB8A463B-18C3-4AF9-9EE0-9FDD4A2E5632}" type="parTrans" cxnId="{A8B94778-F729-4250-9693-BB561A724C0E}">
      <dgm:prSet/>
      <dgm:spPr/>
      <dgm:t>
        <a:bodyPr/>
        <a:lstStyle/>
        <a:p>
          <a:endParaRPr lang="en-US"/>
        </a:p>
      </dgm:t>
    </dgm:pt>
    <dgm:pt modelId="{0AA0E12F-416A-4C72-AEC5-875CF72BAA06}" type="sibTrans" cxnId="{A8B94778-F729-4250-9693-BB561A724C0E}">
      <dgm:prSet/>
      <dgm:spPr/>
      <dgm:t>
        <a:bodyPr/>
        <a:lstStyle/>
        <a:p>
          <a:endParaRPr lang="en-US"/>
        </a:p>
      </dgm:t>
    </dgm:pt>
    <dgm:pt modelId="{C3D4EDA9-F10A-4DF2-88AE-82D79CD93F82}">
      <dgm:prSet phldrT="[Text]"/>
      <dgm:spPr/>
      <dgm:t>
        <a:bodyPr/>
        <a:lstStyle/>
        <a:p>
          <a:r>
            <a:rPr lang="en-US"/>
            <a:t>Will need to transition to lower GWP refrigerants</a:t>
          </a:r>
        </a:p>
      </dgm:t>
    </dgm:pt>
    <dgm:pt modelId="{981B16C8-A5BE-4204-A12D-F9B1E6EDDF24}" type="parTrans" cxnId="{282F2DDD-3179-4CD7-961C-446CF7B04D86}">
      <dgm:prSet/>
      <dgm:spPr/>
      <dgm:t>
        <a:bodyPr/>
        <a:lstStyle/>
        <a:p>
          <a:endParaRPr lang="en-US"/>
        </a:p>
      </dgm:t>
    </dgm:pt>
    <dgm:pt modelId="{2D4603DA-E02B-4FCF-8B06-15C28CB34B6F}" type="sibTrans" cxnId="{282F2DDD-3179-4CD7-961C-446CF7B04D86}">
      <dgm:prSet/>
      <dgm:spPr/>
      <dgm:t>
        <a:bodyPr/>
        <a:lstStyle/>
        <a:p>
          <a:endParaRPr lang="en-US"/>
        </a:p>
      </dgm:t>
    </dgm:pt>
    <dgm:pt modelId="{CD457AFD-0B1A-42D0-89E4-095C386B4BD8}" type="pres">
      <dgm:prSet presAssocID="{5110E922-FE9B-49E7-A1D2-D6CC1C40B1CA}" presName="linear" presStyleCnt="0">
        <dgm:presLayoutVars>
          <dgm:dir/>
          <dgm:resizeHandles val="exact"/>
        </dgm:presLayoutVars>
      </dgm:prSet>
      <dgm:spPr/>
    </dgm:pt>
    <dgm:pt modelId="{688B501C-4299-4463-B389-A158DB8D04E1}" type="pres">
      <dgm:prSet presAssocID="{9A38C11D-656C-4440-AE4A-CE20EAA0967D}" presName="comp" presStyleCnt="0"/>
      <dgm:spPr/>
    </dgm:pt>
    <dgm:pt modelId="{540784FA-8808-4DEB-8D00-62A281524F12}" type="pres">
      <dgm:prSet presAssocID="{9A38C11D-656C-4440-AE4A-CE20EAA0967D}" presName="box" presStyleLbl="node1" presStyleIdx="0" presStyleCnt="3" custLinFactNeighborX="-1445" custLinFactNeighborY="-63219"/>
      <dgm:spPr/>
    </dgm:pt>
    <dgm:pt modelId="{ADA6C598-F644-4C15-B631-9DD271612317}" type="pres">
      <dgm:prSet presAssocID="{9A38C11D-656C-4440-AE4A-CE20EAA0967D}"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8000" b="-8000"/>
          </a:stretch>
        </a:blipFill>
      </dgm:spPr>
      <dgm:extLst>
        <a:ext uri="{E40237B7-FDA0-4F09-8148-C483321AD2D9}">
          <dgm14:cNvPr xmlns:dgm14="http://schemas.microsoft.com/office/drawing/2010/diagram" id="0" name="" descr="Downward trend graph with solid fill"/>
        </a:ext>
      </dgm:extLst>
    </dgm:pt>
    <dgm:pt modelId="{44C35C58-C617-46AC-92F8-7F3CBAF780E7}" type="pres">
      <dgm:prSet presAssocID="{9A38C11D-656C-4440-AE4A-CE20EAA0967D}" presName="text" presStyleLbl="node1" presStyleIdx="0" presStyleCnt="3">
        <dgm:presLayoutVars>
          <dgm:bulletEnabled val="1"/>
        </dgm:presLayoutVars>
      </dgm:prSet>
      <dgm:spPr/>
    </dgm:pt>
    <dgm:pt modelId="{09677E34-CE8D-421F-813F-7B4BF9D37747}" type="pres">
      <dgm:prSet presAssocID="{E04470E8-25C8-42B1-9D1D-CA9ED5CBF34D}" presName="spacer" presStyleCnt="0"/>
      <dgm:spPr/>
    </dgm:pt>
    <dgm:pt modelId="{3EC87B4F-EF5D-4AEE-8C33-6A2FE57B1487}" type="pres">
      <dgm:prSet presAssocID="{1D4D60BD-9468-4C53-95CC-DE409BD6E6CA}" presName="comp" presStyleCnt="0"/>
      <dgm:spPr/>
    </dgm:pt>
    <dgm:pt modelId="{480CC829-1DDE-4D25-87C8-34DF770CD789}" type="pres">
      <dgm:prSet presAssocID="{1D4D60BD-9468-4C53-95CC-DE409BD6E6CA}" presName="box" presStyleLbl="node1" presStyleIdx="1" presStyleCnt="3"/>
      <dgm:spPr/>
    </dgm:pt>
    <dgm:pt modelId="{18A95983-7493-421B-B3B6-0ECC8E13267B}" type="pres">
      <dgm:prSet presAssocID="{1D4D60BD-9468-4C53-95CC-DE409BD6E6CA}" presName="img"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8000" b="-8000"/>
          </a:stretch>
        </a:blipFill>
      </dgm:spPr>
      <dgm:extLst>
        <a:ext uri="{E40237B7-FDA0-4F09-8148-C483321AD2D9}">
          <dgm14:cNvPr xmlns:dgm14="http://schemas.microsoft.com/office/drawing/2010/diagram" id="0" name="" descr="Factory with solid fill"/>
        </a:ext>
      </dgm:extLst>
    </dgm:pt>
    <dgm:pt modelId="{09F29A1D-F826-42DF-B02E-745AE9D980F5}" type="pres">
      <dgm:prSet presAssocID="{1D4D60BD-9468-4C53-95CC-DE409BD6E6CA}" presName="text" presStyleLbl="node1" presStyleIdx="1" presStyleCnt="3">
        <dgm:presLayoutVars>
          <dgm:bulletEnabled val="1"/>
        </dgm:presLayoutVars>
      </dgm:prSet>
      <dgm:spPr/>
    </dgm:pt>
    <dgm:pt modelId="{6ADFC604-A99D-486C-BA30-EE65B9096836}" type="pres">
      <dgm:prSet presAssocID="{FE056899-F6F5-49A3-BA9C-6D1FB9746108}" presName="spacer" presStyleCnt="0"/>
      <dgm:spPr/>
    </dgm:pt>
    <dgm:pt modelId="{10D71DBA-11F6-43C9-976C-0FF2E1A240B3}" type="pres">
      <dgm:prSet presAssocID="{3637B729-CD0E-418D-9616-44A16CCA7C19}" presName="comp" presStyleCnt="0"/>
      <dgm:spPr/>
    </dgm:pt>
    <dgm:pt modelId="{1170F11A-FCAB-4422-9DBA-541CA3A14617}" type="pres">
      <dgm:prSet presAssocID="{3637B729-CD0E-418D-9616-44A16CCA7C19}" presName="box" presStyleLbl="node1" presStyleIdx="2" presStyleCnt="3"/>
      <dgm:spPr/>
    </dgm:pt>
    <dgm:pt modelId="{1C74C21C-E0DC-4CA3-AB05-2CE00A46E0D9}" type="pres">
      <dgm:prSet presAssocID="{3637B729-CD0E-418D-9616-44A16CCA7C19}" presName="img"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8000" b="-8000"/>
          </a:stretch>
        </a:blipFill>
      </dgm:spPr>
      <dgm:extLst>
        <a:ext uri="{E40237B7-FDA0-4F09-8148-C483321AD2D9}">
          <dgm14:cNvPr xmlns:dgm14="http://schemas.microsoft.com/office/drawing/2010/diagram" id="0" name="" descr="Wrench with solid fill"/>
        </a:ext>
      </dgm:extLst>
    </dgm:pt>
    <dgm:pt modelId="{9A624337-CA7F-4A04-B593-C39E54CA6281}" type="pres">
      <dgm:prSet presAssocID="{3637B729-CD0E-418D-9616-44A16CCA7C19}" presName="text" presStyleLbl="node1" presStyleIdx="2" presStyleCnt="3">
        <dgm:presLayoutVars>
          <dgm:bulletEnabled val="1"/>
        </dgm:presLayoutVars>
      </dgm:prSet>
      <dgm:spPr/>
    </dgm:pt>
  </dgm:ptLst>
  <dgm:cxnLst>
    <dgm:cxn modelId="{005AF510-191A-4BB3-9C2B-96F30CD85B5B}" srcId="{5110E922-FE9B-49E7-A1D2-D6CC1C40B1CA}" destId="{1D4D60BD-9468-4C53-95CC-DE409BD6E6CA}" srcOrd="1" destOrd="0" parTransId="{539B5DAF-EF56-477B-A463-E430A5EE47E0}" sibTransId="{FE056899-F6F5-49A3-BA9C-6D1FB9746108}"/>
    <dgm:cxn modelId="{A5F67A1C-4DCF-4A99-B931-5CA4F0E5FE8C}" srcId="{1D4D60BD-9468-4C53-95CC-DE409BD6E6CA}" destId="{8B24BF01-E774-4C0F-BCDD-EA7BD13E164E}" srcOrd="0" destOrd="0" parTransId="{F859465E-ECA8-4566-9D5B-27C7D6C0F57D}" sibTransId="{31E6BD2B-F3BE-4231-9651-F09CAB136272}"/>
    <dgm:cxn modelId="{D718212D-37E3-4AAD-A982-F5A7710588A2}" type="presOf" srcId="{3637B729-CD0E-418D-9616-44A16CCA7C19}" destId="{9A624337-CA7F-4A04-B593-C39E54CA6281}" srcOrd="1" destOrd="0" presId="urn:microsoft.com/office/officeart/2005/8/layout/vList4"/>
    <dgm:cxn modelId="{B0D11D68-942E-405B-8870-FBDDE436F008}" type="presOf" srcId="{AFD574F4-9BB8-4CE5-ADAA-88D0EDB1BB7A}" destId="{44C35C58-C617-46AC-92F8-7F3CBAF780E7}" srcOrd="1" destOrd="2" presId="urn:microsoft.com/office/officeart/2005/8/layout/vList4"/>
    <dgm:cxn modelId="{7103554B-7D31-4263-A948-F1DF27B8F0CC}" type="presOf" srcId="{1D4D60BD-9468-4C53-95CC-DE409BD6E6CA}" destId="{480CC829-1DDE-4D25-87C8-34DF770CD789}" srcOrd="0" destOrd="0" presId="urn:microsoft.com/office/officeart/2005/8/layout/vList4"/>
    <dgm:cxn modelId="{2FD17876-AAB0-4812-830E-87089DA937A6}" srcId="{5110E922-FE9B-49E7-A1D2-D6CC1C40B1CA}" destId="{9A38C11D-656C-4440-AE4A-CE20EAA0967D}" srcOrd="0" destOrd="0" parTransId="{0E23F50D-5D21-46CF-A2FE-F573C305ABB1}" sibTransId="{E04470E8-25C8-42B1-9D1D-CA9ED5CBF34D}"/>
    <dgm:cxn modelId="{939EC457-4D90-429F-8A56-425B2CB26611}" srcId="{9A38C11D-656C-4440-AE4A-CE20EAA0967D}" destId="{AFD574F4-9BB8-4CE5-ADAA-88D0EDB1BB7A}" srcOrd="1" destOrd="0" parTransId="{58E09EE5-B3E9-45F1-9439-B1646C80F2DD}" sibTransId="{B61E5D3A-B855-47BC-B73A-C46E0B29482D}"/>
    <dgm:cxn modelId="{A8B94778-F729-4250-9693-BB561A724C0E}" srcId="{3637B729-CD0E-418D-9616-44A16CCA7C19}" destId="{19CCCAA8-3C73-46E7-B243-AA9DCC3C1F13}" srcOrd="0" destOrd="0" parTransId="{AB8A463B-18C3-4AF9-9EE0-9FDD4A2E5632}" sibTransId="{0AA0E12F-416A-4C72-AEC5-875CF72BAA06}"/>
    <dgm:cxn modelId="{D0A2845A-FC6D-47AD-95D3-DB061499B745}" type="presOf" srcId="{19CCCAA8-3C73-46E7-B243-AA9DCC3C1F13}" destId="{9A624337-CA7F-4A04-B593-C39E54CA6281}" srcOrd="1" destOrd="1" presId="urn:microsoft.com/office/officeart/2005/8/layout/vList4"/>
    <dgm:cxn modelId="{899DD47B-22E6-4884-BABA-C7C02BEBBFC3}" type="presOf" srcId="{8B24BF01-E774-4C0F-BCDD-EA7BD13E164E}" destId="{480CC829-1DDE-4D25-87C8-34DF770CD789}" srcOrd="0" destOrd="1" presId="urn:microsoft.com/office/officeart/2005/8/layout/vList4"/>
    <dgm:cxn modelId="{28F5AE7D-BA4E-4F71-995C-888248C050BE}" srcId="{1D4D60BD-9468-4C53-95CC-DE409BD6E6CA}" destId="{428322D0-2814-41A5-AE14-943F9B557073}" srcOrd="1" destOrd="0" parTransId="{90340F74-8534-4A01-8AF6-6DCD8985B8E9}" sibTransId="{F643DCAF-AE71-4AEA-AE96-DFAA39AD9C9E}"/>
    <dgm:cxn modelId="{957C757F-548D-40C9-841A-00A56FC0ED94}" type="presOf" srcId="{428322D0-2814-41A5-AE14-943F9B557073}" destId="{09F29A1D-F826-42DF-B02E-745AE9D980F5}" srcOrd="1" destOrd="2" presId="urn:microsoft.com/office/officeart/2005/8/layout/vList4"/>
    <dgm:cxn modelId="{684F3E85-43E8-443C-A085-912B105B6D94}" type="presOf" srcId="{C3D4EDA9-F10A-4DF2-88AE-82D79CD93F82}" destId="{1170F11A-FCAB-4422-9DBA-541CA3A14617}" srcOrd="0" destOrd="2" presId="urn:microsoft.com/office/officeart/2005/8/layout/vList4"/>
    <dgm:cxn modelId="{34AFAA86-3A47-48BD-AA93-ABE787873A3C}" type="presOf" srcId="{8B24BF01-E774-4C0F-BCDD-EA7BD13E164E}" destId="{09F29A1D-F826-42DF-B02E-745AE9D980F5}" srcOrd="1" destOrd="1" presId="urn:microsoft.com/office/officeart/2005/8/layout/vList4"/>
    <dgm:cxn modelId="{BABD158B-078D-45F0-BE2A-7DACB044C5A6}" type="presOf" srcId="{F7D5374E-23F8-4981-B904-4C633F3E9FDC}" destId="{540784FA-8808-4DEB-8D00-62A281524F12}" srcOrd="0" destOrd="1" presId="urn:microsoft.com/office/officeart/2005/8/layout/vList4"/>
    <dgm:cxn modelId="{084DAA9D-AAF3-470B-9AB9-1D30C9F9BC96}" type="presOf" srcId="{19CCCAA8-3C73-46E7-B243-AA9DCC3C1F13}" destId="{1170F11A-FCAB-4422-9DBA-541CA3A14617}" srcOrd="0" destOrd="1" presId="urn:microsoft.com/office/officeart/2005/8/layout/vList4"/>
    <dgm:cxn modelId="{1565ADBC-0F9C-4D7E-889A-6BB2BBC891CE}" type="presOf" srcId="{F7D5374E-23F8-4981-B904-4C633F3E9FDC}" destId="{44C35C58-C617-46AC-92F8-7F3CBAF780E7}" srcOrd="1" destOrd="1" presId="urn:microsoft.com/office/officeart/2005/8/layout/vList4"/>
    <dgm:cxn modelId="{B7BEF8C2-7F54-4183-A575-0713A0200BFE}" type="presOf" srcId="{1D4D60BD-9468-4C53-95CC-DE409BD6E6CA}" destId="{09F29A1D-F826-42DF-B02E-745AE9D980F5}" srcOrd="1" destOrd="0" presId="urn:microsoft.com/office/officeart/2005/8/layout/vList4"/>
    <dgm:cxn modelId="{3F1BDFCF-C3D1-47E4-B29B-95F802F9156E}" type="presOf" srcId="{9A38C11D-656C-4440-AE4A-CE20EAA0967D}" destId="{540784FA-8808-4DEB-8D00-62A281524F12}" srcOrd="0" destOrd="0" presId="urn:microsoft.com/office/officeart/2005/8/layout/vList4"/>
    <dgm:cxn modelId="{F70E59D3-C9AB-485B-B6E0-4D05C65D8FFA}" type="presOf" srcId="{AFD574F4-9BB8-4CE5-ADAA-88D0EDB1BB7A}" destId="{540784FA-8808-4DEB-8D00-62A281524F12}" srcOrd="0" destOrd="2" presId="urn:microsoft.com/office/officeart/2005/8/layout/vList4"/>
    <dgm:cxn modelId="{D59F75D6-A710-44D2-8FCA-403AA17040A0}" type="presOf" srcId="{428322D0-2814-41A5-AE14-943F9B557073}" destId="{480CC829-1DDE-4D25-87C8-34DF770CD789}" srcOrd="0" destOrd="2" presId="urn:microsoft.com/office/officeart/2005/8/layout/vList4"/>
    <dgm:cxn modelId="{3FC7CED8-E5A4-47E3-8049-810AF5A71D3A}" srcId="{9A38C11D-656C-4440-AE4A-CE20EAA0967D}" destId="{F7D5374E-23F8-4981-B904-4C633F3E9FDC}" srcOrd="0" destOrd="0" parTransId="{214A9184-E06E-43C2-98B2-06DA4BBBBE61}" sibTransId="{449E3C86-8BB7-4A40-BE1B-FE34A0871AEB}"/>
    <dgm:cxn modelId="{282F2DDD-3179-4CD7-961C-446CF7B04D86}" srcId="{3637B729-CD0E-418D-9616-44A16CCA7C19}" destId="{C3D4EDA9-F10A-4DF2-88AE-82D79CD93F82}" srcOrd="1" destOrd="0" parTransId="{981B16C8-A5BE-4204-A12D-F9B1E6EDDF24}" sibTransId="{2D4603DA-E02B-4FCF-8B06-15C28CB34B6F}"/>
    <dgm:cxn modelId="{E369E4E1-5117-433C-BE50-E12F7AEF9531}" srcId="{5110E922-FE9B-49E7-A1D2-D6CC1C40B1CA}" destId="{3637B729-CD0E-418D-9616-44A16CCA7C19}" srcOrd="2" destOrd="0" parTransId="{0D7176BB-41EC-45EB-8EF7-BD646CA399A1}" sibTransId="{3D2F2534-7735-4A65-A302-473504817F10}"/>
    <dgm:cxn modelId="{9BD686ED-E7EE-4F7D-888C-6CB477D23E5D}" type="presOf" srcId="{C3D4EDA9-F10A-4DF2-88AE-82D79CD93F82}" destId="{9A624337-CA7F-4A04-B593-C39E54CA6281}" srcOrd="1" destOrd="2" presId="urn:microsoft.com/office/officeart/2005/8/layout/vList4"/>
    <dgm:cxn modelId="{7EC37BFC-EDD0-4007-9908-E3190BC23794}" type="presOf" srcId="{9A38C11D-656C-4440-AE4A-CE20EAA0967D}" destId="{44C35C58-C617-46AC-92F8-7F3CBAF780E7}" srcOrd="1" destOrd="0" presId="urn:microsoft.com/office/officeart/2005/8/layout/vList4"/>
    <dgm:cxn modelId="{BC4CD4FC-B213-44BD-B712-96AD98D1C14F}" type="presOf" srcId="{5110E922-FE9B-49E7-A1D2-D6CC1C40B1CA}" destId="{CD457AFD-0B1A-42D0-89E4-095C386B4BD8}" srcOrd="0" destOrd="0" presId="urn:microsoft.com/office/officeart/2005/8/layout/vList4"/>
    <dgm:cxn modelId="{C04DE4FE-1D94-4016-A7E7-A08313ED863D}" type="presOf" srcId="{3637B729-CD0E-418D-9616-44A16CCA7C19}" destId="{1170F11A-FCAB-4422-9DBA-541CA3A14617}" srcOrd="0" destOrd="0" presId="urn:microsoft.com/office/officeart/2005/8/layout/vList4"/>
    <dgm:cxn modelId="{0DC081DE-4510-4730-B16C-31190F7864DB}" type="presParOf" srcId="{CD457AFD-0B1A-42D0-89E4-095C386B4BD8}" destId="{688B501C-4299-4463-B389-A158DB8D04E1}" srcOrd="0" destOrd="0" presId="urn:microsoft.com/office/officeart/2005/8/layout/vList4"/>
    <dgm:cxn modelId="{96AB0B8A-9B1D-40F8-B337-A662766772AC}" type="presParOf" srcId="{688B501C-4299-4463-B389-A158DB8D04E1}" destId="{540784FA-8808-4DEB-8D00-62A281524F12}" srcOrd="0" destOrd="0" presId="urn:microsoft.com/office/officeart/2005/8/layout/vList4"/>
    <dgm:cxn modelId="{E9BD7D54-313B-4538-B9AE-FCAA2E52BBD9}" type="presParOf" srcId="{688B501C-4299-4463-B389-A158DB8D04E1}" destId="{ADA6C598-F644-4C15-B631-9DD271612317}" srcOrd="1" destOrd="0" presId="urn:microsoft.com/office/officeart/2005/8/layout/vList4"/>
    <dgm:cxn modelId="{81108322-6EFB-4E4C-8241-D9C4540B3776}" type="presParOf" srcId="{688B501C-4299-4463-B389-A158DB8D04E1}" destId="{44C35C58-C617-46AC-92F8-7F3CBAF780E7}" srcOrd="2" destOrd="0" presId="urn:microsoft.com/office/officeart/2005/8/layout/vList4"/>
    <dgm:cxn modelId="{14F9E263-E2AE-4CC1-8751-ECF1893A5753}" type="presParOf" srcId="{CD457AFD-0B1A-42D0-89E4-095C386B4BD8}" destId="{09677E34-CE8D-421F-813F-7B4BF9D37747}" srcOrd="1" destOrd="0" presId="urn:microsoft.com/office/officeart/2005/8/layout/vList4"/>
    <dgm:cxn modelId="{B27DC055-5AD5-411F-9E2F-7D54CB201896}" type="presParOf" srcId="{CD457AFD-0B1A-42D0-89E4-095C386B4BD8}" destId="{3EC87B4F-EF5D-4AEE-8C33-6A2FE57B1487}" srcOrd="2" destOrd="0" presId="urn:microsoft.com/office/officeart/2005/8/layout/vList4"/>
    <dgm:cxn modelId="{F5EDC0BC-8D58-4538-9994-C9071ABD3E17}" type="presParOf" srcId="{3EC87B4F-EF5D-4AEE-8C33-6A2FE57B1487}" destId="{480CC829-1DDE-4D25-87C8-34DF770CD789}" srcOrd="0" destOrd="0" presId="urn:microsoft.com/office/officeart/2005/8/layout/vList4"/>
    <dgm:cxn modelId="{B6063BEF-BBD0-48F8-B1AA-CB0AA62318F5}" type="presParOf" srcId="{3EC87B4F-EF5D-4AEE-8C33-6A2FE57B1487}" destId="{18A95983-7493-421B-B3B6-0ECC8E13267B}" srcOrd="1" destOrd="0" presId="urn:microsoft.com/office/officeart/2005/8/layout/vList4"/>
    <dgm:cxn modelId="{47898E52-1D8E-492C-933C-8C21C96FCE7C}" type="presParOf" srcId="{3EC87B4F-EF5D-4AEE-8C33-6A2FE57B1487}" destId="{09F29A1D-F826-42DF-B02E-745AE9D980F5}" srcOrd="2" destOrd="0" presId="urn:microsoft.com/office/officeart/2005/8/layout/vList4"/>
    <dgm:cxn modelId="{60AABD42-AA12-4427-992C-EFC072FDBE15}" type="presParOf" srcId="{CD457AFD-0B1A-42D0-89E4-095C386B4BD8}" destId="{6ADFC604-A99D-486C-BA30-EE65B9096836}" srcOrd="3" destOrd="0" presId="urn:microsoft.com/office/officeart/2005/8/layout/vList4"/>
    <dgm:cxn modelId="{9E881B14-2041-416D-9421-B94F90944FD4}" type="presParOf" srcId="{CD457AFD-0B1A-42D0-89E4-095C386B4BD8}" destId="{10D71DBA-11F6-43C9-976C-0FF2E1A240B3}" srcOrd="4" destOrd="0" presId="urn:microsoft.com/office/officeart/2005/8/layout/vList4"/>
    <dgm:cxn modelId="{51FF9DE1-8030-41F0-9380-C212BAECBE81}" type="presParOf" srcId="{10D71DBA-11F6-43C9-976C-0FF2E1A240B3}" destId="{1170F11A-FCAB-4422-9DBA-541CA3A14617}" srcOrd="0" destOrd="0" presId="urn:microsoft.com/office/officeart/2005/8/layout/vList4"/>
    <dgm:cxn modelId="{ED427522-08E1-4688-AA75-71E4B7233CC7}" type="presParOf" srcId="{10D71DBA-11F6-43C9-976C-0FF2E1A240B3}" destId="{1C74C21C-E0DC-4CA3-AB05-2CE00A46E0D9}" srcOrd="1" destOrd="0" presId="urn:microsoft.com/office/officeart/2005/8/layout/vList4"/>
    <dgm:cxn modelId="{D8DEBCC3-F4D9-4D75-9F78-967770C195C7}" type="presParOf" srcId="{10D71DBA-11F6-43C9-976C-0FF2E1A240B3}" destId="{9A624337-CA7F-4A04-B593-C39E54CA6281}"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0D44EEE-265D-4DAB-BE29-7C2E6C45A83C}" type="doc">
      <dgm:prSet loTypeId="urn:microsoft.com/office/officeart/2005/8/layout/equation1" loCatId="relationship" qsTypeId="urn:microsoft.com/office/officeart/2005/8/quickstyle/simple2" qsCatId="simple" csTypeId="urn:microsoft.com/office/officeart/2005/8/colors/accent1_2" csCatId="accent1" phldr="1"/>
      <dgm:spPr/>
      <dgm:t>
        <a:bodyPr/>
        <a:lstStyle/>
        <a:p>
          <a:endParaRPr lang="en-US"/>
        </a:p>
      </dgm:t>
    </dgm:pt>
    <dgm:pt modelId="{762D06C0-9D72-4DA8-B118-E7E970EE2019}">
      <dgm:prSet phldrT="[Text]"/>
      <dgm:spPr>
        <a:solidFill>
          <a:srgbClr val="FF0000"/>
        </a:solidFill>
      </dgm:spPr>
      <dgm:t>
        <a:bodyPr/>
        <a:lstStyle/>
        <a:p>
          <a:r>
            <a:rPr lang="en-US" b="1"/>
            <a:t>Flammability</a:t>
          </a:r>
        </a:p>
      </dgm:t>
    </dgm:pt>
    <dgm:pt modelId="{5DB0B5CD-A9AF-4BC6-B1F9-405AED4F1016}" type="parTrans" cxnId="{582A707E-A01A-4A81-A712-7F1805C647FC}">
      <dgm:prSet/>
      <dgm:spPr/>
      <dgm:t>
        <a:bodyPr/>
        <a:lstStyle/>
        <a:p>
          <a:endParaRPr lang="en-US" b="1"/>
        </a:p>
      </dgm:t>
    </dgm:pt>
    <dgm:pt modelId="{8E3D798E-EB52-43FB-B057-DC7907AC19D1}" type="sibTrans" cxnId="{582A707E-A01A-4A81-A712-7F1805C647FC}">
      <dgm:prSet/>
      <dgm:spPr/>
      <dgm:t>
        <a:bodyPr/>
        <a:lstStyle/>
        <a:p>
          <a:endParaRPr lang="en-US" b="1"/>
        </a:p>
      </dgm:t>
    </dgm:pt>
    <dgm:pt modelId="{60165371-41C2-45DB-9C65-8DD4906CA681}">
      <dgm:prSet phldrT="[Text]"/>
      <dgm:spPr>
        <a:solidFill>
          <a:srgbClr val="9A7500"/>
        </a:solidFill>
      </dgm:spPr>
      <dgm:t>
        <a:bodyPr/>
        <a:lstStyle/>
        <a:p>
          <a:r>
            <a:rPr lang="en-US" b="1"/>
            <a:t>Toxicity</a:t>
          </a:r>
        </a:p>
      </dgm:t>
    </dgm:pt>
    <dgm:pt modelId="{D43C19B7-2A99-4A44-9194-FE746C84A56B}" type="parTrans" cxnId="{F1F69ADC-0570-46D2-A6A5-5D6B0737A1F1}">
      <dgm:prSet/>
      <dgm:spPr/>
      <dgm:t>
        <a:bodyPr/>
        <a:lstStyle/>
        <a:p>
          <a:endParaRPr lang="en-US" b="1"/>
        </a:p>
      </dgm:t>
    </dgm:pt>
    <dgm:pt modelId="{ACD866CD-4131-4F1A-9647-EBA92F2DDE77}" type="sibTrans" cxnId="{F1F69ADC-0570-46D2-A6A5-5D6B0737A1F1}">
      <dgm:prSet/>
      <dgm:spPr/>
      <dgm:t>
        <a:bodyPr/>
        <a:lstStyle/>
        <a:p>
          <a:endParaRPr lang="en-US" b="1"/>
        </a:p>
      </dgm:t>
    </dgm:pt>
    <dgm:pt modelId="{F5B6FFB5-B8A1-45E9-9831-08730C64C40A}">
      <dgm:prSet phldrT="[Text]"/>
      <dgm:spPr>
        <a:solidFill>
          <a:srgbClr val="FFC000"/>
        </a:solidFill>
      </dgm:spPr>
      <dgm:t>
        <a:bodyPr/>
        <a:lstStyle/>
        <a:p>
          <a:r>
            <a:rPr lang="en-US" b="1"/>
            <a:t>Safety</a:t>
          </a:r>
        </a:p>
        <a:p>
          <a:r>
            <a:rPr lang="en-US" b="1"/>
            <a:t>Group</a:t>
          </a:r>
        </a:p>
      </dgm:t>
    </dgm:pt>
    <dgm:pt modelId="{D58D0347-38C0-433B-8AD3-05D7A681FF25}" type="parTrans" cxnId="{221A15B3-7BE2-4225-86C6-32E5E489B5AF}">
      <dgm:prSet/>
      <dgm:spPr/>
      <dgm:t>
        <a:bodyPr/>
        <a:lstStyle/>
        <a:p>
          <a:endParaRPr lang="en-US" b="1"/>
        </a:p>
      </dgm:t>
    </dgm:pt>
    <dgm:pt modelId="{8E2DB517-B244-4459-BAE9-632BF31EA766}" type="sibTrans" cxnId="{221A15B3-7BE2-4225-86C6-32E5E489B5AF}">
      <dgm:prSet/>
      <dgm:spPr/>
      <dgm:t>
        <a:bodyPr/>
        <a:lstStyle/>
        <a:p>
          <a:endParaRPr lang="en-US" b="1"/>
        </a:p>
      </dgm:t>
    </dgm:pt>
    <dgm:pt modelId="{2BE283CC-D2EF-4226-A636-6A1C6160EEFF}" type="pres">
      <dgm:prSet presAssocID="{A0D44EEE-265D-4DAB-BE29-7C2E6C45A83C}" presName="linearFlow" presStyleCnt="0">
        <dgm:presLayoutVars>
          <dgm:dir/>
          <dgm:resizeHandles val="exact"/>
        </dgm:presLayoutVars>
      </dgm:prSet>
      <dgm:spPr/>
    </dgm:pt>
    <dgm:pt modelId="{593B8227-1406-481F-AD70-9D6DB70176D0}" type="pres">
      <dgm:prSet presAssocID="{762D06C0-9D72-4DA8-B118-E7E970EE2019}" presName="node" presStyleLbl="node1" presStyleIdx="0" presStyleCnt="3">
        <dgm:presLayoutVars>
          <dgm:bulletEnabled val="1"/>
        </dgm:presLayoutVars>
      </dgm:prSet>
      <dgm:spPr/>
    </dgm:pt>
    <dgm:pt modelId="{54E8D6A7-0F59-4273-A720-952D1FE77D95}" type="pres">
      <dgm:prSet presAssocID="{8E3D798E-EB52-43FB-B057-DC7907AC19D1}" presName="spacerL" presStyleCnt="0"/>
      <dgm:spPr/>
    </dgm:pt>
    <dgm:pt modelId="{50C43144-2543-44A5-B73A-B1409776C321}" type="pres">
      <dgm:prSet presAssocID="{8E3D798E-EB52-43FB-B057-DC7907AC19D1}" presName="sibTrans" presStyleLbl="sibTrans2D1" presStyleIdx="0" presStyleCnt="2"/>
      <dgm:spPr/>
    </dgm:pt>
    <dgm:pt modelId="{BC618E5A-56E8-4831-9AAF-5B5D7A073E8C}" type="pres">
      <dgm:prSet presAssocID="{8E3D798E-EB52-43FB-B057-DC7907AC19D1}" presName="spacerR" presStyleCnt="0"/>
      <dgm:spPr/>
    </dgm:pt>
    <dgm:pt modelId="{F9E26F20-B887-455B-9705-A2510D716E92}" type="pres">
      <dgm:prSet presAssocID="{60165371-41C2-45DB-9C65-8DD4906CA681}" presName="node" presStyleLbl="node1" presStyleIdx="1" presStyleCnt="3">
        <dgm:presLayoutVars>
          <dgm:bulletEnabled val="1"/>
        </dgm:presLayoutVars>
      </dgm:prSet>
      <dgm:spPr/>
    </dgm:pt>
    <dgm:pt modelId="{C3E74EE1-AEFE-4DB3-91F2-60E83F00D593}" type="pres">
      <dgm:prSet presAssocID="{ACD866CD-4131-4F1A-9647-EBA92F2DDE77}" presName="spacerL" presStyleCnt="0"/>
      <dgm:spPr/>
    </dgm:pt>
    <dgm:pt modelId="{C30F2568-2F1F-4C0C-952D-7FAE44BC9280}" type="pres">
      <dgm:prSet presAssocID="{ACD866CD-4131-4F1A-9647-EBA92F2DDE77}" presName="sibTrans" presStyleLbl="sibTrans2D1" presStyleIdx="1" presStyleCnt="2"/>
      <dgm:spPr/>
    </dgm:pt>
    <dgm:pt modelId="{4040C802-2A7F-4424-AE9D-7E819423F2E8}" type="pres">
      <dgm:prSet presAssocID="{ACD866CD-4131-4F1A-9647-EBA92F2DDE77}" presName="spacerR" presStyleCnt="0"/>
      <dgm:spPr/>
    </dgm:pt>
    <dgm:pt modelId="{4360A34B-A293-40AB-B488-D26F00E444A8}" type="pres">
      <dgm:prSet presAssocID="{F5B6FFB5-B8A1-45E9-9831-08730C64C40A}" presName="node" presStyleLbl="node1" presStyleIdx="2" presStyleCnt="3">
        <dgm:presLayoutVars>
          <dgm:bulletEnabled val="1"/>
        </dgm:presLayoutVars>
      </dgm:prSet>
      <dgm:spPr/>
    </dgm:pt>
  </dgm:ptLst>
  <dgm:cxnLst>
    <dgm:cxn modelId="{A6490000-684D-4A39-9F7C-32779BCD6D8A}" type="presOf" srcId="{F5B6FFB5-B8A1-45E9-9831-08730C64C40A}" destId="{4360A34B-A293-40AB-B488-D26F00E444A8}" srcOrd="0" destOrd="0" presId="urn:microsoft.com/office/officeart/2005/8/layout/equation1"/>
    <dgm:cxn modelId="{E044DB62-79FA-47C6-B50C-E0BD33B11812}" type="presOf" srcId="{8E3D798E-EB52-43FB-B057-DC7907AC19D1}" destId="{50C43144-2543-44A5-B73A-B1409776C321}" srcOrd="0" destOrd="0" presId="urn:microsoft.com/office/officeart/2005/8/layout/equation1"/>
    <dgm:cxn modelId="{56DD9555-C8C6-4D31-A91C-B007A0FF05C3}" type="presOf" srcId="{A0D44EEE-265D-4DAB-BE29-7C2E6C45A83C}" destId="{2BE283CC-D2EF-4226-A636-6A1C6160EEFF}" srcOrd="0" destOrd="0" presId="urn:microsoft.com/office/officeart/2005/8/layout/equation1"/>
    <dgm:cxn modelId="{582A707E-A01A-4A81-A712-7F1805C647FC}" srcId="{A0D44EEE-265D-4DAB-BE29-7C2E6C45A83C}" destId="{762D06C0-9D72-4DA8-B118-E7E970EE2019}" srcOrd="0" destOrd="0" parTransId="{5DB0B5CD-A9AF-4BC6-B1F9-405AED4F1016}" sibTransId="{8E3D798E-EB52-43FB-B057-DC7907AC19D1}"/>
    <dgm:cxn modelId="{221A15B3-7BE2-4225-86C6-32E5E489B5AF}" srcId="{A0D44EEE-265D-4DAB-BE29-7C2E6C45A83C}" destId="{F5B6FFB5-B8A1-45E9-9831-08730C64C40A}" srcOrd="2" destOrd="0" parTransId="{D58D0347-38C0-433B-8AD3-05D7A681FF25}" sibTransId="{8E2DB517-B244-4459-BAE9-632BF31EA766}"/>
    <dgm:cxn modelId="{2FABD1C3-CA03-48F3-8BED-07BFFBE32DC1}" type="presOf" srcId="{60165371-41C2-45DB-9C65-8DD4906CA681}" destId="{F9E26F20-B887-455B-9705-A2510D716E92}" srcOrd="0" destOrd="0" presId="urn:microsoft.com/office/officeart/2005/8/layout/equation1"/>
    <dgm:cxn modelId="{F1F69ADC-0570-46D2-A6A5-5D6B0737A1F1}" srcId="{A0D44EEE-265D-4DAB-BE29-7C2E6C45A83C}" destId="{60165371-41C2-45DB-9C65-8DD4906CA681}" srcOrd="1" destOrd="0" parTransId="{D43C19B7-2A99-4A44-9194-FE746C84A56B}" sibTransId="{ACD866CD-4131-4F1A-9647-EBA92F2DDE77}"/>
    <dgm:cxn modelId="{D33BC8EE-405A-4640-ADCE-417DDDA87ED7}" type="presOf" srcId="{ACD866CD-4131-4F1A-9647-EBA92F2DDE77}" destId="{C30F2568-2F1F-4C0C-952D-7FAE44BC9280}" srcOrd="0" destOrd="0" presId="urn:microsoft.com/office/officeart/2005/8/layout/equation1"/>
    <dgm:cxn modelId="{CA68F5FF-2F57-458F-8247-F321F3CCB2AA}" type="presOf" srcId="{762D06C0-9D72-4DA8-B118-E7E970EE2019}" destId="{593B8227-1406-481F-AD70-9D6DB70176D0}" srcOrd="0" destOrd="0" presId="urn:microsoft.com/office/officeart/2005/8/layout/equation1"/>
    <dgm:cxn modelId="{2C412AF1-1976-41D2-AC40-1C88B9F6A162}" type="presParOf" srcId="{2BE283CC-D2EF-4226-A636-6A1C6160EEFF}" destId="{593B8227-1406-481F-AD70-9D6DB70176D0}" srcOrd="0" destOrd="0" presId="urn:microsoft.com/office/officeart/2005/8/layout/equation1"/>
    <dgm:cxn modelId="{2A646E6D-472D-409D-B9B3-BABBBC203A40}" type="presParOf" srcId="{2BE283CC-D2EF-4226-A636-6A1C6160EEFF}" destId="{54E8D6A7-0F59-4273-A720-952D1FE77D95}" srcOrd="1" destOrd="0" presId="urn:microsoft.com/office/officeart/2005/8/layout/equation1"/>
    <dgm:cxn modelId="{219BDF31-CEF6-4D46-A9F2-4C498702F253}" type="presParOf" srcId="{2BE283CC-D2EF-4226-A636-6A1C6160EEFF}" destId="{50C43144-2543-44A5-B73A-B1409776C321}" srcOrd="2" destOrd="0" presId="urn:microsoft.com/office/officeart/2005/8/layout/equation1"/>
    <dgm:cxn modelId="{9D242A71-1A6F-4B1C-A903-5B82BF0EF5D5}" type="presParOf" srcId="{2BE283CC-D2EF-4226-A636-6A1C6160EEFF}" destId="{BC618E5A-56E8-4831-9AAF-5B5D7A073E8C}" srcOrd="3" destOrd="0" presId="urn:microsoft.com/office/officeart/2005/8/layout/equation1"/>
    <dgm:cxn modelId="{D465B18F-1ADE-497E-9F5B-5775A90EF839}" type="presParOf" srcId="{2BE283CC-D2EF-4226-A636-6A1C6160EEFF}" destId="{F9E26F20-B887-455B-9705-A2510D716E92}" srcOrd="4" destOrd="0" presId="urn:microsoft.com/office/officeart/2005/8/layout/equation1"/>
    <dgm:cxn modelId="{CD242EF3-1514-4508-9729-6622BE83BE5C}" type="presParOf" srcId="{2BE283CC-D2EF-4226-A636-6A1C6160EEFF}" destId="{C3E74EE1-AEFE-4DB3-91F2-60E83F00D593}" srcOrd="5" destOrd="0" presId="urn:microsoft.com/office/officeart/2005/8/layout/equation1"/>
    <dgm:cxn modelId="{0718C6B5-729B-43D7-B541-39FAB4CE4499}" type="presParOf" srcId="{2BE283CC-D2EF-4226-A636-6A1C6160EEFF}" destId="{C30F2568-2F1F-4C0C-952D-7FAE44BC9280}" srcOrd="6" destOrd="0" presId="urn:microsoft.com/office/officeart/2005/8/layout/equation1"/>
    <dgm:cxn modelId="{B50C7646-BC58-40D7-B9EE-4107D50ED927}" type="presParOf" srcId="{2BE283CC-D2EF-4226-A636-6A1C6160EEFF}" destId="{4040C802-2A7F-4424-AE9D-7E819423F2E8}" srcOrd="7" destOrd="0" presId="urn:microsoft.com/office/officeart/2005/8/layout/equation1"/>
    <dgm:cxn modelId="{70C7DDDB-27E3-4D76-A558-FAD994B3B29B}" type="presParOf" srcId="{2BE283CC-D2EF-4226-A636-6A1C6160EEFF}" destId="{4360A34B-A293-40AB-B488-D26F00E444A8}"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8CDCCA9-6848-4492-AAC3-36665F4F7E7F}" type="doc">
      <dgm:prSet loTypeId="urn:microsoft.com/office/officeart/2005/8/layout/radial4" loCatId="relationship" qsTypeId="urn:microsoft.com/office/officeart/2005/8/quickstyle/simple5" qsCatId="simple" csTypeId="urn:microsoft.com/office/officeart/2005/8/colors/accent1_2" csCatId="accent1" phldr="1"/>
      <dgm:spPr/>
      <dgm:t>
        <a:bodyPr/>
        <a:lstStyle/>
        <a:p>
          <a:endParaRPr lang="en-US"/>
        </a:p>
      </dgm:t>
    </dgm:pt>
    <dgm:pt modelId="{CE3AE11F-EC54-4803-8396-4D693B17F700}">
      <dgm:prSet phldrT="[Text]"/>
      <dgm:spPr/>
      <dgm:t>
        <a:bodyPr/>
        <a:lstStyle/>
        <a:p>
          <a:r>
            <a:rPr lang="en-US"/>
            <a:t>RCL</a:t>
          </a:r>
        </a:p>
      </dgm:t>
    </dgm:pt>
    <dgm:pt modelId="{2CAA5E68-10D9-4541-84EB-929CA4794BF3}" type="parTrans" cxnId="{AF22F840-770F-4627-B6A9-670DCB117358}">
      <dgm:prSet/>
      <dgm:spPr/>
      <dgm:t>
        <a:bodyPr/>
        <a:lstStyle/>
        <a:p>
          <a:endParaRPr lang="en-US"/>
        </a:p>
      </dgm:t>
    </dgm:pt>
    <dgm:pt modelId="{3EB9FF86-C82F-4A52-86BF-B4229EAF3B55}" type="sibTrans" cxnId="{AF22F840-770F-4627-B6A9-670DCB117358}">
      <dgm:prSet/>
      <dgm:spPr/>
      <dgm:t>
        <a:bodyPr/>
        <a:lstStyle/>
        <a:p>
          <a:endParaRPr lang="en-US"/>
        </a:p>
      </dgm:t>
    </dgm:pt>
    <dgm:pt modelId="{B8BCD9F2-E032-468C-8FE2-C07F52EBCCB2}">
      <dgm:prSet phldrT="[Text]"/>
      <dgm:spPr/>
      <dgm:t>
        <a:bodyPr/>
        <a:lstStyle/>
        <a:p>
          <a:r>
            <a:rPr lang="en-US"/>
            <a:t>Flammability</a:t>
          </a:r>
        </a:p>
      </dgm:t>
    </dgm:pt>
    <dgm:pt modelId="{754DF4D2-D944-487B-A485-E556A17CA8CF}" type="parTrans" cxnId="{9034B5D0-5524-4AB6-9AE7-E8E7827FED06}">
      <dgm:prSet/>
      <dgm:spPr/>
      <dgm:t>
        <a:bodyPr/>
        <a:lstStyle/>
        <a:p>
          <a:endParaRPr lang="en-US"/>
        </a:p>
      </dgm:t>
    </dgm:pt>
    <dgm:pt modelId="{A0CA989D-CD58-4F4F-BC2B-AC41DC24382E}" type="sibTrans" cxnId="{9034B5D0-5524-4AB6-9AE7-E8E7827FED06}">
      <dgm:prSet/>
      <dgm:spPr/>
      <dgm:t>
        <a:bodyPr/>
        <a:lstStyle/>
        <a:p>
          <a:endParaRPr lang="en-US"/>
        </a:p>
      </dgm:t>
    </dgm:pt>
    <dgm:pt modelId="{AF4B2D2E-B810-45F7-B330-AC7C2CC80A4E}">
      <dgm:prSet phldrT="[Text]"/>
      <dgm:spPr/>
      <dgm:t>
        <a:bodyPr/>
        <a:lstStyle/>
        <a:p>
          <a:r>
            <a:rPr lang="en-US"/>
            <a:t>Toxicity</a:t>
          </a:r>
        </a:p>
      </dgm:t>
    </dgm:pt>
    <dgm:pt modelId="{AE2798A7-DFCF-4645-8C1E-F8A78F6F781B}" type="parTrans" cxnId="{4A9B1B2C-AF45-4E59-87AD-3AD86574C94C}">
      <dgm:prSet/>
      <dgm:spPr/>
      <dgm:t>
        <a:bodyPr/>
        <a:lstStyle/>
        <a:p>
          <a:endParaRPr lang="en-US"/>
        </a:p>
      </dgm:t>
    </dgm:pt>
    <dgm:pt modelId="{B52AFD0A-1FED-42F5-A0F9-86EDAD483781}" type="sibTrans" cxnId="{4A9B1B2C-AF45-4E59-87AD-3AD86574C94C}">
      <dgm:prSet/>
      <dgm:spPr/>
      <dgm:t>
        <a:bodyPr/>
        <a:lstStyle/>
        <a:p>
          <a:endParaRPr lang="en-US"/>
        </a:p>
      </dgm:t>
    </dgm:pt>
    <dgm:pt modelId="{B5D1EC87-5D92-491E-AE74-F3CFC711ECDB}">
      <dgm:prSet phldrT="[Text]"/>
      <dgm:spPr/>
      <dgm:t>
        <a:bodyPr/>
        <a:lstStyle/>
        <a:p>
          <a:r>
            <a:rPr lang="en-US"/>
            <a:t>Asphyxiation</a:t>
          </a:r>
        </a:p>
      </dgm:t>
    </dgm:pt>
    <dgm:pt modelId="{EC170724-AC77-4977-902D-49D58B22DEF3}" type="parTrans" cxnId="{6AA366FD-9E9C-4602-9828-F7027AB3C322}">
      <dgm:prSet/>
      <dgm:spPr/>
      <dgm:t>
        <a:bodyPr/>
        <a:lstStyle/>
        <a:p>
          <a:endParaRPr lang="en-US"/>
        </a:p>
      </dgm:t>
    </dgm:pt>
    <dgm:pt modelId="{7B21A626-E74F-44B2-AD68-D555144326EE}" type="sibTrans" cxnId="{6AA366FD-9E9C-4602-9828-F7027AB3C322}">
      <dgm:prSet/>
      <dgm:spPr/>
      <dgm:t>
        <a:bodyPr/>
        <a:lstStyle/>
        <a:p>
          <a:endParaRPr lang="en-US"/>
        </a:p>
      </dgm:t>
    </dgm:pt>
    <dgm:pt modelId="{5CEF2D37-C1D0-4DA5-B2AC-5F69F776AE6A}" type="pres">
      <dgm:prSet presAssocID="{88CDCCA9-6848-4492-AAC3-36665F4F7E7F}" presName="cycle" presStyleCnt="0">
        <dgm:presLayoutVars>
          <dgm:chMax val="1"/>
          <dgm:dir/>
          <dgm:animLvl val="ctr"/>
          <dgm:resizeHandles val="exact"/>
        </dgm:presLayoutVars>
      </dgm:prSet>
      <dgm:spPr/>
    </dgm:pt>
    <dgm:pt modelId="{E48BD6FA-301E-43CB-B56E-793B3BAE86BC}" type="pres">
      <dgm:prSet presAssocID="{CE3AE11F-EC54-4803-8396-4D693B17F700}" presName="centerShape" presStyleLbl="node0" presStyleIdx="0" presStyleCnt="1"/>
      <dgm:spPr/>
    </dgm:pt>
    <dgm:pt modelId="{E6B44F0F-6CA6-4063-A62B-E9B58540228F}" type="pres">
      <dgm:prSet presAssocID="{754DF4D2-D944-487B-A485-E556A17CA8CF}" presName="parTrans" presStyleLbl="bgSibTrans2D1" presStyleIdx="0" presStyleCnt="3"/>
      <dgm:spPr/>
    </dgm:pt>
    <dgm:pt modelId="{1523BE23-00AA-448F-8BF2-36288EBE8512}" type="pres">
      <dgm:prSet presAssocID="{B8BCD9F2-E032-468C-8FE2-C07F52EBCCB2}" presName="node" presStyleLbl="node1" presStyleIdx="0" presStyleCnt="3">
        <dgm:presLayoutVars>
          <dgm:bulletEnabled val="1"/>
        </dgm:presLayoutVars>
      </dgm:prSet>
      <dgm:spPr/>
    </dgm:pt>
    <dgm:pt modelId="{80A3DE0A-09C9-4E90-BEEB-6117E4E3085A}" type="pres">
      <dgm:prSet presAssocID="{AE2798A7-DFCF-4645-8C1E-F8A78F6F781B}" presName="parTrans" presStyleLbl="bgSibTrans2D1" presStyleIdx="1" presStyleCnt="3"/>
      <dgm:spPr/>
    </dgm:pt>
    <dgm:pt modelId="{4E1F4D1B-D786-4F36-BA08-3BD908BE4D5E}" type="pres">
      <dgm:prSet presAssocID="{AF4B2D2E-B810-45F7-B330-AC7C2CC80A4E}" presName="node" presStyleLbl="node1" presStyleIdx="1" presStyleCnt="3">
        <dgm:presLayoutVars>
          <dgm:bulletEnabled val="1"/>
        </dgm:presLayoutVars>
      </dgm:prSet>
      <dgm:spPr/>
    </dgm:pt>
    <dgm:pt modelId="{94133891-D2A8-4643-AAB1-CBC3F90CC2FD}" type="pres">
      <dgm:prSet presAssocID="{EC170724-AC77-4977-902D-49D58B22DEF3}" presName="parTrans" presStyleLbl="bgSibTrans2D1" presStyleIdx="2" presStyleCnt="3"/>
      <dgm:spPr/>
    </dgm:pt>
    <dgm:pt modelId="{4237463F-3121-4832-A377-1E186B982BF0}" type="pres">
      <dgm:prSet presAssocID="{B5D1EC87-5D92-491E-AE74-F3CFC711ECDB}" presName="node" presStyleLbl="node1" presStyleIdx="2" presStyleCnt="3">
        <dgm:presLayoutVars>
          <dgm:bulletEnabled val="1"/>
        </dgm:presLayoutVars>
      </dgm:prSet>
      <dgm:spPr/>
    </dgm:pt>
  </dgm:ptLst>
  <dgm:cxnLst>
    <dgm:cxn modelId="{6C686E0F-6B1A-4AE4-97BD-11140030BF0A}" type="presOf" srcId="{EC170724-AC77-4977-902D-49D58B22DEF3}" destId="{94133891-D2A8-4643-AAB1-CBC3F90CC2FD}" srcOrd="0" destOrd="0" presId="urn:microsoft.com/office/officeart/2005/8/layout/radial4"/>
    <dgm:cxn modelId="{68CCDC14-AC76-4B21-B471-683B774A2EB5}" type="presOf" srcId="{754DF4D2-D944-487B-A485-E556A17CA8CF}" destId="{E6B44F0F-6CA6-4063-A62B-E9B58540228F}" srcOrd="0" destOrd="0" presId="urn:microsoft.com/office/officeart/2005/8/layout/radial4"/>
    <dgm:cxn modelId="{4A9B1B2C-AF45-4E59-87AD-3AD86574C94C}" srcId="{CE3AE11F-EC54-4803-8396-4D693B17F700}" destId="{AF4B2D2E-B810-45F7-B330-AC7C2CC80A4E}" srcOrd="1" destOrd="0" parTransId="{AE2798A7-DFCF-4645-8C1E-F8A78F6F781B}" sibTransId="{B52AFD0A-1FED-42F5-A0F9-86EDAD483781}"/>
    <dgm:cxn modelId="{E2A8E934-1AC3-4634-BAF7-8E9CAFE9A5E8}" type="presOf" srcId="{AE2798A7-DFCF-4645-8C1E-F8A78F6F781B}" destId="{80A3DE0A-09C9-4E90-BEEB-6117E4E3085A}" srcOrd="0" destOrd="0" presId="urn:microsoft.com/office/officeart/2005/8/layout/radial4"/>
    <dgm:cxn modelId="{AF22F840-770F-4627-B6A9-670DCB117358}" srcId="{88CDCCA9-6848-4492-AAC3-36665F4F7E7F}" destId="{CE3AE11F-EC54-4803-8396-4D693B17F700}" srcOrd="0" destOrd="0" parTransId="{2CAA5E68-10D9-4541-84EB-929CA4794BF3}" sibTransId="{3EB9FF86-C82F-4A52-86BF-B4229EAF3B55}"/>
    <dgm:cxn modelId="{634A056C-6802-4E7A-9955-6358D1826BF7}" type="presOf" srcId="{AF4B2D2E-B810-45F7-B330-AC7C2CC80A4E}" destId="{4E1F4D1B-D786-4F36-BA08-3BD908BE4D5E}" srcOrd="0" destOrd="0" presId="urn:microsoft.com/office/officeart/2005/8/layout/radial4"/>
    <dgm:cxn modelId="{F6978C97-6166-4652-AE61-69E9F08E34E7}" type="presOf" srcId="{B8BCD9F2-E032-468C-8FE2-C07F52EBCCB2}" destId="{1523BE23-00AA-448F-8BF2-36288EBE8512}" srcOrd="0" destOrd="0" presId="urn:microsoft.com/office/officeart/2005/8/layout/radial4"/>
    <dgm:cxn modelId="{BA35AD9F-38FD-4B29-B4AE-1E9ABCD56171}" type="presOf" srcId="{B5D1EC87-5D92-491E-AE74-F3CFC711ECDB}" destId="{4237463F-3121-4832-A377-1E186B982BF0}" srcOrd="0" destOrd="0" presId="urn:microsoft.com/office/officeart/2005/8/layout/radial4"/>
    <dgm:cxn modelId="{FE7E40B7-54D2-4AA8-BF45-BDF8B7EDB09B}" type="presOf" srcId="{88CDCCA9-6848-4492-AAC3-36665F4F7E7F}" destId="{5CEF2D37-C1D0-4DA5-B2AC-5F69F776AE6A}" srcOrd="0" destOrd="0" presId="urn:microsoft.com/office/officeart/2005/8/layout/radial4"/>
    <dgm:cxn modelId="{C63789CD-831A-4287-9851-4AD389365DC6}" type="presOf" srcId="{CE3AE11F-EC54-4803-8396-4D693B17F700}" destId="{E48BD6FA-301E-43CB-B56E-793B3BAE86BC}" srcOrd="0" destOrd="0" presId="urn:microsoft.com/office/officeart/2005/8/layout/radial4"/>
    <dgm:cxn modelId="{9034B5D0-5524-4AB6-9AE7-E8E7827FED06}" srcId="{CE3AE11F-EC54-4803-8396-4D693B17F700}" destId="{B8BCD9F2-E032-468C-8FE2-C07F52EBCCB2}" srcOrd="0" destOrd="0" parTransId="{754DF4D2-D944-487B-A485-E556A17CA8CF}" sibTransId="{A0CA989D-CD58-4F4F-BC2B-AC41DC24382E}"/>
    <dgm:cxn modelId="{6AA366FD-9E9C-4602-9828-F7027AB3C322}" srcId="{CE3AE11F-EC54-4803-8396-4D693B17F700}" destId="{B5D1EC87-5D92-491E-AE74-F3CFC711ECDB}" srcOrd="2" destOrd="0" parTransId="{EC170724-AC77-4977-902D-49D58B22DEF3}" sibTransId="{7B21A626-E74F-44B2-AD68-D555144326EE}"/>
    <dgm:cxn modelId="{AA7E53C5-20A7-4BFA-A165-780EF51D6F1A}" type="presParOf" srcId="{5CEF2D37-C1D0-4DA5-B2AC-5F69F776AE6A}" destId="{E48BD6FA-301E-43CB-B56E-793B3BAE86BC}" srcOrd="0" destOrd="0" presId="urn:microsoft.com/office/officeart/2005/8/layout/radial4"/>
    <dgm:cxn modelId="{EFD9D865-8F5D-4155-8F88-21A39F1103CB}" type="presParOf" srcId="{5CEF2D37-C1D0-4DA5-B2AC-5F69F776AE6A}" destId="{E6B44F0F-6CA6-4063-A62B-E9B58540228F}" srcOrd="1" destOrd="0" presId="urn:microsoft.com/office/officeart/2005/8/layout/radial4"/>
    <dgm:cxn modelId="{39DB6F05-9D56-4163-851A-F39AD175BBE0}" type="presParOf" srcId="{5CEF2D37-C1D0-4DA5-B2AC-5F69F776AE6A}" destId="{1523BE23-00AA-448F-8BF2-36288EBE8512}" srcOrd="2" destOrd="0" presId="urn:microsoft.com/office/officeart/2005/8/layout/radial4"/>
    <dgm:cxn modelId="{298AEE64-FF18-4256-84DB-22114AF7DF95}" type="presParOf" srcId="{5CEF2D37-C1D0-4DA5-B2AC-5F69F776AE6A}" destId="{80A3DE0A-09C9-4E90-BEEB-6117E4E3085A}" srcOrd="3" destOrd="0" presId="urn:microsoft.com/office/officeart/2005/8/layout/radial4"/>
    <dgm:cxn modelId="{0CF7B994-C294-40AE-8B65-FAEB4F558904}" type="presParOf" srcId="{5CEF2D37-C1D0-4DA5-B2AC-5F69F776AE6A}" destId="{4E1F4D1B-D786-4F36-BA08-3BD908BE4D5E}" srcOrd="4" destOrd="0" presId="urn:microsoft.com/office/officeart/2005/8/layout/radial4"/>
    <dgm:cxn modelId="{2025EC39-0E40-4BD4-B481-BD5895952B83}" type="presParOf" srcId="{5CEF2D37-C1D0-4DA5-B2AC-5F69F776AE6A}" destId="{94133891-D2A8-4643-AAB1-CBC3F90CC2FD}" srcOrd="5" destOrd="0" presId="urn:microsoft.com/office/officeart/2005/8/layout/radial4"/>
    <dgm:cxn modelId="{26B3AF23-8955-4ED1-9116-DB07DCE59D1C}" type="presParOf" srcId="{5CEF2D37-C1D0-4DA5-B2AC-5F69F776AE6A}" destId="{4237463F-3121-4832-A377-1E186B982BF0}" srcOrd="6"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A0D44EEE-265D-4DAB-BE29-7C2E6C45A83C}" type="doc">
      <dgm:prSet loTypeId="urn:microsoft.com/office/officeart/2005/8/layout/radial2" loCatId="relationship" qsTypeId="urn:microsoft.com/office/officeart/2005/8/quickstyle/simple5" qsCatId="simple" csTypeId="urn:microsoft.com/office/officeart/2005/8/colors/colorful3" csCatId="colorful" phldr="1"/>
      <dgm:spPr/>
      <dgm:t>
        <a:bodyPr/>
        <a:lstStyle/>
        <a:p>
          <a:endParaRPr lang="en-US"/>
        </a:p>
      </dgm:t>
    </dgm:pt>
    <dgm:pt modelId="{762D06C0-9D72-4DA8-B118-E7E970EE2019}">
      <dgm:prSet phldrT="[Text]"/>
      <dgm:spPr/>
      <dgm:t>
        <a:bodyPr/>
        <a:lstStyle/>
        <a:p>
          <a:r>
            <a:rPr lang="en-US" b="0"/>
            <a:t>Refrigerant limit</a:t>
          </a:r>
        </a:p>
      </dgm:t>
    </dgm:pt>
    <dgm:pt modelId="{5DB0B5CD-A9AF-4BC6-B1F9-405AED4F1016}" type="parTrans" cxnId="{582A707E-A01A-4A81-A712-7F1805C647FC}">
      <dgm:prSet/>
      <dgm:spPr/>
      <dgm:t>
        <a:bodyPr/>
        <a:lstStyle/>
        <a:p>
          <a:endParaRPr lang="en-US" b="0"/>
        </a:p>
      </dgm:t>
    </dgm:pt>
    <dgm:pt modelId="{8E3D798E-EB52-43FB-B057-DC7907AC19D1}" type="sibTrans" cxnId="{582A707E-A01A-4A81-A712-7F1805C647FC}">
      <dgm:prSet/>
      <dgm:spPr/>
      <dgm:t>
        <a:bodyPr/>
        <a:lstStyle/>
        <a:p>
          <a:endParaRPr lang="en-US" b="0"/>
        </a:p>
      </dgm:t>
    </dgm:pt>
    <dgm:pt modelId="{A6C973E9-B765-401F-BBA9-1C36790517D8}">
      <dgm:prSet phldrT="[Text]"/>
      <dgm:spPr/>
      <dgm:t>
        <a:bodyPr/>
        <a:lstStyle/>
        <a:p>
          <a:r>
            <a:rPr lang="en-US" b="0"/>
            <a:t>Integral refrigerant detection system</a:t>
          </a:r>
        </a:p>
      </dgm:t>
    </dgm:pt>
    <dgm:pt modelId="{699A7F7C-6493-44AA-A509-7FEAF7A4E02C}" type="parTrans" cxnId="{086AD33B-8E29-4043-B606-28F8DA481979}">
      <dgm:prSet/>
      <dgm:spPr/>
      <dgm:t>
        <a:bodyPr/>
        <a:lstStyle/>
        <a:p>
          <a:endParaRPr lang="en-US" b="0"/>
        </a:p>
      </dgm:t>
    </dgm:pt>
    <dgm:pt modelId="{59CDEA5A-3CB4-4C80-BB16-61731E7E0468}" type="sibTrans" cxnId="{086AD33B-8E29-4043-B606-28F8DA481979}">
      <dgm:prSet/>
      <dgm:spPr/>
      <dgm:t>
        <a:bodyPr/>
        <a:lstStyle/>
        <a:p>
          <a:endParaRPr lang="en-US" b="0"/>
        </a:p>
      </dgm:t>
    </dgm:pt>
    <dgm:pt modelId="{F54579D5-5C26-4855-8F1B-8E468FDF1290}">
      <dgm:prSet phldrT="[Text]"/>
      <dgm:spPr/>
      <dgm:t>
        <a:bodyPr/>
        <a:lstStyle/>
        <a:p>
          <a:r>
            <a:rPr lang="en-US" b="0"/>
            <a:t>Mitigation</a:t>
          </a:r>
        </a:p>
      </dgm:t>
    </dgm:pt>
    <dgm:pt modelId="{0A26DCA6-73FC-4700-BE70-6112B2C9582C}" type="parTrans" cxnId="{32344482-EA21-420A-A679-BA79A61E27A1}">
      <dgm:prSet/>
      <dgm:spPr/>
      <dgm:t>
        <a:bodyPr/>
        <a:lstStyle/>
        <a:p>
          <a:endParaRPr lang="en-US" b="0"/>
        </a:p>
      </dgm:t>
    </dgm:pt>
    <dgm:pt modelId="{CF719440-3CD9-4F5A-9A33-DA8C1B35E626}" type="sibTrans" cxnId="{32344482-EA21-420A-A679-BA79A61E27A1}">
      <dgm:prSet/>
      <dgm:spPr/>
      <dgm:t>
        <a:bodyPr/>
        <a:lstStyle/>
        <a:p>
          <a:endParaRPr lang="en-US" b="0"/>
        </a:p>
      </dgm:t>
    </dgm:pt>
    <dgm:pt modelId="{F1072C6D-4D99-4233-8165-52CDF5D15CF7}">
      <dgm:prSet phldrT="[Text]"/>
      <dgm:spPr/>
      <dgm:t>
        <a:bodyPr/>
        <a:lstStyle/>
        <a:p>
          <a:r>
            <a:rPr lang="en-US" b="0"/>
            <a:t>Ventilation</a:t>
          </a:r>
        </a:p>
      </dgm:t>
    </dgm:pt>
    <dgm:pt modelId="{E583691C-329C-40A9-A2E2-62B2EE71194F}" type="parTrans" cxnId="{28F06AE6-9507-4EC4-BF52-2D142EB0C270}">
      <dgm:prSet/>
      <dgm:spPr/>
      <dgm:t>
        <a:bodyPr/>
        <a:lstStyle/>
        <a:p>
          <a:endParaRPr lang="en-US" b="0"/>
        </a:p>
      </dgm:t>
    </dgm:pt>
    <dgm:pt modelId="{CC3B5B9E-2665-42FA-9671-CB4F2D4CEF71}" type="sibTrans" cxnId="{28F06AE6-9507-4EC4-BF52-2D142EB0C270}">
      <dgm:prSet/>
      <dgm:spPr/>
      <dgm:t>
        <a:bodyPr/>
        <a:lstStyle/>
        <a:p>
          <a:endParaRPr lang="en-US" b="0"/>
        </a:p>
      </dgm:t>
    </dgm:pt>
    <dgm:pt modelId="{341145B4-AAA4-4A38-A517-421DE1DEC7FF}">
      <dgm:prSet phldrT="[Text]"/>
      <dgm:spPr/>
      <dgm:t>
        <a:bodyPr/>
        <a:lstStyle/>
        <a:p>
          <a:r>
            <a:rPr lang="en-US" b="0"/>
            <a:t>Circulate air</a:t>
          </a:r>
        </a:p>
      </dgm:t>
    </dgm:pt>
    <dgm:pt modelId="{0794A667-5D79-4DFC-B5ED-FC47C23A92E9}" type="parTrans" cxnId="{FD475771-C704-473B-93D2-834CACB2A896}">
      <dgm:prSet/>
      <dgm:spPr/>
      <dgm:t>
        <a:bodyPr/>
        <a:lstStyle/>
        <a:p>
          <a:endParaRPr lang="en-US"/>
        </a:p>
      </dgm:t>
    </dgm:pt>
    <dgm:pt modelId="{D486F347-21A9-4E64-8AC5-BC94C53FB944}" type="sibTrans" cxnId="{FD475771-C704-473B-93D2-834CACB2A896}">
      <dgm:prSet/>
      <dgm:spPr/>
      <dgm:t>
        <a:bodyPr/>
        <a:lstStyle/>
        <a:p>
          <a:endParaRPr lang="en-US"/>
        </a:p>
      </dgm:t>
    </dgm:pt>
    <dgm:pt modelId="{201DDD1C-EB0C-49D9-888A-23B6F7DC78CE}">
      <dgm:prSet phldrT="[Text]"/>
      <dgm:spPr/>
      <dgm:t>
        <a:bodyPr/>
        <a:lstStyle/>
        <a:p>
          <a:r>
            <a:rPr lang="en-US" b="0"/>
            <a:t>Open zone dampers</a:t>
          </a:r>
        </a:p>
      </dgm:t>
    </dgm:pt>
    <dgm:pt modelId="{BACD0676-7E6E-4E23-9D94-2FA407AEB92A}" type="parTrans" cxnId="{3640456D-03F3-4949-BECE-5AE4B304E810}">
      <dgm:prSet/>
      <dgm:spPr/>
      <dgm:t>
        <a:bodyPr/>
        <a:lstStyle/>
        <a:p>
          <a:endParaRPr lang="en-US"/>
        </a:p>
      </dgm:t>
    </dgm:pt>
    <dgm:pt modelId="{64CD33E0-DDBC-4589-B498-CA45A384231E}" type="sibTrans" cxnId="{3640456D-03F3-4949-BECE-5AE4B304E810}">
      <dgm:prSet/>
      <dgm:spPr/>
      <dgm:t>
        <a:bodyPr/>
        <a:lstStyle/>
        <a:p>
          <a:endParaRPr lang="en-US"/>
        </a:p>
      </dgm:t>
    </dgm:pt>
    <dgm:pt modelId="{4385B0A0-186F-47F3-B6E7-2550C2149FBA}">
      <dgm:prSet phldrT="[Text]"/>
      <dgm:spPr/>
      <dgm:t>
        <a:bodyPr/>
        <a:lstStyle/>
        <a:p>
          <a:r>
            <a:rPr lang="en-US" b="0"/>
            <a:t>Deenergize heat and ignition sources</a:t>
          </a:r>
        </a:p>
      </dgm:t>
    </dgm:pt>
    <dgm:pt modelId="{24DF9E42-8971-46E0-8AAE-F98DB493F361}" type="parTrans" cxnId="{0BDD0C36-BF63-46B6-967E-3AF04B0C98DF}">
      <dgm:prSet/>
      <dgm:spPr/>
      <dgm:t>
        <a:bodyPr/>
        <a:lstStyle/>
        <a:p>
          <a:endParaRPr lang="en-US"/>
        </a:p>
      </dgm:t>
    </dgm:pt>
    <dgm:pt modelId="{D79BB451-589A-4BD3-BEB9-98ABF902E2B2}" type="sibTrans" cxnId="{0BDD0C36-BF63-46B6-967E-3AF04B0C98DF}">
      <dgm:prSet/>
      <dgm:spPr/>
      <dgm:t>
        <a:bodyPr/>
        <a:lstStyle/>
        <a:p>
          <a:endParaRPr lang="en-US"/>
        </a:p>
      </dgm:t>
    </dgm:pt>
    <dgm:pt modelId="{B6D7159D-A2A7-40A8-B756-D9FC453DBFEB}">
      <dgm:prSet phldrT="[Text]"/>
      <dgm:spPr/>
      <dgm:t>
        <a:bodyPr/>
        <a:lstStyle/>
        <a:p>
          <a:r>
            <a:rPr lang="en-US" b="0"/>
            <a:t>Activate shutoff valves</a:t>
          </a:r>
        </a:p>
      </dgm:t>
    </dgm:pt>
    <dgm:pt modelId="{0C196FFE-7A7B-4025-A51E-4E5FD2E17BA5}" type="parTrans" cxnId="{3FB2C37D-B8E0-456C-BFCD-8B7B699B1134}">
      <dgm:prSet/>
      <dgm:spPr/>
      <dgm:t>
        <a:bodyPr/>
        <a:lstStyle/>
        <a:p>
          <a:endParaRPr lang="en-US"/>
        </a:p>
      </dgm:t>
    </dgm:pt>
    <dgm:pt modelId="{9A1253E6-5FD0-4A1C-AF89-196C1E2318F8}" type="sibTrans" cxnId="{3FB2C37D-B8E0-456C-BFCD-8B7B699B1134}">
      <dgm:prSet/>
      <dgm:spPr/>
      <dgm:t>
        <a:bodyPr/>
        <a:lstStyle/>
        <a:p>
          <a:endParaRPr lang="en-US"/>
        </a:p>
      </dgm:t>
    </dgm:pt>
    <dgm:pt modelId="{C5744D99-C25C-4981-8B8D-EE8FF55726BB}">
      <dgm:prSet phldrT="[Text]"/>
      <dgm:spPr/>
      <dgm:t>
        <a:bodyPr/>
        <a:lstStyle/>
        <a:p>
          <a:r>
            <a:rPr lang="en-US" b="0"/>
            <a:t>Ventilate</a:t>
          </a:r>
        </a:p>
      </dgm:t>
    </dgm:pt>
    <dgm:pt modelId="{43AED06A-EA84-4040-9665-3D70D57356C6}" type="parTrans" cxnId="{CDB33808-CC33-4D38-A001-89D11238AC11}">
      <dgm:prSet/>
      <dgm:spPr/>
      <dgm:t>
        <a:bodyPr/>
        <a:lstStyle/>
        <a:p>
          <a:endParaRPr lang="en-US"/>
        </a:p>
      </dgm:t>
    </dgm:pt>
    <dgm:pt modelId="{945B8160-85FA-44D4-A9A6-2B419BBFD762}" type="sibTrans" cxnId="{CDB33808-CC33-4D38-A001-89D11238AC11}">
      <dgm:prSet/>
      <dgm:spPr/>
      <dgm:t>
        <a:bodyPr/>
        <a:lstStyle/>
        <a:p>
          <a:endParaRPr lang="en-US"/>
        </a:p>
      </dgm:t>
    </dgm:pt>
    <dgm:pt modelId="{6619E349-FA17-4929-9856-8069629A0758}">
      <dgm:prSet phldrT="[Text]"/>
      <dgm:spPr/>
      <dgm:t>
        <a:bodyPr/>
        <a:lstStyle/>
        <a:p>
          <a:r>
            <a:rPr lang="en-US" b="0"/>
            <a:t>Exhaust leaked refrigerant</a:t>
          </a:r>
        </a:p>
      </dgm:t>
    </dgm:pt>
    <dgm:pt modelId="{34175177-56EA-4C83-B3B7-2AD815308AEC}" type="parTrans" cxnId="{55C3EADF-24BB-44DC-9FCC-9C9E17FD1C15}">
      <dgm:prSet/>
      <dgm:spPr/>
      <dgm:t>
        <a:bodyPr/>
        <a:lstStyle/>
        <a:p>
          <a:endParaRPr lang="en-US"/>
        </a:p>
      </dgm:t>
    </dgm:pt>
    <dgm:pt modelId="{36697CAA-BF34-4E1B-9D71-BDF3666A02AC}" type="sibTrans" cxnId="{55C3EADF-24BB-44DC-9FCC-9C9E17FD1C15}">
      <dgm:prSet/>
      <dgm:spPr/>
      <dgm:t>
        <a:bodyPr/>
        <a:lstStyle/>
        <a:p>
          <a:endParaRPr lang="en-US"/>
        </a:p>
      </dgm:t>
    </dgm:pt>
    <dgm:pt modelId="{4A88F988-55E9-4E33-823D-CD12D8C37B3C}">
      <dgm:prSet phldrT="[Text]"/>
      <dgm:spPr/>
      <dgm:t>
        <a:bodyPr/>
        <a:lstStyle/>
        <a:p>
          <a:r>
            <a:rPr lang="en-US" b="0"/>
            <a:t>Volume</a:t>
          </a:r>
        </a:p>
      </dgm:t>
    </dgm:pt>
    <dgm:pt modelId="{92CFAE44-BD45-44A6-BC06-21DE41AC064B}" type="parTrans" cxnId="{B831F687-E402-41A2-8FE5-558FA739E805}">
      <dgm:prSet/>
      <dgm:spPr/>
      <dgm:t>
        <a:bodyPr/>
        <a:lstStyle/>
        <a:p>
          <a:endParaRPr lang="en-US"/>
        </a:p>
      </dgm:t>
    </dgm:pt>
    <dgm:pt modelId="{0C68F14A-F415-40FC-AA18-FD973D23CD98}" type="sibTrans" cxnId="{B831F687-E402-41A2-8FE5-558FA739E805}">
      <dgm:prSet/>
      <dgm:spPr/>
      <dgm:t>
        <a:bodyPr/>
        <a:lstStyle/>
        <a:p>
          <a:endParaRPr lang="en-US"/>
        </a:p>
      </dgm:t>
    </dgm:pt>
    <dgm:pt modelId="{5082766B-CA49-4BD8-9A05-AAC8F985C5AA}">
      <dgm:prSet phldrT="[Text]"/>
      <dgm:spPr/>
      <dgm:t>
        <a:bodyPr/>
        <a:lstStyle/>
        <a:p>
          <a:r>
            <a:rPr lang="en-US" b="0"/>
            <a:t>EDVC</a:t>
          </a:r>
        </a:p>
      </dgm:t>
    </dgm:pt>
    <dgm:pt modelId="{EFCC2873-3CEF-4169-81DB-8C3A306EF0D9}" type="parTrans" cxnId="{909F8AB0-E3B0-48FA-AADC-7F7E50BA73EF}">
      <dgm:prSet/>
      <dgm:spPr/>
      <dgm:t>
        <a:bodyPr/>
        <a:lstStyle/>
        <a:p>
          <a:endParaRPr lang="en-US"/>
        </a:p>
      </dgm:t>
    </dgm:pt>
    <dgm:pt modelId="{598255BF-5AC3-44DA-9DF2-43F856E24D0F}" type="sibTrans" cxnId="{909F8AB0-E3B0-48FA-AADC-7F7E50BA73EF}">
      <dgm:prSet/>
      <dgm:spPr/>
      <dgm:t>
        <a:bodyPr/>
        <a:lstStyle/>
        <a:p>
          <a:endParaRPr lang="en-US"/>
        </a:p>
      </dgm:t>
    </dgm:pt>
    <dgm:pt modelId="{F17C0BD4-B339-47FD-997C-C7DE91F62E3F}">
      <dgm:prSet phldrT="[Text]"/>
      <dgm:spPr/>
      <dgm:t>
        <a:bodyPr/>
        <a:lstStyle/>
        <a:p>
          <a:r>
            <a:rPr lang="en-US" b="0"/>
            <a:t>Refrigerant detection</a:t>
          </a:r>
        </a:p>
      </dgm:t>
    </dgm:pt>
    <dgm:pt modelId="{1F1C32FF-27D6-4308-B2FC-6A2A1E259AC4}" type="parTrans" cxnId="{9B9C3777-AF8D-465E-97A9-BD9275FD9206}">
      <dgm:prSet/>
      <dgm:spPr/>
      <dgm:t>
        <a:bodyPr/>
        <a:lstStyle/>
        <a:p>
          <a:endParaRPr lang="en-US"/>
        </a:p>
      </dgm:t>
    </dgm:pt>
    <dgm:pt modelId="{DE5E70F4-EB01-4D49-B265-F368A4BA8F63}" type="sibTrans" cxnId="{9B9C3777-AF8D-465E-97A9-BD9275FD9206}">
      <dgm:prSet/>
      <dgm:spPr/>
      <dgm:t>
        <a:bodyPr/>
        <a:lstStyle/>
        <a:p>
          <a:endParaRPr lang="en-US"/>
        </a:p>
      </dgm:t>
    </dgm:pt>
    <dgm:pt modelId="{BE24BFDA-8E4E-42FF-A0DF-498BB887B1D2}">
      <dgm:prSet phldrT="[Text]"/>
      <dgm:spPr/>
      <dgm:t>
        <a:bodyPr/>
        <a:lstStyle/>
        <a:p>
          <a:r>
            <a:rPr lang="en-US" b="0"/>
            <a:t>“Listed” equipment</a:t>
          </a:r>
        </a:p>
      </dgm:t>
    </dgm:pt>
    <dgm:pt modelId="{1D3FFB45-652F-4D0B-B21C-B4B5CDF2A3B0}" type="parTrans" cxnId="{88731386-610B-4496-99AA-5621DE2C37B5}">
      <dgm:prSet/>
      <dgm:spPr/>
      <dgm:t>
        <a:bodyPr/>
        <a:lstStyle/>
        <a:p>
          <a:endParaRPr lang="en-US"/>
        </a:p>
      </dgm:t>
    </dgm:pt>
    <dgm:pt modelId="{DA321A7C-3201-40D8-BCC0-0F07BB095AC4}" type="sibTrans" cxnId="{88731386-610B-4496-99AA-5621DE2C37B5}">
      <dgm:prSet/>
      <dgm:spPr/>
      <dgm:t>
        <a:bodyPr/>
        <a:lstStyle/>
        <a:p>
          <a:endParaRPr lang="en-US"/>
        </a:p>
      </dgm:t>
    </dgm:pt>
    <dgm:pt modelId="{79463EE5-3EDB-463B-9153-9F617964227B}">
      <dgm:prSet phldrT="[Text]"/>
      <dgm:spPr/>
      <dgm:t>
        <a:bodyPr/>
        <a:lstStyle/>
        <a:p>
          <a:pPr marL="0" indent="0"/>
          <a:r>
            <a:rPr lang="en-US" b="0"/>
            <a:t> UL 60335-2-40 / CSA C22.2 No. 60335‑2‑40</a:t>
          </a:r>
        </a:p>
      </dgm:t>
    </dgm:pt>
    <dgm:pt modelId="{ED032B3D-A3DA-4769-BCCB-A952235FF62E}" type="parTrans" cxnId="{2AD50CD2-A19B-40B2-986C-DA0833953D18}">
      <dgm:prSet/>
      <dgm:spPr/>
      <dgm:t>
        <a:bodyPr/>
        <a:lstStyle/>
        <a:p>
          <a:endParaRPr lang="en-US"/>
        </a:p>
      </dgm:t>
    </dgm:pt>
    <dgm:pt modelId="{C6D5A5C0-A806-4D50-95DB-B9631172812F}" type="sibTrans" cxnId="{2AD50CD2-A19B-40B2-986C-DA0833953D18}">
      <dgm:prSet/>
      <dgm:spPr/>
      <dgm:t>
        <a:bodyPr/>
        <a:lstStyle/>
        <a:p>
          <a:endParaRPr lang="en-US"/>
        </a:p>
      </dgm:t>
    </dgm:pt>
    <dgm:pt modelId="{A222B766-6253-494B-AF58-2C64A73378A5}">
      <dgm:prSet phldrT="[Text]"/>
      <dgm:spPr/>
      <dgm:t>
        <a:bodyPr/>
        <a:lstStyle/>
        <a:p>
          <a:pPr marL="0" indent="0"/>
          <a:r>
            <a:rPr lang="en-US" b="0"/>
            <a:t> UL 484</a:t>
          </a:r>
        </a:p>
      </dgm:t>
    </dgm:pt>
    <dgm:pt modelId="{5A0FCEF4-2BB8-43FC-A2FE-9DBC0C8EFC8A}" type="parTrans" cxnId="{2D1E6E48-5F4A-40BB-86D6-DBB694E23011}">
      <dgm:prSet/>
      <dgm:spPr/>
      <dgm:t>
        <a:bodyPr/>
        <a:lstStyle/>
        <a:p>
          <a:endParaRPr lang="en-US"/>
        </a:p>
      </dgm:t>
    </dgm:pt>
    <dgm:pt modelId="{6C8DFA74-C83B-4CA7-A7D9-9C9A672B80B2}" type="sibTrans" cxnId="{2D1E6E48-5F4A-40BB-86D6-DBB694E23011}">
      <dgm:prSet/>
      <dgm:spPr/>
      <dgm:t>
        <a:bodyPr/>
        <a:lstStyle/>
        <a:p>
          <a:endParaRPr lang="en-US"/>
        </a:p>
      </dgm:t>
    </dgm:pt>
    <dgm:pt modelId="{4DDB8FB3-EA0D-4625-940C-858148AD4EFB}">
      <dgm:prSet phldrT="[Text]"/>
      <dgm:spPr/>
      <dgm:t>
        <a:bodyPr/>
        <a:lstStyle/>
        <a:p>
          <a:r>
            <a:rPr lang="en-US" b="0"/>
            <a:t>Ignition</a:t>
          </a:r>
        </a:p>
      </dgm:t>
    </dgm:pt>
    <dgm:pt modelId="{5A34F8E7-1668-4717-9E8A-2D4428E4800D}" type="parTrans" cxnId="{FC2522E5-CA56-4046-A747-B8FF49BBEC81}">
      <dgm:prSet/>
      <dgm:spPr/>
      <dgm:t>
        <a:bodyPr/>
        <a:lstStyle/>
        <a:p>
          <a:endParaRPr lang="en-US"/>
        </a:p>
      </dgm:t>
    </dgm:pt>
    <dgm:pt modelId="{EC7AF2B7-8F09-4331-AF19-A2FD0A762DFC}" type="sibTrans" cxnId="{FC2522E5-CA56-4046-A747-B8FF49BBEC81}">
      <dgm:prSet/>
      <dgm:spPr/>
      <dgm:t>
        <a:bodyPr/>
        <a:lstStyle/>
        <a:p>
          <a:endParaRPr lang="en-US"/>
        </a:p>
      </dgm:t>
    </dgm:pt>
    <dgm:pt modelId="{B87CC962-AA17-4513-AD54-04910312C563}">
      <dgm:prSet phldrT="[Text]"/>
      <dgm:spPr/>
      <dgm:t>
        <a:bodyPr/>
        <a:lstStyle/>
        <a:p>
          <a:r>
            <a:rPr lang="en-US" b="0"/>
            <a:t>No ignition sources in ductwork</a:t>
          </a:r>
        </a:p>
      </dgm:t>
    </dgm:pt>
    <dgm:pt modelId="{3D8CF96B-69E7-4244-8360-EBEB944E1DF0}" type="parTrans" cxnId="{E2F8F8D4-11EA-4C84-83E5-4E47CFD24445}">
      <dgm:prSet/>
      <dgm:spPr/>
      <dgm:t>
        <a:bodyPr/>
        <a:lstStyle/>
        <a:p>
          <a:endParaRPr lang="en-US"/>
        </a:p>
      </dgm:t>
    </dgm:pt>
    <dgm:pt modelId="{A483D5FC-7C37-4E8D-9466-B5B531871488}" type="sibTrans" cxnId="{E2F8F8D4-11EA-4C84-83E5-4E47CFD24445}">
      <dgm:prSet/>
      <dgm:spPr/>
      <dgm:t>
        <a:bodyPr/>
        <a:lstStyle/>
        <a:p>
          <a:endParaRPr lang="en-US"/>
        </a:p>
      </dgm:t>
    </dgm:pt>
    <dgm:pt modelId="{4BF10A34-E889-423F-AF25-B55FF5307C54}" type="pres">
      <dgm:prSet presAssocID="{A0D44EEE-265D-4DAB-BE29-7C2E6C45A83C}" presName="composite" presStyleCnt="0">
        <dgm:presLayoutVars>
          <dgm:chMax val="5"/>
          <dgm:dir/>
          <dgm:animLvl val="ctr"/>
          <dgm:resizeHandles val="exact"/>
        </dgm:presLayoutVars>
      </dgm:prSet>
      <dgm:spPr/>
    </dgm:pt>
    <dgm:pt modelId="{F7481529-2B9E-48FE-B6E5-C1DC35030A9C}" type="pres">
      <dgm:prSet presAssocID="{A0D44EEE-265D-4DAB-BE29-7C2E6C45A83C}" presName="cycle" presStyleCnt="0"/>
      <dgm:spPr/>
    </dgm:pt>
    <dgm:pt modelId="{3CEE2529-5F6E-485E-B1E4-0EF41395585A}" type="pres">
      <dgm:prSet presAssocID="{A0D44EEE-265D-4DAB-BE29-7C2E6C45A83C}" presName="centerShape" presStyleCnt="0"/>
      <dgm:spPr/>
    </dgm:pt>
    <dgm:pt modelId="{6295EE30-A0CE-4640-A555-CCBD38E13800}" type="pres">
      <dgm:prSet presAssocID="{A0D44EEE-265D-4DAB-BE29-7C2E6C45A83C}" presName="connSite" presStyleLbl="node1" presStyleIdx="0" presStyleCnt="7"/>
      <dgm:spPr/>
    </dgm:pt>
    <dgm:pt modelId="{5B433473-4387-4F10-9F7E-0044997B2D1D}" type="pres">
      <dgm:prSet presAssocID="{A0D44EEE-265D-4DAB-BE29-7C2E6C45A83C}" presName="visible" presStyleLbl="node1" presStyleIdx="0" presStyleCnt="7"/>
      <dgm:spPr/>
    </dgm:pt>
    <dgm:pt modelId="{210D9331-8A77-4D3F-ACB3-ACE81D078D0F}" type="pres">
      <dgm:prSet presAssocID="{5DB0B5CD-A9AF-4BC6-B1F9-405AED4F1016}" presName="Name25" presStyleLbl="parChTrans1D1" presStyleIdx="0" presStyleCnt="6"/>
      <dgm:spPr/>
    </dgm:pt>
    <dgm:pt modelId="{49C582F5-0274-443C-95A1-BAD8DFF1CB21}" type="pres">
      <dgm:prSet presAssocID="{762D06C0-9D72-4DA8-B118-E7E970EE2019}" presName="node" presStyleCnt="0"/>
      <dgm:spPr/>
    </dgm:pt>
    <dgm:pt modelId="{FF8562C0-925B-4F40-AD65-4778B3624E2A}" type="pres">
      <dgm:prSet presAssocID="{762D06C0-9D72-4DA8-B118-E7E970EE2019}" presName="parentNode" presStyleLbl="node1" presStyleIdx="1" presStyleCnt="7">
        <dgm:presLayoutVars>
          <dgm:chMax val="1"/>
          <dgm:bulletEnabled val="1"/>
        </dgm:presLayoutVars>
      </dgm:prSet>
      <dgm:spPr/>
    </dgm:pt>
    <dgm:pt modelId="{FE3C6A1C-198F-40D3-9C0F-D07D44F4E869}" type="pres">
      <dgm:prSet presAssocID="{762D06C0-9D72-4DA8-B118-E7E970EE2019}" presName="childNode" presStyleLbl="revTx" presStyleIdx="0" presStyleCnt="6">
        <dgm:presLayoutVars>
          <dgm:bulletEnabled val="1"/>
        </dgm:presLayoutVars>
      </dgm:prSet>
      <dgm:spPr/>
    </dgm:pt>
    <dgm:pt modelId="{A7907A2B-625C-407F-BF40-264922FC7CB8}" type="pres">
      <dgm:prSet presAssocID="{1F1C32FF-27D6-4308-B2FC-6A2A1E259AC4}" presName="Name25" presStyleLbl="parChTrans1D1" presStyleIdx="1" presStyleCnt="6"/>
      <dgm:spPr/>
    </dgm:pt>
    <dgm:pt modelId="{E14914E2-DD4E-470D-8D31-61875D30115C}" type="pres">
      <dgm:prSet presAssocID="{F17C0BD4-B339-47FD-997C-C7DE91F62E3F}" presName="node" presStyleCnt="0"/>
      <dgm:spPr/>
    </dgm:pt>
    <dgm:pt modelId="{2177846C-A2F2-4B5C-A49D-BF61614BAE53}" type="pres">
      <dgm:prSet presAssocID="{F17C0BD4-B339-47FD-997C-C7DE91F62E3F}" presName="parentNode" presStyleLbl="node1" presStyleIdx="2" presStyleCnt="7">
        <dgm:presLayoutVars>
          <dgm:chMax val="1"/>
          <dgm:bulletEnabled val="1"/>
        </dgm:presLayoutVars>
      </dgm:prSet>
      <dgm:spPr/>
    </dgm:pt>
    <dgm:pt modelId="{BB501873-227F-4F59-A273-09BC80B3AED9}" type="pres">
      <dgm:prSet presAssocID="{F17C0BD4-B339-47FD-997C-C7DE91F62E3F}" presName="childNode" presStyleLbl="revTx" presStyleIdx="1" presStyleCnt="6">
        <dgm:presLayoutVars>
          <dgm:bulletEnabled val="1"/>
        </dgm:presLayoutVars>
      </dgm:prSet>
      <dgm:spPr/>
    </dgm:pt>
    <dgm:pt modelId="{9EEA4D65-6D31-4395-9761-FF5C19D0BF29}" type="pres">
      <dgm:prSet presAssocID="{0A26DCA6-73FC-4700-BE70-6112B2C9582C}" presName="Name25" presStyleLbl="parChTrans1D1" presStyleIdx="2" presStyleCnt="6"/>
      <dgm:spPr/>
    </dgm:pt>
    <dgm:pt modelId="{C052E4E5-87D6-4B9C-A3FE-41C5D4D1ED8A}" type="pres">
      <dgm:prSet presAssocID="{F54579D5-5C26-4855-8F1B-8E468FDF1290}" presName="node" presStyleCnt="0"/>
      <dgm:spPr/>
    </dgm:pt>
    <dgm:pt modelId="{ECEBF956-C0D8-46FA-A9BF-3ECCE7567C9B}" type="pres">
      <dgm:prSet presAssocID="{F54579D5-5C26-4855-8F1B-8E468FDF1290}" presName="parentNode" presStyleLbl="node1" presStyleIdx="3" presStyleCnt="7">
        <dgm:presLayoutVars>
          <dgm:chMax val="1"/>
          <dgm:bulletEnabled val="1"/>
        </dgm:presLayoutVars>
      </dgm:prSet>
      <dgm:spPr/>
    </dgm:pt>
    <dgm:pt modelId="{66824549-1763-494A-8441-9E9CA1A65C7D}" type="pres">
      <dgm:prSet presAssocID="{F54579D5-5C26-4855-8F1B-8E468FDF1290}" presName="childNode" presStyleLbl="revTx" presStyleIdx="2" presStyleCnt="6">
        <dgm:presLayoutVars>
          <dgm:bulletEnabled val="1"/>
        </dgm:presLayoutVars>
      </dgm:prSet>
      <dgm:spPr/>
    </dgm:pt>
    <dgm:pt modelId="{6980F4C3-4AEF-4CBD-9275-A4A35366E457}" type="pres">
      <dgm:prSet presAssocID="{E583691C-329C-40A9-A2E2-62B2EE71194F}" presName="Name25" presStyleLbl="parChTrans1D1" presStyleIdx="3" presStyleCnt="6"/>
      <dgm:spPr/>
    </dgm:pt>
    <dgm:pt modelId="{D03C96A8-FF42-43C6-AB00-E9283CE8D64C}" type="pres">
      <dgm:prSet presAssocID="{F1072C6D-4D99-4233-8165-52CDF5D15CF7}" presName="node" presStyleCnt="0"/>
      <dgm:spPr/>
    </dgm:pt>
    <dgm:pt modelId="{51EC5DBD-F51D-4FCE-8E10-56CFF2FDD787}" type="pres">
      <dgm:prSet presAssocID="{F1072C6D-4D99-4233-8165-52CDF5D15CF7}" presName="parentNode" presStyleLbl="node1" presStyleIdx="4" presStyleCnt="7">
        <dgm:presLayoutVars>
          <dgm:chMax val="1"/>
          <dgm:bulletEnabled val="1"/>
        </dgm:presLayoutVars>
      </dgm:prSet>
      <dgm:spPr/>
    </dgm:pt>
    <dgm:pt modelId="{5D46D4C0-11D5-45EE-9236-08E24F2FAE0D}" type="pres">
      <dgm:prSet presAssocID="{F1072C6D-4D99-4233-8165-52CDF5D15CF7}" presName="childNode" presStyleLbl="revTx" presStyleIdx="3" presStyleCnt="6">
        <dgm:presLayoutVars>
          <dgm:bulletEnabled val="1"/>
        </dgm:presLayoutVars>
      </dgm:prSet>
      <dgm:spPr/>
    </dgm:pt>
    <dgm:pt modelId="{9E01EBD3-7131-4CE2-A3B1-078084D68DF8}" type="pres">
      <dgm:prSet presAssocID="{5A34F8E7-1668-4717-9E8A-2D4428E4800D}" presName="Name25" presStyleLbl="parChTrans1D1" presStyleIdx="4" presStyleCnt="6"/>
      <dgm:spPr/>
    </dgm:pt>
    <dgm:pt modelId="{F6433E7C-D4F6-4DE4-ACB3-0BAAB0D5A258}" type="pres">
      <dgm:prSet presAssocID="{4DDB8FB3-EA0D-4625-940C-858148AD4EFB}" presName="node" presStyleCnt="0"/>
      <dgm:spPr/>
    </dgm:pt>
    <dgm:pt modelId="{72D6E876-1F76-477B-9D6C-984A64C8F1C2}" type="pres">
      <dgm:prSet presAssocID="{4DDB8FB3-EA0D-4625-940C-858148AD4EFB}" presName="parentNode" presStyleLbl="node1" presStyleIdx="5" presStyleCnt="7">
        <dgm:presLayoutVars>
          <dgm:chMax val="1"/>
          <dgm:bulletEnabled val="1"/>
        </dgm:presLayoutVars>
      </dgm:prSet>
      <dgm:spPr/>
    </dgm:pt>
    <dgm:pt modelId="{0A95A46D-88F4-4CCB-9E33-E6BE406692AE}" type="pres">
      <dgm:prSet presAssocID="{4DDB8FB3-EA0D-4625-940C-858148AD4EFB}" presName="childNode" presStyleLbl="revTx" presStyleIdx="4" presStyleCnt="6">
        <dgm:presLayoutVars>
          <dgm:bulletEnabled val="1"/>
        </dgm:presLayoutVars>
      </dgm:prSet>
      <dgm:spPr/>
    </dgm:pt>
    <dgm:pt modelId="{E63D0D9A-F178-4D94-BE02-A9DB04200157}" type="pres">
      <dgm:prSet presAssocID="{1D3FFB45-652F-4D0B-B21C-B4B5CDF2A3B0}" presName="Name25" presStyleLbl="parChTrans1D1" presStyleIdx="5" presStyleCnt="6"/>
      <dgm:spPr/>
    </dgm:pt>
    <dgm:pt modelId="{94245BC1-D3E8-485A-9125-A6D6A267E8A5}" type="pres">
      <dgm:prSet presAssocID="{BE24BFDA-8E4E-42FF-A0DF-498BB887B1D2}" presName="node" presStyleCnt="0"/>
      <dgm:spPr/>
    </dgm:pt>
    <dgm:pt modelId="{7C143C66-26FC-4252-8305-C716CD3D4809}" type="pres">
      <dgm:prSet presAssocID="{BE24BFDA-8E4E-42FF-A0DF-498BB887B1D2}" presName="parentNode" presStyleLbl="node1" presStyleIdx="6" presStyleCnt="7" custScaleX="99712" custLinFactNeighborX="36657">
        <dgm:presLayoutVars>
          <dgm:chMax val="1"/>
          <dgm:bulletEnabled val="1"/>
        </dgm:presLayoutVars>
      </dgm:prSet>
      <dgm:spPr/>
    </dgm:pt>
    <dgm:pt modelId="{B16D6E75-9AE3-46F1-B53F-E9872112C3B0}" type="pres">
      <dgm:prSet presAssocID="{BE24BFDA-8E4E-42FF-A0DF-498BB887B1D2}" presName="childNode" presStyleLbl="revTx" presStyleIdx="5" presStyleCnt="6">
        <dgm:presLayoutVars>
          <dgm:bulletEnabled val="1"/>
        </dgm:presLayoutVars>
      </dgm:prSet>
      <dgm:spPr/>
    </dgm:pt>
  </dgm:ptLst>
  <dgm:cxnLst>
    <dgm:cxn modelId="{CDB33808-CC33-4D38-A001-89D11238AC11}" srcId="{F54579D5-5C26-4855-8F1B-8E468FDF1290}" destId="{C5744D99-C25C-4981-8B8D-EE8FF55726BB}" srcOrd="4" destOrd="0" parTransId="{43AED06A-EA84-4040-9665-3D70D57356C6}" sibTransId="{945B8160-85FA-44D4-A9A6-2B419BBFD762}"/>
    <dgm:cxn modelId="{6CC3CC08-E92A-4B46-8CC5-72A77A3115ED}" type="presOf" srcId="{E583691C-329C-40A9-A2E2-62B2EE71194F}" destId="{6980F4C3-4AEF-4CBD-9275-A4A35366E457}" srcOrd="0" destOrd="0" presId="urn:microsoft.com/office/officeart/2005/8/layout/radial2"/>
    <dgm:cxn modelId="{3C4AF60B-27F1-436A-9CEF-C9E677E82582}" type="presOf" srcId="{4DDB8FB3-EA0D-4625-940C-858148AD4EFB}" destId="{72D6E876-1F76-477B-9D6C-984A64C8F1C2}" srcOrd="0" destOrd="0" presId="urn:microsoft.com/office/officeart/2005/8/layout/radial2"/>
    <dgm:cxn modelId="{4AF9E832-05F8-4BEE-8965-3F92A6E35424}" type="presOf" srcId="{A6C973E9-B765-401F-BBA9-1C36790517D8}" destId="{BB501873-227F-4F59-A273-09BC80B3AED9}" srcOrd="0" destOrd="0" presId="urn:microsoft.com/office/officeart/2005/8/layout/radial2"/>
    <dgm:cxn modelId="{0BDD0C36-BF63-46B6-967E-3AF04B0C98DF}" srcId="{F54579D5-5C26-4855-8F1B-8E468FDF1290}" destId="{4385B0A0-186F-47F3-B6E7-2550C2149FBA}" srcOrd="2" destOrd="0" parTransId="{24DF9E42-8971-46E0-8AAE-F98DB493F361}" sibTransId="{D79BB451-589A-4BD3-BEB9-98ABF902E2B2}"/>
    <dgm:cxn modelId="{086AD33B-8E29-4043-B606-28F8DA481979}" srcId="{F17C0BD4-B339-47FD-997C-C7DE91F62E3F}" destId="{A6C973E9-B765-401F-BBA9-1C36790517D8}" srcOrd="0" destOrd="0" parTransId="{699A7F7C-6493-44AA-A509-7FEAF7A4E02C}" sibTransId="{59CDEA5A-3CB4-4C80-BB16-61731E7E0468}"/>
    <dgm:cxn modelId="{CDA2AA40-78EA-43A5-B661-A47C45369FCA}" type="presOf" srcId="{B6D7159D-A2A7-40A8-B756-D9FC453DBFEB}" destId="{66824549-1763-494A-8441-9E9CA1A65C7D}" srcOrd="0" destOrd="3" presId="urn:microsoft.com/office/officeart/2005/8/layout/radial2"/>
    <dgm:cxn modelId="{04E5915B-84AA-42E3-9534-79083975D241}" type="presOf" srcId="{4385B0A0-186F-47F3-B6E7-2550C2149FBA}" destId="{66824549-1763-494A-8441-9E9CA1A65C7D}" srcOrd="0" destOrd="2" presId="urn:microsoft.com/office/officeart/2005/8/layout/radial2"/>
    <dgm:cxn modelId="{062DB95B-F39E-4AA1-B4AE-A1668716FB78}" type="presOf" srcId="{BE24BFDA-8E4E-42FF-A0DF-498BB887B1D2}" destId="{7C143C66-26FC-4252-8305-C716CD3D4809}" srcOrd="0" destOrd="0" presId="urn:microsoft.com/office/officeart/2005/8/layout/radial2"/>
    <dgm:cxn modelId="{76001F60-0DB9-4656-A0EA-97D05503FBEF}" type="presOf" srcId="{341145B4-AAA4-4A38-A517-421DE1DEC7FF}" destId="{66824549-1763-494A-8441-9E9CA1A65C7D}" srcOrd="0" destOrd="0" presId="urn:microsoft.com/office/officeart/2005/8/layout/radial2"/>
    <dgm:cxn modelId="{AB862262-8942-4747-8359-DD4A0078E301}" type="presOf" srcId="{F54579D5-5C26-4855-8F1B-8E468FDF1290}" destId="{ECEBF956-C0D8-46FA-A9BF-3ECCE7567C9B}" srcOrd="0" destOrd="0" presId="urn:microsoft.com/office/officeart/2005/8/layout/radial2"/>
    <dgm:cxn modelId="{E4EB0F45-C94E-4B11-8021-131A476EE4CA}" type="presOf" srcId="{1F1C32FF-27D6-4308-B2FC-6A2A1E259AC4}" destId="{A7907A2B-625C-407F-BF40-264922FC7CB8}" srcOrd="0" destOrd="0" presId="urn:microsoft.com/office/officeart/2005/8/layout/radial2"/>
    <dgm:cxn modelId="{2D1E6E48-5F4A-40BB-86D6-DBB694E23011}" srcId="{BE24BFDA-8E4E-42FF-A0DF-498BB887B1D2}" destId="{A222B766-6253-494B-AF58-2C64A73378A5}" srcOrd="1" destOrd="0" parTransId="{5A0FCEF4-2BB8-43FC-A2FE-9DBC0C8EFC8A}" sibTransId="{6C8DFA74-C83B-4CA7-A7D9-9C9A672B80B2}"/>
    <dgm:cxn modelId="{3640456D-03F3-4949-BECE-5AE4B304E810}" srcId="{F54579D5-5C26-4855-8F1B-8E468FDF1290}" destId="{201DDD1C-EB0C-49D9-888A-23B6F7DC78CE}" srcOrd="1" destOrd="0" parTransId="{BACD0676-7E6E-4E23-9D94-2FA407AEB92A}" sibTransId="{64CD33E0-DDBC-4589-B498-CA45A384231E}"/>
    <dgm:cxn modelId="{BAD3764D-DF1C-4CF0-AA89-BAE39E9344C0}" type="presOf" srcId="{6619E349-FA17-4929-9856-8069629A0758}" destId="{5D46D4C0-11D5-45EE-9236-08E24F2FAE0D}" srcOrd="0" destOrd="0" presId="urn:microsoft.com/office/officeart/2005/8/layout/radial2"/>
    <dgm:cxn modelId="{87EDFD4E-DF6A-44FD-AF20-A6DD30577379}" type="presOf" srcId="{A0D44EEE-265D-4DAB-BE29-7C2E6C45A83C}" destId="{4BF10A34-E889-423F-AF25-B55FF5307C54}" srcOrd="0" destOrd="0" presId="urn:microsoft.com/office/officeart/2005/8/layout/radial2"/>
    <dgm:cxn modelId="{FD475771-C704-473B-93D2-834CACB2A896}" srcId="{F54579D5-5C26-4855-8F1B-8E468FDF1290}" destId="{341145B4-AAA4-4A38-A517-421DE1DEC7FF}" srcOrd="0" destOrd="0" parTransId="{0794A667-5D79-4DFC-B5ED-FC47C23A92E9}" sibTransId="{D486F347-21A9-4E64-8AC5-BC94C53FB944}"/>
    <dgm:cxn modelId="{2169E175-08BA-41EF-8D0D-7D8FFB80E0F9}" type="presOf" srcId="{1D3FFB45-652F-4D0B-B21C-B4B5CDF2A3B0}" destId="{E63D0D9A-F178-4D94-BE02-A9DB04200157}" srcOrd="0" destOrd="0" presId="urn:microsoft.com/office/officeart/2005/8/layout/radial2"/>
    <dgm:cxn modelId="{AABCC376-1214-4334-80BF-E4890460A4EB}" type="presOf" srcId="{B87CC962-AA17-4513-AD54-04910312C563}" destId="{0A95A46D-88F4-4CCB-9E33-E6BE406692AE}" srcOrd="0" destOrd="0" presId="urn:microsoft.com/office/officeart/2005/8/layout/radial2"/>
    <dgm:cxn modelId="{9B9C3777-AF8D-465E-97A9-BD9275FD9206}" srcId="{A0D44EEE-265D-4DAB-BE29-7C2E6C45A83C}" destId="{F17C0BD4-B339-47FD-997C-C7DE91F62E3F}" srcOrd="1" destOrd="0" parTransId="{1F1C32FF-27D6-4308-B2FC-6A2A1E259AC4}" sibTransId="{DE5E70F4-EB01-4D49-B265-F368A4BA8F63}"/>
    <dgm:cxn modelId="{10063358-8589-42D1-B2D1-FCC2832413D3}" type="presOf" srcId="{0A26DCA6-73FC-4700-BE70-6112B2C9582C}" destId="{9EEA4D65-6D31-4395-9761-FF5C19D0BF29}" srcOrd="0" destOrd="0" presId="urn:microsoft.com/office/officeart/2005/8/layout/radial2"/>
    <dgm:cxn modelId="{FB218878-018E-4346-9EFF-391F24120F03}" type="presOf" srcId="{5082766B-CA49-4BD8-9A05-AAC8F985C5AA}" destId="{FE3C6A1C-198F-40D3-9C0F-D07D44F4E869}" srcOrd="0" destOrd="1" presId="urn:microsoft.com/office/officeart/2005/8/layout/radial2"/>
    <dgm:cxn modelId="{3FB2C37D-B8E0-456C-BFCD-8B7B699B1134}" srcId="{F54579D5-5C26-4855-8F1B-8E468FDF1290}" destId="{B6D7159D-A2A7-40A8-B756-D9FC453DBFEB}" srcOrd="3" destOrd="0" parTransId="{0C196FFE-7A7B-4025-A51E-4E5FD2E17BA5}" sibTransId="{9A1253E6-5FD0-4A1C-AF89-196C1E2318F8}"/>
    <dgm:cxn modelId="{582A707E-A01A-4A81-A712-7F1805C647FC}" srcId="{A0D44EEE-265D-4DAB-BE29-7C2E6C45A83C}" destId="{762D06C0-9D72-4DA8-B118-E7E970EE2019}" srcOrd="0" destOrd="0" parTransId="{5DB0B5CD-A9AF-4BC6-B1F9-405AED4F1016}" sibTransId="{8E3D798E-EB52-43FB-B057-DC7907AC19D1}"/>
    <dgm:cxn modelId="{E1F9A47E-4958-4A28-BD5B-FCCDF2ADC94F}" type="presOf" srcId="{4A88F988-55E9-4E33-823D-CD12D8C37B3C}" destId="{FE3C6A1C-198F-40D3-9C0F-D07D44F4E869}" srcOrd="0" destOrd="0" presId="urn:microsoft.com/office/officeart/2005/8/layout/radial2"/>
    <dgm:cxn modelId="{6C4F257F-AA3A-423A-AB2A-E97885F72B3E}" type="presOf" srcId="{A222B766-6253-494B-AF58-2C64A73378A5}" destId="{B16D6E75-9AE3-46F1-B53F-E9872112C3B0}" srcOrd="0" destOrd="1" presId="urn:microsoft.com/office/officeart/2005/8/layout/radial2"/>
    <dgm:cxn modelId="{20434381-E6DE-408D-B5C8-7A3C9C72AC6F}" type="presOf" srcId="{762D06C0-9D72-4DA8-B118-E7E970EE2019}" destId="{FF8562C0-925B-4F40-AD65-4778B3624E2A}" srcOrd="0" destOrd="0" presId="urn:microsoft.com/office/officeart/2005/8/layout/radial2"/>
    <dgm:cxn modelId="{CE74C881-0555-43B4-83B8-8B21DBD971F1}" type="presOf" srcId="{79463EE5-3EDB-463B-9153-9F617964227B}" destId="{B16D6E75-9AE3-46F1-B53F-E9872112C3B0}" srcOrd="0" destOrd="0" presId="urn:microsoft.com/office/officeart/2005/8/layout/radial2"/>
    <dgm:cxn modelId="{32344482-EA21-420A-A679-BA79A61E27A1}" srcId="{A0D44EEE-265D-4DAB-BE29-7C2E6C45A83C}" destId="{F54579D5-5C26-4855-8F1B-8E468FDF1290}" srcOrd="2" destOrd="0" parTransId="{0A26DCA6-73FC-4700-BE70-6112B2C9582C}" sibTransId="{CF719440-3CD9-4F5A-9A33-DA8C1B35E626}"/>
    <dgm:cxn modelId="{88731386-610B-4496-99AA-5621DE2C37B5}" srcId="{A0D44EEE-265D-4DAB-BE29-7C2E6C45A83C}" destId="{BE24BFDA-8E4E-42FF-A0DF-498BB887B1D2}" srcOrd="5" destOrd="0" parTransId="{1D3FFB45-652F-4D0B-B21C-B4B5CDF2A3B0}" sibTransId="{DA321A7C-3201-40D8-BCC0-0F07BB095AC4}"/>
    <dgm:cxn modelId="{B831F687-E402-41A2-8FE5-558FA739E805}" srcId="{762D06C0-9D72-4DA8-B118-E7E970EE2019}" destId="{4A88F988-55E9-4E33-823D-CD12D8C37B3C}" srcOrd="0" destOrd="0" parTransId="{92CFAE44-BD45-44A6-BC06-21DE41AC064B}" sibTransId="{0C68F14A-F415-40FC-AA18-FD973D23CD98}"/>
    <dgm:cxn modelId="{7A25F790-7AD9-4F3E-B769-0C27FB298B0E}" type="presOf" srcId="{5A34F8E7-1668-4717-9E8A-2D4428E4800D}" destId="{9E01EBD3-7131-4CE2-A3B1-078084D68DF8}" srcOrd="0" destOrd="0" presId="urn:microsoft.com/office/officeart/2005/8/layout/radial2"/>
    <dgm:cxn modelId="{5D835398-4F30-47C0-AF82-FFE0F8AEC58B}" type="presOf" srcId="{201DDD1C-EB0C-49D9-888A-23B6F7DC78CE}" destId="{66824549-1763-494A-8441-9E9CA1A65C7D}" srcOrd="0" destOrd="1" presId="urn:microsoft.com/office/officeart/2005/8/layout/radial2"/>
    <dgm:cxn modelId="{860BD0A3-B11A-4A45-99D6-98DE40417771}" type="presOf" srcId="{5DB0B5CD-A9AF-4BC6-B1F9-405AED4F1016}" destId="{210D9331-8A77-4D3F-ACB3-ACE81D078D0F}" srcOrd="0" destOrd="0" presId="urn:microsoft.com/office/officeart/2005/8/layout/radial2"/>
    <dgm:cxn modelId="{909F8AB0-E3B0-48FA-AADC-7F7E50BA73EF}" srcId="{762D06C0-9D72-4DA8-B118-E7E970EE2019}" destId="{5082766B-CA49-4BD8-9A05-AAC8F985C5AA}" srcOrd="1" destOrd="0" parTransId="{EFCC2873-3CEF-4169-81DB-8C3A306EF0D9}" sibTransId="{598255BF-5AC3-44DA-9DF2-43F856E24D0F}"/>
    <dgm:cxn modelId="{2AD50CD2-A19B-40B2-986C-DA0833953D18}" srcId="{BE24BFDA-8E4E-42FF-A0DF-498BB887B1D2}" destId="{79463EE5-3EDB-463B-9153-9F617964227B}" srcOrd="0" destOrd="0" parTransId="{ED032B3D-A3DA-4769-BCCB-A952235FF62E}" sibTransId="{C6D5A5C0-A806-4D50-95DB-B9631172812F}"/>
    <dgm:cxn modelId="{0219BED4-E175-413F-B77C-3541B9D1831F}" type="presOf" srcId="{C5744D99-C25C-4981-8B8D-EE8FF55726BB}" destId="{66824549-1763-494A-8441-9E9CA1A65C7D}" srcOrd="0" destOrd="4" presId="urn:microsoft.com/office/officeart/2005/8/layout/radial2"/>
    <dgm:cxn modelId="{E2F8F8D4-11EA-4C84-83E5-4E47CFD24445}" srcId="{4DDB8FB3-EA0D-4625-940C-858148AD4EFB}" destId="{B87CC962-AA17-4513-AD54-04910312C563}" srcOrd="0" destOrd="0" parTransId="{3D8CF96B-69E7-4244-8360-EBEB944E1DF0}" sibTransId="{A483D5FC-7C37-4E8D-9466-B5B531871488}"/>
    <dgm:cxn modelId="{D564A6DC-4B6E-49C0-981C-D792BF584D87}" type="presOf" srcId="{F1072C6D-4D99-4233-8165-52CDF5D15CF7}" destId="{51EC5DBD-F51D-4FCE-8E10-56CFF2FDD787}" srcOrd="0" destOrd="0" presId="urn:microsoft.com/office/officeart/2005/8/layout/radial2"/>
    <dgm:cxn modelId="{55C3EADF-24BB-44DC-9FCC-9C9E17FD1C15}" srcId="{F1072C6D-4D99-4233-8165-52CDF5D15CF7}" destId="{6619E349-FA17-4929-9856-8069629A0758}" srcOrd="0" destOrd="0" parTransId="{34175177-56EA-4C83-B3B7-2AD815308AEC}" sibTransId="{36697CAA-BF34-4E1B-9D71-BDF3666A02AC}"/>
    <dgm:cxn modelId="{FC2522E5-CA56-4046-A747-B8FF49BBEC81}" srcId="{A0D44EEE-265D-4DAB-BE29-7C2E6C45A83C}" destId="{4DDB8FB3-EA0D-4625-940C-858148AD4EFB}" srcOrd="4" destOrd="0" parTransId="{5A34F8E7-1668-4717-9E8A-2D4428E4800D}" sibTransId="{EC7AF2B7-8F09-4331-AF19-A2FD0A762DFC}"/>
    <dgm:cxn modelId="{28F06AE6-9507-4EC4-BF52-2D142EB0C270}" srcId="{A0D44EEE-265D-4DAB-BE29-7C2E6C45A83C}" destId="{F1072C6D-4D99-4233-8165-52CDF5D15CF7}" srcOrd="3" destOrd="0" parTransId="{E583691C-329C-40A9-A2E2-62B2EE71194F}" sibTransId="{CC3B5B9E-2665-42FA-9671-CB4F2D4CEF71}"/>
    <dgm:cxn modelId="{5C5C43FD-747A-43DF-A4E2-033BCF874CDC}" type="presOf" srcId="{F17C0BD4-B339-47FD-997C-C7DE91F62E3F}" destId="{2177846C-A2F2-4B5C-A49D-BF61614BAE53}" srcOrd="0" destOrd="0" presId="urn:microsoft.com/office/officeart/2005/8/layout/radial2"/>
    <dgm:cxn modelId="{0110DBF2-8FC9-4549-99FF-13450C5CA720}" type="presParOf" srcId="{4BF10A34-E889-423F-AF25-B55FF5307C54}" destId="{F7481529-2B9E-48FE-B6E5-C1DC35030A9C}" srcOrd="0" destOrd="0" presId="urn:microsoft.com/office/officeart/2005/8/layout/radial2"/>
    <dgm:cxn modelId="{F812867A-E950-42A8-B73C-DC8D84BF2BEB}" type="presParOf" srcId="{F7481529-2B9E-48FE-B6E5-C1DC35030A9C}" destId="{3CEE2529-5F6E-485E-B1E4-0EF41395585A}" srcOrd="0" destOrd="0" presId="urn:microsoft.com/office/officeart/2005/8/layout/radial2"/>
    <dgm:cxn modelId="{E66FF818-4D87-495B-B7B6-5353E001B7AA}" type="presParOf" srcId="{3CEE2529-5F6E-485E-B1E4-0EF41395585A}" destId="{6295EE30-A0CE-4640-A555-CCBD38E13800}" srcOrd="0" destOrd="0" presId="urn:microsoft.com/office/officeart/2005/8/layout/radial2"/>
    <dgm:cxn modelId="{6EA4F71E-68BF-454F-AA7C-A3E451550F96}" type="presParOf" srcId="{3CEE2529-5F6E-485E-B1E4-0EF41395585A}" destId="{5B433473-4387-4F10-9F7E-0044997B2D1D}" srcOrd="1" destOrd="0" presId="urn:microsoft.com/office/officeart/2005/8/layout/radial2"/>
    <dgm:cxn modelId="{4930142F-1943-49F9-8C6C-29385342ABD3}" type="presParOf" srcId="{F7481529-2B9E-48FE-B6E5-C1DC35030A9C}" destId="{210D9331-8A77-4D3F-ACB3-ACE81D078D0F}" srcOrd="1" destOrd="0" presId="urn:microsoft.com/office/officeart/2005/8/layout/radial2"/>
    <dgm:cxn modelId="{A655791A-01DB-4E5B-BDE7-B9DF286B635B}" type="presParOf" srcId="{F7481529-2B9E-48FE-B6E5-C1DC35030A9C}" destId="{49C582F5-0274-443C-95A1-BAD8DFF1CB21}" srcOrd="2" destOrd="0" presId="urn:microsoft.com/office/officeart/2005/8/layout/radial2"/>
    <dgm:cxn modelId="{173522A7-9B59-4DD0-8350-0E3C356DB42A}" type="presParOf" srcId="{49C582F5-0274-443C-95A1-BAD8DFF1CB21}" destId="{FF8562C0-925B-4F40-AD65-4778B3624E2A}" srcOrd="0" destOrd="0" presId="urn:microsoft.com/office/officeart/2005/8/layout/radial2"/>
    <dgm:cxn modelId="{73800B5A-1E6D-47D9-8A26-F5FB5343BB1F}" type="presParOf" srcId="{49C582F5-0274-443C-95A1-BAD8DFF1CB21}" destId="{FE3C6A1C-198F-40D3-9C0F-D07D44F4E869}" srcOrd="1" destOrd="0" presId="urn:microsoft.com/office/officeart/2005/8/layout/radial2"/>
    <dgm:cxn modelId="{6FDC7968-4E43-442B-A039-F1310AA3BE46}" type="presParOf" srcId="{F7481529-2B9E-48FE-B6E5-C1DC35030A9C}" destId="{A7907A2B-625C-407F-BF40-264922FC7CB8}" srcOrd="3" destOrd="0" presId="urn:microsoft.com/office/officeart/2005/8/layout/radial2"/>
    <dgm:cxn modelId="{C5AF970C-818C-4CEB-9964-3F98A4153904}" type="presParOf" srcId="{F7481529-2B9E-48FE-B6E5-C1DC35030A9C}" destId="{E14914E2-DD4E-470D-8D31-61875D30115C}" srcOrd="4" destOrd="0" presId="urn:microsoft.com/office/officeart/2005/8/layout/radial2"/>
    <dgm:cxn modelId="{702C25BB-BE35-418C-BB37-023ED84B7F1B}" type="presParOf" srcId="{E14914E2-DD4E-470D-8D31-61875D30115C}" destId="{2177846C-A2F2-4B5C-A49D-BF61614BAE53}" srcOrd="0" destOrd="0" presId="urn:microsoft.com/office/officeart/2005/8/layout/radial2"/>
    <dgm:cxn modelId="{9996AC15-BE32-44FF-BB93-2723061F70C5}" type="presParOf" srcId="{E14914E2-DD4E-470D-8D31-61875D30115C}" destId="{BB501873-227F-4F59-A273-09BC80B3AED9}" srcOrd="1" destOrd="0" presId="urn:microsoft.com/office/officeart/2005/8/layout/radial2"/>
    <dgm:cxn modelId="{86F5D194-11C1-438E-A321-7A6BE4936206}" type="presParOf" srcId="{F7481529-2B9E-48FE-B6E5-C1DC35030A9C}" destId="{9EEA4D65-6D31-4395-9761-FF5C19D0BF29}" srcOrd="5" destOrd="0" presId="urn:microsoft.com/office/officeart/2005/8/layout/radial2"/>
    <dgm:cxn modelId="{A725B2D9-D283-4A13-A8A1-338EF0483081}" type="presParOf" srcId="{F7481529-2B9E-48FE-B6E5-C1DC35030A9C}" destId="{C052E4E5-87D6-4B9C-A3FE-41C5D4D1ED8A}" srcOrd="6" destOrd="0" presId="urn:microsoft.com/office/officeart/2005/8/layout/radial2"/>
    <dgm:cxn modelId="{D978579C-6E13-4B52-BED6-85018116BF2F}" type="presParOf" srcId="{C052E4E5-87D6-4B9C-A3FE-41C5D4D1ED8A}" destId="{ECEBF956-C0D8-46FA-A9BF-3ECCE7567C9B}" srcOrd="0" destOrd="0" presId="urn:microsoft.com/office/officeart/2005/8/layout/radial2"/>
    <dgm:cxn modelId="{9840363C-6FA8-4E5E-82A0-14BBE675EDC0}" type="presParOf" srcId="{C052E4E5-87D6-4B9C-A3FE-41C5D4D1ED8A}" destId="{66824549-1763-494A-8441-9E9CA1A65C7D}" srcOrd="1" destOrd="0" presId="urn:microsoft.com/office/officeart/2005/8/layout/radial2"/>
    <dgm:cxn modelId="{693BC319-9253-47B6-B3F3-DDFE32BEF43E}" type="presParOf" srcId="{F7481529-2B9E-48FE-B6E5-C1DC35030A9C}" destId="{6980F4C3-4AEF-4CBD-9275-A4A35366E457}" srcOrd="7" destOrd="0" presId="urn:microsoft.com/office/officeart/2005/8/layout/radial2"/>
    <dgm:cxn modelId="{C1CB3A5D-4F38-4043-8582-6DCB6B1E7129}" type="presParOf" srcId="{F7481529-2B9E-48FE-B6E5-C1DC35030A9C}" destId="{D03C96A8-FF42-43C6-AB00-E9283CE8D64C}" srcOrd="8" destOrd="0" presId="urn:microsoft.com/office/officeart/2005/8/layout/radial2"/>
    <dgm:cxn modelId="{2547D3B0-4A93-4BA3-8F09-A772FCB51A34}" type="presParOf" srcId="{D03C96A8-FF42-43C6-AB00-E9283CE8D64C}" destId="{51EC5DBD-F51D-4FCE-8E10-56CFF2FDD787}" srcOrd="0" destOrd="0" presId="urn:microsoft.com/office/officeart/2005/8/layout/radial2"/>
    <dgm:cxn modelId="{696F338A-6432-4657-83A2-DFCF8848A33C}" type="presParOf" srcId="{D03C96A8-FF42-43C6-AB00-E9283CE8D64C}" destId="{5D46D4C0-11D5-45EE-9236-08E24F2FAE0D}" srcOrd="1" destOrd="0" presId="urn:microsoft.com/office/officeart/2005/8/layout/radial2"/>
    <dgm:cxn modelId="{F2C910B7-FCFB-4F1E-B165-2B791D6CA766}" type="presParOf" srcId="{F7481529-2B9E-48FE-B6E5-C1DC35030A9C}" destId="{9E01EBD3-7131-4CE2-A3B1-078084D68DF8}" srcOrd="9" destOrd="0" presId="urn:microsoft.com/office/officeart/2005/8/layout/radial2"/>
    <dgm:cxn modelId="{EA7DBB18-295C-4289-8195-C6BC365CEB53}" type="presParOf" srcId="{F7481529-2B9E-48FE-B6E5-C1DC35030A9C}" destId="{F6433E7C-D4F6-4DE4-ACB3-0BAAB0D5A258}" srcOrd="10" destOrd="0" presId="urn:microsoft.com/office/officeart/2005/8/layout/radial2"/>
    <dgm:cxn modelId="{4BA86EE4-8B0C-4C14-889C-91364C7CADDD}" type="presParOf" srcId="{F6433E7C-D4F6-4DE4-ACB3-0BAAB0D5A258}" destId="{72D6E876-1F76-477B-9D6C-984A64C8F1C2}" srcOrd="0" destOrd="0" presId="urn:microsoft.com/office/officeart/2005/8/layout/radial2"/>
    <dgm:cxn modelId="{A742EDFE-DA93-4604-84C0-66E8460F62FC}" type="presParOf" srcId="{F6433E7C-D4F6-4DE4-ACB3-0BAAB0D5A258}" destId="{0A95A46D-88F4-4CCB-9E33-E6BE406692AE}" srcOrd="1" destOrd="0" presId="urn:microsoft.com/office/officeart/2005/8/layout/radial2"/>
    <dgm:cxn modelId="{D50F7711-7F96-4E0E-9D23-B96EEF34824F}" type="presParOf" srcId="{F7481529-2B9E-48FE-B6E5-C1DC35030A9C}" destId="{E63D0D9A-F178-4D94-BE02-A9DB04200157}" srcOrd="11" destOrd="0" presId="urn:microsoft.com/office/officeart/2005/8/layout/radial2"/>
    <dgm:cxn modelId="{7ABF438D-8785-4D63-AD3E-20A75FDC7A6D}" type="presParOf" srcId="{F7481529-2B9E-48FE-B6E5-C1DC35030A9C}" destId="{94245BC1-D3E8-485A-9125-A6D6A267E8A5}" srcOrd="12" destOrd="0" presId="urn:microsoft.com/office/officeart/2005/8/layout/radial2"/>
    <dgm:cxn modelId="{6F357B9D-BB41-4EC8-9691-4341898BB564}" type="presParOf" srcId="{94245BC1-D3E8-485A-9125-A6D6A267E8A5}" destId="{7C143C66-26FC-4252-8305-C716CD3D4809}" srcOrd="0" destOrd="0" presId="urn:microsoft.com/office/officeart/2005/8/layout/radial2"/>
    <dgm:cxn modelId="{9222AC90-0A8D-4148-840A-C8A72C3B53DF}" type="presParOf" srcId="{94245BC1-D3E8-485A-9125-A6D6A267E8A5}" destId="{B16D6E75-9AE3-46F1-B53F-E9872112C3B0}"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C38E7B-9959-47EE-AFD8-EDB8B53968E3}">
      <dsp:nvSpPr>
        <dsp:cNvPr id="0" name=""/>
        <dsp:cNvSpPr/>
      </dsp:nvSpPr>
      <dsp:spPr>
        <a:xfrm>
          <a:off x="1527145" y="179501"/>
          <a:ext cx="3562420" cy="1237181"/>
        </a:xfrm>
        <a:prstGeom prst="ellipse">
          <a:avLst/>
        </a:prstGeom>
        <a:solidFill>
          <a:srgbClr val="0097E0">
            <a:alpha val="40000"/>
          </a:srgbClr>
        </a:solidFill>
        <a:ln>
          <a:noFill/>
        </a:ln>
        <a:effectLst/>
      </dsp:spPr>
      <dsp:style>
        <a:lnRef idx="0">
          <a:scrgbClr r="0" g="0" b="0"/>
        </a:lnRef>
        <a:fillRef idx="1">
          <a:scrgbClr r="0" g="0" b="0"/>
        </a:fillRef>
        <a:effectRef idx="0">
          <a:scrgbClr r="0" g="0" b="0"/>
        </a:effectRef>
        <a:fontRef idx="minor"/>
      </dsp:style>
    </dsp:sp>
    <dsp:sp modelId="{CE520E5F-E1A7-4692-A6E7-DFB5EEA43AA6}">
      <dsp:nvSpPr>
        <dsp:cNvPr id="0" name=""/>
        <dsp:cNvSpPr/>
      </dsp:nvSpPr>
      <dsp:spPr>
        <a:xfrm>
          <a:off x="2898228" y="3113800"/>
          <a:ext cx="831300" cy="632129"/>
        </a:xfrm>
        <a:prstGeom prst="downArrow">
          <a:avLst/>
        </a:prstGeom>
        <a:solidFill>
          <a:srgbClr val="0097E0"/>
        </a:solidFill>
        <a:ln>
          <a:noFill/>
        </a:ln>
        <a:effectLst>
          <a:outerShdw blurRad="40000" dist="23000" dir="5400000" rotWithShape="0">
            <a:srgbClr val="000000">
              <a:alpha val="35000"/>
            </a:srgbClr>
          </a:outerShdw>
        </a:effectLst>
        <a:scene3d>
          <a:camera prst="orthographicFront">
            <a:rot lat="0" lon="0" rev="0"/>
          </a:camera>
          <a:lightRig rig="brightRoom" dir="t">
            <a:rot lat="0" lon="0" rev="600000"/>
          </a:lightRig>
        </a:scene3d>
        <a:sp3d prstMaterial="metal"/>
      </dsp:spPr>
      <dsp:style>
        <a:lnRef idx="0">
          <a:scrgbClr r="0" g="0" b="0"/>
        </a:lnRef>
        <a:fillRef idx="3">
          <a:scrgbClr r="0" g="0" b="0"/>
        </a:fillRef>
        <a:effectRef idx="3">
          <a:scrgbClr r="0" g="0" b="0"/>
        </a:effectRef>
        <a:fontRef idx="minor"/>
      </dsp:style>
    </dsp:sp>
    <dsp:sp modelId="{C85987BD-59BC-4EF9-A7CF-907A4B454C93}">
      <dsp:nvSpPr>
        <dsp:cNvPr id="0" name=""/>
        <dsp:cNvSpPr/>
      </dsp:nvSpPr>
      <dsp:spPr>
        <a:xfrm>
          <a:off x="1656939" y="3562420"/>
          <a:ext cx="3313879" cy="828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accent1"/>
              </a:solidFill>
            </a:rPr>
            <a:t>Decarbonization</a:t>
          </a:r>
        </a:p>
      </dsp:txBody>
      <dsp:txXfrm>
        <a:off x="1656939" y="3562420"/>
        <a:ext cx="3313879" cy="828469"/>
      </dsp:txXfrm>
    </dsp:sp>
    <dsp:sp modelId="{483D6462-EE30-42C9-835B-D4EA50E3CA6B}">
      <dsp:nvSpPr>
        <dsp:cNvPr id="0" name=""/>
        <dsp:cNvSpPr/>
      </dsp:nvSpPr>
      <dsp:spPr>
        <a:xfrm>
          <a:off x="2813074" y="1502987"/>
          <a:ext cx="1261196" cy="1261196"/>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1" kern="1200"/>
            <a:t>Efficiency Gains</a:t>
          </a:r>
        </a:p>
      </dsp:txBody>
      <dsp:txXfrm>
        <a:off x="2997772" y="1687685"/>
        <a:ext cx="891800" cy="891800"/>
      </dsp:txXfrm>
    </dsp:sp>
    <dsp:sp modelId="{82E1E0EB-68E7-4BC1-9234-C0242A44E3EC}">
      <dsp:nvSpPr>
        <dsp:cNvPr id="0" name=""/>
        <dsp:cNvSpPr/>
      </dsp:nvSpPr>
      <dsp:spPr>
        <a:xfrm>
          <a:off x="1908577" y="555410"/>
          <a:ext cx="1291741" cy="1291741"/>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1" kern="1200"/>
            <a:t>Refrigerants </a:t>
          </a:r>
        </a:p>
      </dsp:txBody>
      <dsp:txXfrm>
        <a:off x="2097748" y="744581"/>
        <a:ext cx="913399" cy="913399"/>
      </dsp:txXfrm>
    </dsp:sp>
    <dsp:sp modelId="{7323EDE2-7FBB-44E3-A68B-8CA935DC708E}">
      <dsp:nvSpPr>
        <dsp:cNvPr id="0" name=""/>
        <dsp:cNvSpPr/>
      </dsp:nvSpPr>
      <dsp:spPr>
        <a:xfrm>
          <a:off x="3194164" y="244494"/>
          <a:ext cx="1312656" cy="1312656"/>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1" kern="1200"/>
            <a:t>Electrification</a:t>
          </a:r>
        </a:p>
      </dsp:txBody>
      <dsp:txXfrm>
        <a:off x="3386398" y="436728"/>
        <a:ext cx="928188" cy="928188"/>
      </dsp:txXfrm>
    </dsp:sp>
    <dsp:sp modelId="{EDA5ABEE-9E32-4935-8B92-EA5A1671F573}">
      <dsp:nvSpPr>
        <dsp:cNvPr id="0" name=""/>
        <dsp:cNvSpPr/>
      </dsp:nvSpPr>
      <dsp:spPr>
        <a:xfrm>
          <a:off x="1380782" y="0"/>
          <a:ext cx="3866192" cy="3092954"/>
        </a:xfrm>
        <a:prstGeom prst="funnel">
          <a:avLst/>
        </a:prstGeom>
        <a:solidFill>
          <a:schemeClr val="accent2">
            <a:alpha val="4000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1EC756-10CF-4C13-85A7-37BD4AE4BDC4}">
      <dsp:nvSpPr>
        <dsp:cNvPr id="0" name=""/>
        <dsp:cNvSpPr/>
      </dsp:nvSpPr>
      <dsp:spPr>
        <a:xfrm>
          <a:off x="1205824" y="16158"/>
          <a:ext cx="998636" cy="998636"/>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endParaRPr lang="en-US" sz="1200" b="1" kern="1200"/>
        </a:p>
      </dsp:txBody>
      <dsp:txXfrm>
        <a:off x="1352071" y="162405"/>
        <a:ext cx="706142" cy="706142"/>
      </dsp:txXfrm>
    </dsp:sp>
    <dsp:sp modelId="{81083708-97EF-4C9D-B393-B504F93EF2E9}">
      <dsp:nvSpPr>
        <dsp:cNvPr id="0" name=""/>
        <dsp:cNvSpPr/>
      </dsp:nvSpPr>
      <dsp:spPr>
        <a:xfrm>
          <a:off x="1460167" y="1081413"/>
          <a:ext cx="579209" cy="579209"/>
        </a:xfrm>
        <a:prstGeom prst="mathPlus">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1" kern="1200"/>
        </a:p>
      </dsp:txBody>
      <dsp:txXfrm>
        <a:off x="1536941" y="1302903"/>
        <a:ext cx="425661" cy="136229"/>
      </dsp:txXfrm>
    </dsp:sp>
    <dsp:sp modelId="{C7EC5D28-9622-4AFB-A48A-268E403CC0B5}">
      <dsp:nvSpPr>
        <dsp:cNvPr id="0" name=""/>
        <dsp:cNvSpPr/>
      </dsp:nvSpPr>
      <dsp:spPr>
        <a:xfrm>
          <a:off x="1250453" y="1741711"/>
          <a:ext cx="998636" cy="998636"/>
        </a:xfrm>
        <a:prstGeom prst="ellipse">
          <a:avLst/>
        </a:prstGeom>
        <a:gradFill rotWithShape="0">
          <a:gsLst>
            <a:gs pos="0">
              <a:schemeClr val="accent3">
                <a:hueOff val="403934"/>
                <a:satOff val="-2187"/>
                <a:lumOff val="-7320"/>
                <a:alphaOff val="0"/>
                <a:shade val="51000"/>
                <a:satMod val="130000"/>
              </a:schemeClr>
            </a:gs>
            <a:gs pos="80000">
              <a:schemeClr val="accent3">
                <a:hueOff val="403934"/>
                <a:satOff val="-2187"/>
                <a:lumOff val="-7320"/>
                <a:alphaOff val="0"/>
                <a:shade val="93000"/>
                <a:satMod val="130000"/>
              </a:schemeClr>
            </a:gs>
            <a:gs pos="100000">
              <a:schemeClr val="accent3">
                <a:hueOff val="403934"/>
                <a:satOff val="-2187"/>
                <a:lumOff val="-732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b="1" kern="1200"/>
        </a:p>
      </dsp:txBody>
      <dsp:txXfrm>
        <a:off x="1396700" y="1887958"/>
        <a:ext cx="706142" cy="706142"/>
      </dsp:txXfrm>
    </dsp:sp>
    <dsp:sp modelId="{9B23A48D-61F4-4557-8FB3-BBDA050C800E}">
      <dsp:nvSpPr>
        <dsp:cNvPr id="0" name=""/>
        <dsp:cNvSpPr/>
      </dsp:nvSpPr>
      <dsp:spPr>
        <a:xfrm>
          <a:off x="1460167" y="2821437"/>
          <a:ext cx="579209" cy="579209"/>
        </a:xfrm>
        <a:prstGeom prst="mathPlus">
          <a:avLst/>
        </a:prstGeom>
        <a:gradFill rotWithShape="0">
          <a:gsLst>
            <a:gs pos="0">
              <a:schemeClr val="accent3">
                <a:hueOff val="605901"/>
                <a:satOff val="-3280"/>
                <a:lumOff val="-10980"/>
                <a:alphaOff val="0"/>
                <a:shade val="51000"/>
                <a:satMod val="130000"/>
              </a:schemeClr>
            </a:gs>
            <a:gs pos="80000">
              <a:schemeClr val="accent3">
                <a:hueOff val="605901"/>
                <a:satOff val="-3280"/>
                <a:lumOff val="-10980"/>
                <a:alphaOff val="0"/>
                <a:shade val="93000"/>
                <a:satMod val="130000"/>
              </a:schemeClr>
            </a:gs>
            <a:gs pos="100000">
              <a:schemeClr val="accent3">
                <a:hueOff val="605901"/>
                <a:satOff val="-3280"/>
                <a:lumOff val="-109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1" kern="1200"/>
        </a:p>
      </dsp:txBody>
      <dsp:txXfrm>
        <a:off x="1536941" y="3042927"/>
        <a:ext cx="425661" cy="136229"/>
      </dsp:txXfrm>
    </dsp:sp>
    <dsp:sp modelId="{4A2B7CCC-D032-4F6F-AF38-D1B36CC480A0}">
      <dsp:nvSpPr>
        <dsp:cNvPr id="0" name=""/>
        <dsp:cNvSpPr/>
      </dsp:nvSpPr>
      <dsp:spPr>
        <a:xfrm>
          <a:off x="1250453" y="3481736"/>
          <a:ext cx="998636" cy="998636"/>
        </a:xfrm>
        <a:prstGeom prst="ellipse">
          <a:avLst/>
        </a:prstGeom>
        <a:gradFill rotWithShape="0">
          <a:gsLst>
            <a:gs pos="0">
              <a:schemeClr val="accent3">
                <a:hueOff val="807867"/>
                <a:satOff val="-4373"/>
                <a:lumOff val="-14640"/>
                <a:alphaOff val="0"/>
                <a:shade val="51000"/>
                <a:satMod val="130000"/>
              </a:schemeClr>
            </a:gs>
            <a:gs pos="80000">
              <a:schemeClr val="accent3">
                <a:hueOff val="807867"/>
                <a:satOff val="-4373"/>
                <a:lumOff val="-14640"/>
                <a:alphaOff val="0"/>
                <a:shade val="93000"/>
                <a:satMod val="130000"/>
              </a:schemeClr>
            </a:gs>
            <a:gs pos="100000">
              <a:schemeClr val="accent3">
                <a:hueOff val="807867"/>
                <a:satOff val="-4373"/>
                <a:lumOff val="-1464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a:p>
      </dsp:txBody>
      <dsp:txXfrm>
        <a:off x="1396700" y="3627983"/>
        <a:ext cx="706142" cy="706142"/>
      </dsp:txXfrm>
    </dsp:sp>
    <dsp:sp modelId="{553EFF90-3CAA-45B3-B3AD-C2093DA84A29}">
      <dsp:nvSpPr>
        <dsp:cNvPr id="0" name=""/>
        <dsp:cNvSpPr/>
      </dsp:nvSpPr>
      <dsp:spPr>
        <a:xfrm rot="21588264">
          <a:off x="2398886" y="2059684"/>
          <a:ext cx="317571" cy="371492"/>
        </a:xfrm>
        <a:prstGeom prst="rightArrow">
          <a:avLst>
            <a:gd name="adj1" fmla="val 60000"/>
            <a:gd name="adj2" fmla="val 50000"/>
          </a:avLst>
        </a:prstGeom>
        <a:gradFill rotWithShape="0">
          <a:gsLst>
            <a:gs pos="0">
              <a:schemeClr val="accent3">
                <a:hueOff val="1211801"/>
                <a:satOff val="-6560"/>
                <a:lumOff val="-21960"/>
                <a:alphaOff val="0"/>
                <a:shade val="51000"/>
                <a:satMod val="130000"/>
              </a:schemeClr>
            </a:gs>
            <a:gs pos="80000">
              <a:schemeClr val="accent3">
                <a:hueOff val="1211801"/>
                <a:satOff val="-6560"/>
                <a:lumOff val="-21960"/>
                <a:alphaOff val="0"/>
                <a:shade val="93000"/>
                <a:satMod val="130000"/>
              </a:schemeClr>
            </a:gs>
            <a:gs pos="100000">
              <a:schemeClr val="accent3">
                <a:hueOff val="1211801"/>
                <a:satOff val="-6560"/>
                <a:lumOff val="-2196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398886" y="2134145"/>
        <a:ext cx="222300" cy="222896"/>
      </dsp:txXfrm>
    </dsp:sp>
    <dsp:sp modelId="{71E48382-0365-43D8-A8FA-8D434A56EDE7}">
      <dsp:nvSpPr>
        <dsp:cNvPr id="0" name=""/>
        <dsp:cNvSpPr/>
      </dsp:nvSpPr>
      <dsp:spPr>
        <a:xfrm>
          <a:off x="2848272" y="1242393"/>
          <a:ext cx="1997273" cy="1997273"/>
        </a:xfrm>
        <a:prstGeom prst="ellipse">
          <a:avLst/>
        </a:prstGeom>
        <a:gradFill rotWithShape="0">
          <a:gsLst>
            <a:gs pos="0">
              <a:schemeClr val="accent3">
                <a:hueOff val="1211801"/>
                <a:satOff val="-6560"/>
                <a:lumOff val="-21960"/>
                <a:alphaOff val="0"/>
                <a:shade val="51000"/>
                <a:satMod val="130000"/>
              </a:schemeClr>
            </a:gs>
            <a:gs pos="80000">
              <a:schemeClr val="accent3">
                <a:hueOff val="1211801"/>
                <a:satOff val="-6560"/>
                <a:lumOff val="-21960"/>
                <a:alphaOff val="0"/>
                <a:shade val="93000"/>
                <a:satMod val="130000"/>
              </a:schemeClr>
            </a:gs>
            <a:gs pos="100000">
              <a:schemeClr val="accent3">
                <a:hueOff val="1211801"/>
                <a:satOff val="-6560"/>
                <a:lumOff val="-2196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Requirements</a:t>
          </a:r>
        </a:p>
      </dsp:txBody>
      <dsp:txXfrm>
        <a:off x="3140766" y="1534887"/>
        <a:ext cx="1412285" cy="14122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C38E7B-9959-47EE-AFD8-EDB8B53968E3}">
      <dsp:nvSpPr>
        <dsp:cNvPr id="0" name=""/>
        <dsp:cNvSpPr/>
      </dsp:nvSpPr>
      <dsp:spPr>
        <a:xfrm>
          <a:off x="1527145" y="179501"/>
          <a:ext cx="3562420" cy="1237181"/>
        </a:xfrm>
        <a:prstGeom prst="ellipse">
          <a:avLst/>
        </a:prstGeom>
        <a:solidFill>
          <a:srgbClr val="0097E0">
            <a:alpha val="40000"/>
          </a:srgbClr>
        </a:solidFill>
        <a:ln>
          <a:noFill/>
        </a:ln>
        <a:effectLst/>
      </dsp:spPr>
      <dsp:style>
        <a:lnRef idx="0">
          <a:scrgbClr r="0" g="0" b="0"/>
        </a:lnRef>
        <a:fillRef idx="1">
          <a:scrgbClr r="0" g="0" b="0"/>
        </a:fillRef>
        <a:effectRef idx="0">
          <a:scrgbClr r="0" g="0" b="0"/>
        </a:effectRef>
        <a:fontRef idx="minor"/>
      </dsp:style>
    </dsp:sp>
    <dsp:sp modelId="{CE520E5F-E1A7-4692-A6E7-DFB5EEA43AA6}">
      <dsp:nvSpPr>
        <dsp:cNvPr id="0" name=""/>
        <dsp:cNvSpPr/>
      </dsp:nvSpPr>
      <dsp:spPr>
        <a:xfrm>
          <a:off x="2898228" y="3113800"/>
          <a:ext cx="831300" cy="632129"/>
        </a:xfrm>
        <a:prstGeom prst="downArrow">
          <a:avLst/>
        </a:prstGeom>
        <a:solidFill>
          <a:srgbClr val="0097E0"/>
        </a:solidFill>
        <a:ln>
          <a:noFill/>
        </a:ln>
        <a:effectLst>
          <a:outerShdw blurRad="40000" dist="23000" dir="5400000" rotWithShape="0">
            <a:srgbClr val="000000">
              <a:alpha val="35000"/>
            </a:srgbClr>
          </a:outerShdw>
        </a:effectLst>
        <a:scene3d>
          <a:camera prst="orthographicFront">
            <a:rot lat="0" lon="0" rev="0"/>
          </a:camera>
          <a:lightRig rig="brightRoom" dir="t">
            <a:rot lat="0" lon="0" rev="600000"/>
          </a:lightRig>
        </a:scene3d>
        <a:sp3d prstMaterial="metal"/>
      </dsp:spPr>
      <dsp:style>
        <a:lnRef idx="0">
          <a:scrgbClr r="0" g="0" b="0"/>
        </a:lnRef>
        <a:fillRef idx="3">
          <a:scrgbClr r="0" g="0" b="0"/>
        </a:fillRef>
        <a:effectRef idx="3">
          <a:scrgbClr r="0" g="0" b="0"/>
        </a:effectRef>
        <a:fontRef idx="minor"/>
      </dsp:style>
    </dsp:sp>
    <dsp:sp modelId="{C85987BD-59BC-4EF9-A7CF-907A4B454C93}">
      <dsp:nvSpPr>
        <dsp:cNvPr id="0" name=""/>
        <dsp:cNvSpPr/>
      </dsp:nvSpPr>
      <dsp:spPr>
        <a:xfrm>
          <a:off x="1656939" y="3562420"/>
          <a:ext cx="3313879" cy="828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accent1"/>
              </a:solidFill>
            </a:rPr>
            <a:t>Decarbonization</a:t>
          </a:r>
        </a:p>
      </dsp:txBody>
      <dsp:txXfrm>
        <a:off x="1656939" y="3562420"/>
        <a:ext cx="3313879" cy="828469"/>
      </dsp:txXfrm>
    </dsp:sp>
    <dsp:sp modelId="{483D6462-EE30-42C9-835B-D4EA50E3CA6B}">
      <dsp:nvSpPr>
        <dsp:cNvPr id="0" name=""/>
        <dsp:cNvSpPr/>
      </dsp:nvSpPr>
      <dsp:spPr>
        <a:xfrm>
          <a:off x="2813074" y="1502987"/>
          <a:ext cx="1261196" cy="1261196"/>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1" kern="1200"/>
            <a:t>Efficiency Gains</a:t>
          </a:r>
        </a:p>
      </dsp:txBody>
      <dsp:txXfrm>
        <a:off x="2997772" y="1687685"/>
        <a:ext cx="891800" cy="891800"/>
      </dsp:txXfrm>
    </dsp:sp>
    <dsp:sp modelId="{82E1E0EB-68E7-4BC1-9234-C0242A44E3EC}">
      <dsp:nvSpPr>
        <dsp:cNvPr id="0" name=""/>
        <dsp:cNvSpPr/>
      </dsp:nvSpPr>
      <dsp:spPr>
        <a:xfrm>
          <a:off x="1908577" y="555410"/>
          <a:ext cx="1291741" cy="1291741"/>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1" kern="1200"/>
            <a:t>Refrigerants </a:t>
          </a:r>
        </a:p>
      </dsp:txBody>
      <dsp:txXfrm>
        <a:off x="2097748" y="744581"/>
        <a:ext cx="913399" cy="913399"/>
      </dsp:txXfrm>
    </dsp:sp>
    <dsp:sp modelId="{7323EDE2-7FBB-44E3-A68B-8CA935DC708E}">
      <dsp:nvSpPr>
        <dsp:cNvPr id="0" name=""/>
        <dsp:cNvSpPr/>
      </dsp:nvSpPr>
      <dsp:spPr>
        <a:xfrm>
          <a:off x="3194164" y="244494"/>
          <a:ext cx="1312656" cy="1312656"/>
        </a:xfrm>
        <a:prstGeom prst="ellipse">
          <a:avLst/>
        </a:prstGeom>
        <a:gradFill rotWithShape="0">
          <a:gsLst>
            <a:gs pos="0">
              <a:schemeClr val="dk2">
                <a:hueOff val="0"/>
                <a:satOff val="0"/>
                <a:lum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1" kern="1200"/>
            <a:t>Electrification</a:t>
          </a:r>
        </a:p>
      </dsp:txBody>
      <dsp:txXfrm>
        <a:off x="3386398" y="436728"/>
        <a:ext cx="928188" cy="928188"/>
      </dsp:txXfrm>
    </dsp:sp>
    <dsp:sp modelId="{EDA5ABEE-9E32-4935-8B92-EA5A1671F573}">
      <dsp:nvSpPr>
        <dsp:cNvPr id="0" name=""/>
        <dsp:cNvSpPr/>
      </dsp:nvSpPr>
      <dsp:spPr>
        <a:xfrm>
          <a:off x="1380782" y="0"/>
          <a:ext cx="3866192" cy="3092954"/>
        </a:xfrm>
        <a:prstGeom prst="funnel">
          <a:avLst/>
        </a:prstGeom>
        <a:solidFill>
          <a:schemeClr val="accent2">
            <a:alpha val="4000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C38E7B-9959-47EE-AFD8-EDB8B53968E3}">
      <dsp:nvSpPr>
        <dsp:cNvPr id="0" name=""/>
        <dsp:cNvSpPr/>
      </dsp:nvSpPr>
      <dsp:spPr>
        <a:xfrm>
          <a:off x="1527145" y="179501"/>
          <a:ext cx="3562420" cy="1237181"/>
        </a:xfrm>
        <a:prstGeom prst="ellipse">
          <a:avLst/>
        </a:prstGeom>
        <a:solidFill>
          <a:srgbClr val="0097E0">
            <a:alpha val="40000"/>
          </a:srgbClr>
        </a:solidFill>
        <a:ln>
          <a:noFill/>
        </a:ln>
        <a:effectLst/>
      </dsp:spPr>
      <dsp:style>
        <a:lnRef idx="0">
          <a:scrgbClr r="0" g="0" b="0"/>
        </a:lnRef>
        <a:fillRef idx="1">
          <a:scrgbClr r="0" g="0" b="0"/>
        </a:fillRef>
        <a:effectRef idx="0">
          <a:scrgbClr r="0" g="0" b="0"/>
        </a:effectRef>
        <a:fontRef idx="minor"/>
      </dsp:style>
    </dsp:sp>
    <dsp:sp modelId="{CE520E5F-E1A7-4692-A6E7-DFB5EEA43AA6}">
      <dsp:nvSpPr>
        <dsp:cNvPr id="0" name=""/>
        <dsp:cNvSpPr/>
      </dsp:nvSpPr>
      <dsp:spPr>
        <a:xfrm>
          <a:off x="2898228" y="3113800"/>
          <a:ext cx="831300" cy="632129"/>
        </a:xfrm>
        <a:prstGeom prst="downArrow">
          <a:avLst/>
        </a:prstGeom>
        <a:solidFill>
          <a:srgbClr val="0097E0"/>
        </a:solidFill>
        <a:ln>
          <a:noFill/>
        </a:ln>
        <a:effectLst>
          <a:outerShdw blurRad="40000" dist="23000" dir="5400000" rotWithShape="0">
            <a:srgbClr val="000000">
              <a:alpha val="35000"/>
            </a:srgbClr>
          </a:outerShdw>
        </a:effectLst>
        <a:scene3d>
          <a:camera prst="orthographicFront">
            <a:rot lat="0" lon="0" rev="0"/>
          </a:camera>
          <a:lightRig rig="brightRoom" dir="t">
            <a:rot lat="0" lon="0" rev="600000"/>
          </a:lightRig>
        </a:scene3d>
        <a:sp3d prstMaterial="metal"/>
      </dsp:spPr>
      <dsp:style>
        <a:lnRef idx="0">
          <a:scrgbClr r="0" g="0" b="0"/>
        </a:lnRef>
        <a:fillRef idx="3">
          <a:scrgbClr r="0" g="0" b="0"/>
        </a:fillRef>
        <a:effectRef idx="3">
          <a:scrgbClr r="0" g="0" b="0"/>
        </a:effectRef>
        <a:fontRef idx="minor"/>
      </dsp:style>
    </dsp:sp>
    <dsp:sp modelId="{C85987BD-59BC-4EF9-A7CF-907A4B454C93}">
      <dsp:nvSpPr>
        <dsp:cNvPr id="0" name=""/>
        <dsp:cNvSpPr/>
      </dsp:nvSpPr>
      <dsp:spPr>
        <a:xfrm>
          <a:off x="1656939" y="3562420"/>
          <a:ext cx="3313879" cy="828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accent1"/>
              </a:solidFill>
            </a:rPr>
            <a:t>Decarbonization</a:t>
          </a:r>
        </a:p>
      </dsp:txBody>
      <dsp:txXfrm>
        <a:off x="1656939" y="3562420"/>
        <a:ext cx="3313879" cy="828469"/>
      </dsp:txXfrm>
    </dsp:sp>
    <dsp:sp modelId="{483D6462-EE30-42C9-835B-D4EA50E3CA6B}">
      <dsp:nvSpPr>
        <dsp:cNvPr id="0" name=""/>
        <dsp:cNvSpPr/>
      </dsp:nvSpPr>
      <dsp:spPr>
        <a:xfrm>
          <a:off x="2813074" y="1502987"/>
          <a:ext cx="1261196" cy="1261196"/>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1" kern="1200"/>
            <a:t>Efficiency Gains</a:t>
          </a:r>
        </a:p>
      </dsp:txBody>
      <dsp:txXfrm>
        <a:off x="2997772" y="1687685"/>
        <a:ext cx="891800" cy="891800"/>
      </dsp:txXfrm>
    </dsp:sp>
    <dsp:sp modelId="{82E1E0EB-68E7-4BC1-9234-C0242A44E3EC}">
      <dsp:nvSpPr>
        <dsp:cNvPr id="0" name=""/>
        <dsp:cNvSpPr/>
      </dsp:nvSpPr>
      <dsp:spPr>
        <a:xfrm>
          <a:off x="1908577" y="555410"/>
          <a:ext cx="1291741" cy="1291741"/>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1" kern="1200"/>
            <a:t>Refrigerants </a:t>
          </a:r>
        </a:p>
      </dsp:txBody>
      <dsp:txXfrm>
        <a:off x="2097748" y="744581"/>
        <a:ext cx="913399" cy="913399"/>
      </dsp:txXfrm>
    </dsp:sp>
    <dsp:sp modelId="{7323EDE2-7FBB-44E3-A68B-8CA935DC708E}">
      <dsp:nvSpPr>
        <dsp:cNvPr id="0" name=""/>
        <dsp:cNvSpPr/>
      </dsp:nvSpPr>
      <dsp:spPr>
        <a:xfrm>
          <a:off x="3194164" y="244494"/>
          <a:ext cx="1312656" cy="1312656"/>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1" kern="1200"/>
            <a:t>Electrification</a:t>
          </a:r>
        </a:p>
      </dsp:txBody>
      <dsp:txXfrm>
        <a:off x="3386398" y="436728"/>
        <a:ext cx="928188" cy="928188"/>
      </dsp:txXfrm>
    </dsp:sp>
    <dsp:sp modelId="{EDA5ABEE-9E32-4935-8B92-EA5A1671F573}">
      <dsp:nvSpPr>
        <dsp:cNvPr id="0" name=""/>
        <dsp:cNvSpPr/>
      </dsp:nvSpPr>
      <dsp:spPr>
        <a:xfrm>
          <a:off x="1380782" y="0"/>
          <a:ext cx="3866192" cy="3092954"/>
        </a:xfrm>
        <a:prstGeom prst="funnel">
          <a:avLst/>
        </a:prstGeom>
        <a:solidFill>
          <a:schemeClr val="accent2">
            <a:alpha val="4000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C38E7B-9959-47EE-AFD8-EDB8B53968E3}">
      <dsp:nvSpPr>
        <dsp:cNvPr id="0" name=""/>
        <dsp:cNvSpPr/>
      </dsp:nvSpPr>
      <dsp:spPr>
        <a:xfrm>
          <a:off x="1527145" y="179501"/>
          <a:ext cx="3562420" cy="1237181"/>
        </a:xfrm>
        <a:prstGeom prst="ellipse">
          <a:avLst/>
        </a:prstGeom>
        <a:solidFill>
          <a:srgbClr val="0097E0">
            <a:alpha val="40000"/>
          </a:srgbClr>
        </a:solidFill>
        <a:ln>
          <a:noFill/>
        </a:ln>
        <a:effectLst/>
      </dsp:spPr>
      <dsp:style>
        <a:lnRef idx="0">
          <a:scrgbClr r="0" g="0" b="0"/>
        </a:lnRef>
        <a:fillRef idx="1">
          <a:scrgbClr r="0" g="0" b="0"/>
        </a:fillRef>
        <a:effectRef idx="0">
          <a:scrgbClr r="0" g="0" b="0"/>
        </a:effectRef>
        <a:fontRef idx="minor"/>
      </dsp:style>
    </dsp:sp>
    <dsp:sp modelId="{CE520E5F-E1A7-4692-A6E7-DFB5EEA43AA6}">
      <dsp:nvSpPr>
        <dsp:cNvPr id="0" name=""/>
        <dsp:cNvSpPr/>
      </dsp:nvSpPr>
      <dsp:spPr>
        <a:xfrm>
          <a:off x="2898228" y="3113800"/>
          <a:ext cx="831300" cy="632129"/>
        </a:xfrm>
        <a:prstGeom prst="downArrow">
          <a:avLst/>
        </a:prstGeom>
        <a:solidFill>
          <a:srgbClr val="0097E0"/>
        </a:solidFill>
        <a:ln>
          <a:noFill/>
        </a:ln>
        <a:effectLst>
          <a:outerShdw blurRad="40000" dist="23000" dir="5400000" rotWithShape="0">
            <a:srgbClr val="000000">
              <a:alpha val="35000"/>
            </a:srgbClr>
          </a:outerShdw>
        </a:effectLst>
        <a:scene3d>
          <a:camera prst="orthographicFront">
            <a:rot lat="0" lon="0" rev="0"/>
          </a:camera>
          <a:lightRig rig="brightRoom" dir="t">
            <a:rot lat="0" lon="0" rev="600000"/>
          </a:lightRig>
        </a:scene3d>
        <a:sp3d prstMaterial="metal"/>
      </dsp:spPr>
      <dsp:style>
        <a:lnRef idx="0">
          <a:scrgbClr r="0" g="0" b="0"/>
        </a:lnRef>
        <a:fillRef idx="3">
          <a:scrgbClr r="0" g="0" b="0"/>
        </a:fillRef>
        <a:effectRef idx="3">
          <a:scrgbClr r="0" g="0" b="0"/>
        </a:effectRef>
        <a:fontRef idx="minor"/>
      </dsp:style>
    </dsp:sp>
    <dsp:sp modelId="{C85987BD-59BC-4EF9-A7CF-907A4B454C93}">
      <dsp:nvSpPr>
        <dsp:cNvPr id="0" name=""/>
        <dsp:cNvSpPr/>
      </dsp:nvSpPr>
      <dsp:spPr>
        <a:xfrm>
          <a:off x="1656939" y="3562420"/>
          <a:ext cx="3313879" cy="828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accent1"/>
              </a:solidFill>
            </a:rPr>
            <a:t>Decarbonization</a:t>
          </a:r>
        </a:p>
      </dsp:txBody>
      <dsp:txXfrm>
        <a:off x="1656939" y="3562420"/>
        <a:ext cx="3313879" cy="828469"/>
      </dsp:txXfrm>
    </dsp:sp>
    <dsp:sp modelId="{483D6462-EE30-42C9-835B-D4EA50E3CA6B}">
      <dsp:nvSpPr>
        <dsp:cNvPr id="0" name=""/>
        <dsp:cNvSpPr/>
      </dsp:nvSpPr>
      <dsp:spPr>
        <a:xfrm>
          <a:off x="2813074" y="1502987"/>
          <a:ext cx="1261196" cy="1261196"/>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1" kern="1200"/>
            <a:t>Efficiency Gains</a:t>
          </a:r>
        </a:p>
      </dsp:txBody>
      <dsp:txXfrm>
        <a:off x="2997772" y="1687685"/>
        <a:ext cx="891800" cy="891800"/>
      </dsp:txXfrm>
    </dsp:sp>
    <dsp:sp modelId="{82E1E0EB-68E7-4BC1-9234-C0242A44E3EC}">
      <dsp:nvSpPr>
        <dsp:cNvPr id="0" name=""/>
        <dsp:cNvSpPr/>
      </dsp:nvSpPr>
      <dsp:spPr>
        <a:xfrm>
          <a:off x="1908577" y="555410"/>
          <a:ext cx="1291741" cy="1291741"/>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1" kern="1200"/>
            <a:t>Refrigerants </a:t>
          </a:r>
        </a:p>
      </dsp:txBody>
      <dsp:txXfrm>
        <a:off x="2097748" y="744581"/>
        <a:ext cx="913399" cy="913399"/>
      </dsp:txXfrm>
    </dsp:sp>
    <dsp:sp modelId="{7323EDE2-7FBB-44E3-A68B-8CA935DC708E}">
      <dsp:nvSpPr>
        <dsp:cNvPr id="0" name=""/>
        <dsp:cNvSpPr/>
      </dsp:nvSpPr>
      <dsp:spPr>
        <a:xfrm>
          <a:off x="3194164" y="244494"/>
          <a:ext cx="1312656" cy="1312656"/>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1" kern="1200"/>
            <a:t>Electrification</a:t>
          </a:r>
        </a:p>
      </dsp:txBody>
      <dsp:txXfrm>
        <a:off x="3386398" y="436728"/>
        <a:ext cx="928188" cy="928188"/>
      </dsp:txXfrm>
    </dsp:sp>
    <dsp:sp modelId="{EDA5ABEE-9E32-4935-8B92-EA5A1671F573}">
      <dsp:nvSpPr>
        <dsp:cNvPr id="0" name=""/>
        <dsp:cNvSpPr/>
      </dsp:nvSpPr>
      <dsp:spPr>
        <a:xfrm>
          <a:off x="1380782" y="0"/>
          <a:ext cx="3866192" cy="3092954"/>
        </a:xfrm>
        <a:prstGeom prst="funnel">
          <a:avLst/>
        </a:prstGeom>
        <a:solidFill>
          <a:schemeClr val="accent2">
            <a:alpha val="4000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9A34EA-3B90-44C5-AAE7-8A7458994571}">
      <dsp:nvSpPr>
        <dsp:cNvPr id="0" name=""/>
        <dsp:cNvSpPr/>
      </dsp:nvSpPr>
      <dsp:spPr>
        <a:xfrm>
          <a:off x="688" y="52269"/>
          <a:ext cx="3960255" cy="174967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PHASEDOWN</a:t>
          </a:r>
        </a:p>
        <a:p>
          <a:pPr marL="0" lvl="0" indent="0" algn="ctr" defTabSz="889000">
            <a:lnSpc>
              <a:spcPct val="90000"/>
            </a:lnSpc>
            <a:spcBef>
              <a:spcPct val="0"/>
            </a:spcBef>
            <a:spcAft>
              <a:spcPct val="35000"/>
            </a:spcAft>
            <a:buNone/>
          </a:pPr>
          <a:r>
            <a:rPr lang="en-US" sz="1400" kern="1200"/>
            <a:t>via CO2eq Allocations of Bulk HFCs</a:t>
          </a:r>
        </a:p>
        <a:p>
          <a:pPr marL="0" lvl="0" indent="0" algn="ctr" defTabSz="889000">
            <a:lnSpc>
              <a:spcPct val="90000"/>
            </a:lnSpc>
            <a:spcBef>
              <a:spcPct val="0"/>
            </a:spcBef>
            <a:spcAft>
              <a:spcPct val="35000"/>
            </a:spcAft>
            <a:buNone/>
          </a:pPr>
          <a:r>
            <a:rPr lang="en-US" sz="1400" kern="1200"/>
            <a:t>(Supply Side constraints)</a:t>
          </a:r>
          <a:endParaRPr lang="en-US" sz="1200" kern="1200"/>
        </a:p>
      </dsp:txBody>
      <dsp:txXfrm>
        <a:off x="51934" y="103515"/>
        <a:ext cx="3857763" cy="1647186"/>
      </dsp:txXfrm>
    </dsp:sp>
    <dsp:sp modelId="{E0E9F7E9-9106-4CEF-8C73-7900DAB7C785}">
      <dsp:nvSpPr>
        <dsp:cNvPr id="0" name=""/>
        <dsp:cNvSpPr/>
      </dsp:nvSpPr>
      <dsp:spPr>
        <a:xfrm>
          <a:off x="0" y="1858075"/>
          <a:ext cx="1985338" cy="174967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TECHNOLOGY TRANSITIONS</a:t>
          </a:r>
        </a:p>
        <a:p>
          <a:pPr marL="0" lvl="0" indent="0" algn="l" defTabSz="711200">
            <a:lnSpc>
              <a:spcPct val="90000"/>
            </a:lnSpc>
            <a:spcBef>
              <a:spcPct val="0"/>
            </a:spcBef>
            <a:spcAft>
              <a:spcPct val="35000"/>
            </a:spcAft>
            <a:buFont typeface="Arial" panose="020B0604020202020204" pitchFamily="34" charset="0"/>
            <a:buNone/>
          </a:pPr>
          <a:r>
            <a:rPr lang="en-US" sz="1400" b="0" kern="1200"/>
            <a:t>Sector based controls</a:t>
          </a:r>
        </a:p>
        <a:p>
          <a:pPr marL="0" lvl="0" indent="0" algn="l" defTabSz="711200">
            <a:lnSpc>
              <a:spcPct val="90000"/>
            </a:lnSpc>
            <a:spcBef>
              <a:spcPct val="0"/>
            </a:spcBef>
            <a:spcAft>
              <a:spcPct val="35000"/>
            </a:spcAft>
            <a:buFont typeface="Arial" panose="020B0604020202020204" pitchFamily="34" charset="0"/>
            <a:buNone/>
          </a:pPr>
          <a:r>
            <a:rPr lang="en-US" sz="1400" b="0" kern="1200"/>
            <a:t>SNAP restrictions</a:t>
          </a:r>
          <a:endParaRPr lang="en-US" sz="1800" b="0" kern="1200"/>
        </a:p>
      </dsp:txBody>
      <dsp:txXfrm>
        <a:off x="51246" y="1909321"/>
        <a:ext cx="1882846" cy="1647186"/>
      </dsp:txXfrm>
    </dsp:sp>
    <dsp:sp modelId="{50AA460A-28C4-4049-9A91-EA488DB1D764}">
      <dsp:nvSpPr>
        <dsp:cNvPr id="0" name=""/>
        <dsp:cNvSpPr/>
      </dsp:nvSpPr>
      <dsp:spPr>
        <a:xfrm>
          <a:off x="2138720" y="1858075"/>
          <a:ext cx="1821879" cy="174967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REFRIGERANT MANAGEMENT</a:t>
          </a:r>
        </a:p>
        <a:p>
          <a:pPr marL="0" lvl="0" indent="0" algn="l" defTabSz="711200">
            <a:lnSpc>
              <a:spcPct val="90000"/>
            </a:lnSpc>
            <a:spcBef>
              <a:spcPct val="0"/>
            </a:spcBef>
            <a:spcAft>
              <a:spcPct val="35000"/>
            </a:spcAft>
            <a:buNone/>
          </a:pPr>
          <a:r>
            <a:rPr lang="en-US" sz="1400" kern="1200"/>
            <a:t>Minimizing leaks</a:t>
          </a:r>
        </a:p>
        <a:p>
          <a:pPr marL="0" lvl="0" indent="0" algn="l" defTabSz="711200">
            <a:lnSpc>
              <a:spcPct val="90000"/>
            </a:lnSpc>
            <a:spcBef>
              <a:spcPct val="0"/>
            </a:spcBef>
            <a:spcAft>
              <a:spcPct val="35000"/>
            </a:spcAft>
            <a:buNone/>
          </a:pPr>
          <a:r>
            <a:rPr lang="en-US" sz="1400" kern="1200"/>
            <a:t>Maximizing recovery &amp; reclamation</a:t>
          </a:r>
        </a:p>
      </dsp:txBody>
      <dsp:txXfrm>
        <a:off x="2189966" y="1909321"/>
        <a:ext cx="1719387" cy="16471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0784FA-8808-4DEB-8D00-62A281524F12}">
      <dsp:nvSpPr>
        <dsp:cNvPr id="0" name=""/>
        <dsp:cNvSpPr/>
      </dsp:nvSpPr>
      <dsp:spPr>
        <a:xfrm>
          <a:off x="0" y="0"/>
          <a:ext cx="3623193" cy="92920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CO2eq Phasedown</a:t>
          </a:r>
        </a:p>
        <a:p>
          <a:pPr marL="57150" lvl="1" indent="-57150" algn="l" defTabSz="444500">
            <a:lnSpc>
              <a:spcPct val="90000"/>
            </a:lnSpc>
            <a:spcBef>
              <a:spcPct val="0"/>
            </a:spcBef>
            <a:spcAft>
              <a:spcPct val="15000"/>
            </a:spcAft>
            <a:buChar char="•"/>
          </a:pPr>
          <a:r>
            <a:rPr lang="en-US" sz="1000" kern="1200"/>
            <a:t>Baseline over 300 million metric </a:t>
          </a:r>
          <a:r>
            <a:rPr lang="en-US" sz="1000" kern="1200" err="1"/>
            <a:t>tonnes</a:t>
          </a:r>
          <a:r>
            <a:rPr lang="en-US" sz="1000" kern="1200"/>
            <a:t> CO2 equivalency</a:t>
          </a:r>
        </a:p>
        <a:p>
          <a:pPr marL="57150" lvl="1" indent="-57150" algn="l" defTabSz="444500">
            <a:lnSpc>
              <a:spcPct val="90000"/>
            </a:lnSpc>
            <a:spcBef>
              <a:spcPct val="0"/>
            </a:spcBef>
            <a:spcAft>
              <a:spcPct val="15000"/>
            </a:spcAft>
            <a:buChar char="•"/>
          </a:pPr>
          <a:r>
            <a:rPr lang="en-US" sz="1000" kern="1200"/>
            <a:t>Phases down creating supply shortage of HFCs</a:t>
          </a:r>
        </a:p>
      </dsp:txBody>
      <dsp:txXfrm>
        <a:off x="817559" y="0"/>
        <a:ext cx="2805633" cy="929206"/>
      </dsp:txXfrm>
    </dsp:sp>
    <dsp:sp modelId="{ADA6C598-F644-4C15-B631-9DD271612317}">
      <dsp:nvSpPr>
        <dsp:cNvPr id="0" name=""/>
        <dsp:cNvSpPr/>
      </dsp:nvSpPr>
      <dsp:spPr>
        <a:xfrm>
          <a:off x="92920" y="92920"/>
          <a:ext cx="724638" cy="743365"/>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8000" b="-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0CC829-1DDE-4D25-87C8-34DF770CD789}">
      <dsp:nvSpPr>
        <dsp:cNvPr id="0" name=""/>
        <dsp:cNvSpPr/>
      </dsp:nvSpPr>
      <dsp:spPr>
        <a:xfrm>
          <a:off x="0" y="1022126"/>
          <a:ext cx="3623193" cy="92920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Not refrigerant specific – not a phaseout</a:t>
          </a:r>
        </a:p>
        <a:p>
          <a:pPr marL="57150" lvl="1" indent="-57150" algn="l" defTabSz="444500">
            <a:lnSpc>
              <a:spcPct val="90000"/>
            </a:lnSpc>
            <a:spcBef>
              <a:spcPct val="0"/>
            </a:spcBef>
            <a:spcAft>
              <a:spcPct val="15000"/>
            </a:spcAft>
            <a:buChar char="•"/>
          </a:pPr>
          <a:r>
            <a:rPr lang="en-US" sz="1000" kern="1200"/>
            <a:t>All bulk virgin HFCs in all sectors</a:t>
          </a:r>
        </a:p>
        <a:p>
          <a:pPr marL="57150" lvl="1" indent="-57150" algn="l" defTabSz="444500">
            <a:lnSpc>
              <a:spcPct val="90000"/>
            </a:lnSpc>
            <a:spcBef>
              <a:spcPct val="0"/>
            </a:spcBef>
            <a:spcAft>
              <a:spcPct val="15000"/>
            </a:spcAft>
            <a:buChar char="•"/>
          </a:pPr>
          <a:r>
            <a:rPr lang="en-US" sz="1000" kern="1200"/>
            <a:t>Produced in USA and imported</a:t>
          </a:r>
        </a:p>
      </dsp:txBody>
      <dsp:txXfrm>
        <a:off x="817559" y="1022126"/>
        <a:ext cx="2805633" cy="929206"/>
      </dsp:txXfrm>
    </dsp:sp>
    <dsp:sp modelId="{18A95983-7493-421B-B3B6-0ECC8E13267B}">
      <dsp:nvSpPr>
        <dsp:cNvPr id="0" name=""/>
        <dsp:cNvSpPr/>
      </dsp:nvSpPr>
      <dsp:spPr>
        <a:xfrm>
          <a:off x="92920" y="1115047"/>
          <a:ext cx="724638" cy="743365"/>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8000" b="-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70F11A-FCAB-4422-9DBA-541CA3A14617}">
      <dsp:nvSpPr>
        <dsp:cNvPr id="0" name=""/>
        <dsp:cNvSpPr/>
      </dsp:nvSpPr>
      <dsp:spPr>
        <a:xfrm>
          <a:off x="0" y="2044253"/>
          <a:ext cx="3623193" cy="92920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Existing equipment may be serviced</a:t>
          </a:r>
        </a:p>
        <a:p>
          <a:pPr marL="57150" lvl="1" indent="-57150" algn="l" defTabSz="444500">
            <a:lnSpc>
              <a:spcPct val="90000"/>
            </a:lnSpc>
            <a:spcBef>
              <a:spcPct val="0"/>
            </a:spcBef>
            <a:spcAft>
              <a:spcPct val="15000"/>
            </a:spcAft>
            <a:buChar char="•"/>
          </a:pPr>
          <a:r>
            <a:rPr lang="en-US" sz="1000" kern="1200"/>
            <a:t>Installed base can be serviced</a:t>
          </a:r>
        </a:p>
        <a:p>
          <a:pPr marL="57150" lvl="1" indent="-57150" algn="l" defTabSz="444500">
            <a:lnSpc>
              <a:spcPct val="90000"/>
            </a:lnSpc>
            <a:spcBef>
              <a:spcPct val="0"/>
            </a:spcBef>
            <a:spcAft>
              <a:spcPct val="15000"/>
            </a:spcAft>
            <a:buChar char="•"/>
          </a:pPr>
          <a:r>
            <a:rPr lang="en-US" sz="1000" kern="1200"/>
            <a:t>Will need to transition to lower GWP refrigerants</a:t>
          </a:r>
        </a:p>
      </dsp:txBody>
      <dsp:txXfrm>
        <a:off x="817559" y="2044253"/>
        <a:ext cx="2805633" cy="929206"/>
      </dsp:txXfrm>
    </dsp:sp>
    <dsp:sp modelId="{1C74C21C-E0DC-4CA3-AB05-2CE00A46E0D9}">
      <dsp:nvSpPr>
        <dsp:cNvPr id="0" name=""/>
        <dsp:cNvSpPr/>
      </dsp:nvSpPr>
      <dsp:spPr>
        <a:xfrm>
          <a:off x="92920" y="2137174"/>
          <a:ext cx="724638" cy="743365"/>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8000" b="-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3B8227-1406-481F-AD70-9D6DB70176D0}">
      <dsp:nvSpPr>
        <dsp:cNvPr id="0" name=""/>
        <dsp:cNvSpPr/>
      </dsp:nvSpPr>
      <dsp:spPr>
        <a:xfrm>
          <a:off x="649" y="460911"/>
          <a:ext cx="861332" cy="861332"/>
        </a:xfrm>
        <a:prstGeom prst="ellipse">
          <a:avLst/>
        </a:prstGeom>
        <a:solidFill>
          <a:srgbClr val="FF0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b="1" kern="1200"/>
            <a:t>Flammability</a:t>
          </a:r>
        </a:p>
      </dsp:txBody>
      <dsp:txXfrm>
        <a:off x="126788" y="587050"/>
        <a:ext cx="609054" cy="609054"/>
      </dsp:txXfrm>
    </dsp:sp>
    <dsp:sp modelId="{50C43144-2543-44A5-B73A-B1409776C321}">
      <dsp:nvSpPr>
        <dsp:cNvPr id="0" name=""/>
        <dsp:cNvSpPr/>
      </dsp:nvSpPr>
      <dsp:spPr>
        <a:xfrm>
          <a:off x="931922" y="641791"/>
          <a:ext cx="499573" cy="499573"/>
        </a:xfrm>
        <a:prstGeom prst="mathPlus">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b="1" kern="1200"/>
        </a:p>
      </dsp:txBody>
      <dsp:txXfrm>
        <a:off x="998140" y="832828"/>
        <a:ext cx="367137" cy="117499"/>
      </dsp:txXfrm>
    </dsp:sp>
    <dsp:sp modelId="{F9E26F20-B887-455B-9705-A2510D716E92}">
      <dsp:nvSpPr>
        <dsp:cNvPr id="0" name=""/>
        <dsp:cNvSpPr/>
      </dsp:nvSpPr>
      <dsp:spPr>
        <a:xfrm>
          <a:off x="1501436" y="460911"/>
          <a:ext cx="861332" cy="861332"/>
        </a:xfrm>
        <a:prstGeom prst="ellipse">
          <a:avLst/>
        </a:prstGeom>
        <a:solidFill>
          <a:srgbClr val="9A75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b="1" kern="1200"/>
            <a:t>Toxicity</a:t>
          </a:r>
        </a:p>
      </dsp:txBody>
      <dsp:txXfrm>
        <a:off x="1627575" y="587050"/>
        <a:ext cx="609054" cy="609054"/>
      </dsp:txXfrm>
    </dsp:sp>
    <dsp:sp modelId="{C30F2568-2F1F-4C0C-952D-7FAE44BC9280}">
      <dsp:nvSpPr>
        <dsp:cNvPr id="0" name=""/>
        <dsp:cNvSpPr/>
      </dsp:nvSpPr>
      <dsp:spPr>
        <a:xfrm>
          <a:off x="2432709" y="641791"/>
          <a:ext cx="499573" cy="499573"/>
        </a:xfrm>
        <a:prstGeom prst="mathEqual">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b="1" kern="1200"/>
        </a:p>
      </dsp:txBody>
      <dsp:txXfrm>
        <a:off x="2498927" y="744703"/>
        <a:ext cx="367137" cy="293749"/>
      </dsp:txXfrm>
    </dsp:sp>
    <dsp:sp modelId="{4360A34B-A293-40AB-B488-D26F00E444A8}">
      <dsp:nvSpPr>
        <dsp:cNvPr id="0" name=""/>
        <dsp:cNvSpPr/>
      </dsp:nvSpPr>
      <dsp:spPr>
        <a:xfrm>
          <a:off x="3002222" y="460911"/>
          <a:ext cx="861332" cy="861332"/>
        </a:xfrm>
        <a:prstGeom prst="ellipse">
          <a:avLst/>
        </a:prstGeom>
        <a:solidFill>
          <a:srgbClr val="FFC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b="1" kern="1200"/>
            <a:t>Safety</a:t>
          </a:r>
        </a:p>
        <a:p>
          <a:pPr marL="0" lvl="0" indent="0" algn="ctr" defTabSz="311150">
            <a:lnSpc>
              <a:spcPct val="90000"/>
            </a:lnSpc>
            <a:spcBef>
              <a:spcPct val="0"/>
            </a:spcBef>
            <a:spcAft>
              <a:spcPct val="35000"/>
            </a:spcAft>
            <a:buNone/>
          </a:pPr>
          <a:r>
            <a:rPr lang="en-US" sz="700" b="1" kern="1200"/>
            <a:t>Group</a:t>
          </a:r>
        </a:p>
      </dsp:txBody>
      <dsp:txXfrm>
        <a:off x="3128361" y="587050"/>
        <a:ext cx="609054" cy="60905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8BD6FA-301E-43CB-B56E-793B3BAE86BC}">
      <dsp:nvSpPr>
        <dsp:cNvPr id="0" name=""/>
        <dsp:cNvSpPr/>
      </dsp:nvSpPr>
      <dsp:spPr>
        <a:xfrm>
          <a:off x="1631570" y="1962083"/>
          <a:ext cx="1504918" cy="150491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1733550">
            <a:lnSpc>
              <a:spcPct val="90000"/>
            </a:lnSpc>
            <a:spcBef>
              <a:spcPct val="0"/>
            </a:spcBef>
            <a:spcAft>
              <a:spcPct val="35000"/>
            </a:spcAft>
            <a:buNone/>
          </a:pPr>
          <a:r>
            <a:rPr lang="en-US" sz="3900" kern="1200"/>
            <a:t>RCL</a:t>
          </a:r>
        </a:p>
      </dsp:txBody>
      <dsp:txXfrm>
        <a:off x="1851960" y="2182473"/>
        <a:ext cx="1064138" cy="1064138"/>
      </dsp:txXfrm>
    </dsp:sp>
    <dsp:sp modelId="{E6B44F0F-6CA6-4063-A62B-E9B58540228F}">
      <dsp:nvSpPr>
        <dsp:cNvPr id="0" name=""/>
        <dsp:cNvSpPr/>
      </dsp:nvSpPr>
      <dsp:spPr>
        <a:xfrm rot="12900000">
          <a:off x="606152" y="1680013"/>
          <a:ext cx="1213368" cy="428901"/>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523BE23-00AA-448F-8BF2-36288EBE8512}">
      <dsp:nvSpPr>
        <dsp:cNvPr id="0" name=""/>
        <dsp:cNvSpPr/>
      </dsp:nvSpPr>
      <dsp:spPr>
        <a:xfrm>
          <a:off x="1033" y="974615"/>
          <a:ext cx="1429672" cy="114373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a:t>Flammability</a:t>
          </a:r>
        </a:p>
      </dsp:txBody>
      <dsp:txXfrm>
        <a:off x="34532" y="1008114"/>
        <a:ext cx="1362674" cy="1076740"/>
      </dsp:txXfrm>
    </dsp:sp>
    <dsp:sp modelId="{80A3DE0A-09C9-4E90-BEEB-6117E4E3085A}">
      <dsp:nvSpPr>
        <dsp:cNvPr id="0" name=""/>
        <dsp:cNvSpPr/>
      </dsp:nvSpPr>
      <dsp:spPr>
        <a:xfrm rot="16200000">
          <a:off x="1777345" y="1070328"/>
          <a:ext cx="1213368" cy="428901"/>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E1F4D1B-D786-4F36-BA08-3BD908BE4D5E}">
      <dsp:nvSpPr>
        <dsp:cNvPr id="0" name=""/>
        <dsp:cNvSpPr/>
      </dsp:nvSpPr>
      <dsp:spPr>
        <a:xfrm>
          <a:off x="1669193" y="106226"/>
          <a:ext cx="1429672" cy="114373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a:t>Toxicity</a:t>
          </a:r>
        </a:p>
      </dsp:txBody>
      <dsp:txXfrm>
        <a:off x="1702692" y="139725"/>
        <a:ext cx="1362674" cy="1076740"/>
      </dsp:txXfrm>
    </dsp:sp>
    <dsp:sp modelId="{94133891-D2A8-4643-AAB1-CBC3F90CC2FD}">
      <dsp:nvSpPr>
        <dsp:cNvPr id="0" name=""/>
        <dsp:cNvSpPr/>
      </dsp:nvSpPr>
      <dsp:spPr>
        <a:xfrm rot="19500000">
          <a:off x="2948539" y="1680013"/>
          <a:ext cx="1213368" cy="428901"/>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237463F-3121-4832-A377-1E186B982BF0}">
      <dsp:nvSpPr>
        <dsp:cNvPr id="0" name=""/>
        <dsp:cNvSpPr/>
      </dsp:nvSpPr>
      <dsp:spPr>
        <a:xfrm>
          <a:off x="3337353" y="974615"/>
          <a:ext cx="1429672" cy="114373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a:t>Asphyxiation</a:t>
          </a:r>
        </a:p>
      </dsp:txBody>
      <dsp:txXfrm>
        <a:off x="3370852" y="1008114"/>
        <a:ext cx="1362674" cy="10767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3D0D9A-F178-4D94-BE02-A9DB04200157}">
      <dsp:nvSpPr>
        <dsp:cNvPr id="0" name=""/>
        <dsp:cNvSpPr/>
      </dsp:nvSpPr>
      <dsp:spPr>
        <a:xfrm rot="2956162">
          <a:off x="1818460" y="3387939"/>
          <a:ext cx="1790339" cy="31157"/>
        </a:xfrm>
        <a:custGeom>
          <a:avLst/>
          <a:gdLst/>
          <a:ahLst/>
          <a:cxnLst/>
          <a:rect l="0" t="0" r="0" b="0"/>
          <a:pathLst>
            <a:path>
              <a:moveTo>
                <a:pt x="0" y="15578"/>
              </a:moveTo>
              <a:lnTo>
                <a:pt x="1790339" y="1557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01EBD3-7131-4CE2-A3B1-078084D68DF8}">
      <dsp:nvSpPr>
        <dsp:cNvPr id="0" name=""/>
        <dsp:cNvSpPr/>
      </dsp:nvSpPr>
      <dsp:spPr>
        <a:xfrm rot="1956692">
          <a:off x="2060198" y="2992646"/>
          <a:ext cx="1586869" cy="31157"/>
        </a:xfrm>
        <a:custGeom>
          <a:avLst/>
          <a:gdLst/>
          <a:ahLst/>
          <a:cxnLst/>
          <a:rect l="0" t="0" r="0" b="0"/>
          <a:pathLst>
            <a:path>
              <a:moveTo>
                <a:pt x="0" y="15578"/>
              </a:moveTo>
              <a:lnTo>
                <a:pt x="1586869" y="1557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80F4C3-4AEF-4CBD-9275-A4A35366E457}">
      <dsp:nvSpPr>
        <dsp:cNvPr id="0" name=""/>
        <dsp:cNvSpPr/>
      </dsp:nvSpPr>
      <dsp:spPr>
        <a:xfrm rot="658829">
          <a:off x="2170689" y="2538005"/>
          <a:ext cx="1594813" cy="31157"/>
        </a:xfrm>
        <a:custGeom>
          <a:avLst/>
          <a:gdLst/>
          <a:ahLst/>
          <a:cxnLst/>
          <a:rect l="0" t="0" r="0" b="0"/>
          <a:pathLst>
            <a:path>
              <a:moveTo>
                <a:pt x="0" y="15578"/>
              </a:moveTo>
              <a:lnTo>
                <a:pt x="1594813" y="1557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EA4D65-6D31-4395-9761-FF5C19D0BF29}">
      <dsp:nvSpPr>
        <dsp:cNvPr id="0" name=""/>
        <dsp:cNvSpPr/>
      </dsp:nvSpPr>
      <dsp:spPr>
        <a:xfrm rot="20941171">
          <a:off x="2170689" y="2078491"/>
          <a:ext cx="1594813" cy="31157"/>
        </a:xfrm>
        <a:custGeom>
          <a:avLst/>
          <a:gdLst/>
          <a:ahLst/>
          <a:cxnLst/>
          <a:rect l="0" t="0" r="0" b="0"/>
          <a:pathLst>
            <a:path>
              <a:moveTo>
                <a:pt x="0" y="15578"/>
              </a:moveTo>
              <a:lnTo>
                <a:pt x="1594813" y="1557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907A2B-625C-407F-BF40-264922FC7CB8}">
      <dsp:nvSpPr>
        <dsp:cNvPr id="0" name=""/>
        <dsp:cNvSpPr/>
      </dsp:nvSpPr>
      <dsp:spPr>
        <a:xfrm rot="19643308">
          <a:off x="2060198" y="1623850"/>
          <a:ext cx="1586869" cy="31157"/>
        </a:xfrm>
        <a:custGeom>
          <a:avLst/>
          <a:gdLst/>
          <a:ahLst/>
          <a:cxnLst/>
          <a:rect l="0" t="0" r="0" b="0"/>
          <a:pathLst>
            <a:path>
              <a:moveTo>
                <a:pt x="0" y="15578"/>
              </a:moveTo>
              <a:lnTo>
                <a:pt x="1586869" y="1557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0D9331-8A77-4D3F-ACB3-ACE81D078D0F}">
      <dsp:nvSpPr>
        <dsp:cNvPr id="0" name=""/>
        <dsp:cNvSpPr/>
      </dsp:nvSpPr>
      <dsp:spPr>
        <a:xfrm rot="18397650">
          <a:off x="1744907" y="1235657"/>
          <a:ext cx="1672825" cy="31157"/>
        </a:xfrm>
        <a:custGeom>
          <a:avLst/>
          <a:gdLst/>
          <a:ahLst/>
          <a:cxnLst/>
          <a:rect l="0" t="0" r="0" b="0"/>
          <a:pathLst>
            <a:path>
              <a:moveTo>
                <a:pt x="0" y="15578"/>
              </a:moveTo>
              <a:lnTo>
                <a:pt x="1672825" y="1557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433473-4387-4F10-9F7E-0044997B2D1D}">
      <dsp:nvSpPr>
        <dsp:cNvPr id="0" name=""/>
        <dsp:cNvSpPr/>
      </dsp:nvSpPr>
      <dsp:spPr>
        <a:xfrm>
          <a:off x="1210595" y="1750478"/>
          <a:ext cx="1146696" cy="1146696"/>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FF8562C0-925B-4F40-AD65-4778B3624E2A}">
      <dsp:nvSpPr>
        <dsp:cNvPr id="0" name=""/>
        <dsp:cNvSpPr/>
      </dsp:nvSpPr>
      <dsp:spPr>
        <a:xfrm>
          <a:off x="2950858" y="1439"/>
          <a:ext cx="641929" cy="641929"/>
        </a:xfrm>
        <a:prstGeom prst="ellipse">
          <a:avLst/>
        </a:prstGeom>
        <a:gradFill rotWithShape="0">
          <a:gsLst>
            <a:gs pos="0">
              <a:schemeClr val="accent3">
                <a:hueOff val="201967"/>
                <a:satOff val="-1093"/>
                <a:lumOff val="-3660"/>
                <a:alphaOff val="0"/>
                <a:shade val="51000"/>
                <a:satMod val="130000"/>
              </a:schemeClr>
            </a:gs>
            <a:gs pos="80000">
              <a:schemeClr val="accent3">
                <a:hueOff val="201967"/>
                <a:satOff val="-1093"/>
                <a:lumOff val="-3660"/>
                <a:alphaOff val="0"/>
                <a:shade val="93000"/>
                <a:satMod val="130000"/>
              </a:schemeClr>
            </a:gs>
            <a:gs pos="100000">
              <a:schemeClr val="accent3">
                <a:hueOff val="201967"/>
                <a:satOff val="-1093"/>
                <a:lumOff val="-366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0" kern="1200"/>
            <a:t>Refrigerant limit</a:t>
          </a:r>
        </a:p>
      </dsp:txBody>
      <dsp:txXfrm>
        <a:off x="3044866" y="95447"/>
        <a:ext cx="453913" cy="453913"/>
      </dsp:txXfrm>
    </dsp:sp>
    <dsp:sp modelId="{FE3C6A1C-198F-40D3-9C0F-D07D44F4E869}">
      <dsp:nvSpPr>
        <dsp:cNvPr id="0" name=""/>
        <dsp:cNvSpPr/>
      </dsp:nvSpPr>
      <dsp:spPr>
        <a:xfrm>
          <a:off x="3656981" y="1439"/>
          <a:ext cx="962894" cy="641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266700">
            <a:lnSpc>
              <a:spcPct val="90000"/>
            </a:lnSpc>
            <a:spcBef>
              <a:spcPct val="0"/>
            </a:spcBef>
            <a:spcAft>
              <a:spcPct val="15000"/>
            </a:spcAft>
            <a:buChar char="•"/>
          </a:pPr>
          <a:r>
            <a:rPr lang="en-US" sz="600" b="0" kern="1200"/>
            <a:t>Volume</a:t>
          </a:r>
        </a:p>
        <a:p>
          <a:pPr marL="57150" lvl="1" indent="-57150" algn="l" defTabSz="266700">
            <a:lnSpc>
              <a:spcPct val="90000"/>
            </a:lnSpc>
            <a:spcBef>
              <a:spcPct val="0"/>
            </a:spcBef>
            <a:spcAft>
              <a:spcPct val="15000"/>
            </a:spcAft>
            <a:buChar char="•"/>
          </a:pPr>
          <a:r>
            <a:rPr lang="en-US" sz="600" b="0" kern="1200"/>
            <a:t>EDVC</a:t>
          </a:r>
        </a:p>
      </dsp:txBody>
      <dsp:txXfrm>
        <a:off x="3656981" y="1439"/>
        <a:ext cx="962894" cy="641929"/>
      </dsp:txXfrm>
    </dsp:sp>
    <dsp:sp modelId="{2177846C-A2F2-4B5C-A49D-BF61614BAE53}">
      <dsp:nvSpPr>
        <dsp:cNvPr id="0" name=""/>
        <dsp:cNvSpPr/>
      </dsp:nvSpPr>
      <dsp:spPr>
        <a:xfrm>
          <a:off x="3471376" y="717869"/>
          <a:ext cx="641929" cy="641929"/>
        </a:xfrm>
        <a:prstGeom prst="ellipse">
          <a:avLst/>
        </a:prstGeom>
        <a:gradFill rotWithShape="0">
          <a:gsLst>
            <a:gs pos="0">
              <a:schemeClr val="accent3">
                <a:hueOff val="403934"/>
                <a:satOff val="-2187"/>
                <a:lumOff val="-7320"/>
                <a:alphaOff val="0"/>
                <a:shade val="51000"/>
                <a:satMod val="130000"/>
              </a:schemeClr>
            </a:gs>
            <a:gs pos="80000">
              <a:schemeClr val="accent3">
                <a:hueOff val="403934"/>
                <a:satOff val="-2187"/>
                <a:lumOff val="-7320"/>
                <a:alphaOff val="0"/>
                <a:shade val="93000"/>
                <a:satMod val="130000"/>
              </a:schemeClr>
            </a:gs>
            <a:gs pos="100000">
              <a:schemeClr val="accent3">
                <a:hueOff val="403934"/>
                <a:satOff val="-2187"/>
                <a:lumOff val="-732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0" kern="1200"/>
            <a:t>Refrigerant detection</a:t>
          </a:r>
        </a:p>
      </dsp:txBody>
      <dsp:txXfrm>
        <a:off x="3565384" y="811877"/>
        <a:ext cx="453913" cy="453913"/>
      </dsp:txXfrm>
    </dsp:sp>
    <dsp:sp modelId="{BB501873-227F-4F59-A273-09BC80B3AED9}">
      <dsp:nvSpPr>
        <dsp:cNvPr id="0" name=""/>
        <dsp:cNvSpPr/>
      </dsp:nvSpPr>
      <dsp:spPr>
        <a:xfrm>
          <a:off x="4177498" y="717869"/>
          <a:ext cx="962894" cy="641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266700">
            <a:lnSpc>
              <a:spcPct val="90000"/>
            </a:lnSpc>
            <a:spcBef>
              <a:spcPct val="0"/>
            </a:spcBef>
            <a:spcAft>
              <a:spcPct val="15000"/>
            </a:spcAft>
            <a:buChar char="•"/>
          </a:pPr>
          <a:r>
            <a:rPr lang="en-US" sz="600" b="0" kern="1200"/>
            <a:t>Integral refrigerant detection system</a:t>
          </a:r>
        </a:p>
      </dsp:txBody>
      <dsp:txXfrm>
        <a:off x="4177498" y="717869"/>
        <a:ext cx="962894" cy="641929"/>
      </dsp:txXfrm>
    </dsp:sp>
    <dsp:sp modelId="{ECEBF956-C0D8-46FA-A9BF-3ECCE7567C9B}">
      <dsp:nvSpPr>
        <dsp:cNvPr id="0" name=""/>
        <dsp:cNvSpPr/>
      </dsp:nvSpPr>
      <dsp:spPr>
        <a:xfrm>
          <a:off x="3745028" y="1560084"/>
          <a:ext cx="641929" cy="641929"/>
        </a:xfrm>
        <a:prstGeom prst="ellipse">
          <a:avLst/>
        </a:prstGeom>
        <a:gradFill rotWithShape="0">
          <a:gsLst>
            <a:gs pos="0">
              <a:schemeClr val="accent3">
                <a:hueOff val="605901"/>
                <a:satOff val="-3280"/>
                <a:lumOff val="-10980"/>
                <a:alphaOff val="0"/>
                <a:shade val="51000"/>
                <a:satMod val="130000"/>
              </a:schemeClr>
            </a:gs>
            <a:gs pos="80000">
              <a:schemeClr val="accent3">
                <a:hueOff val="605901"/>
                <a:satOff val="-3280"/>
                <a:lumOff val="-10980"/>
                <a:alphaOff val="0"/>
                <a:shade val="93000"/>
                <a:satMod val="130000"/>
              </a:schemeClr>
            </a:gs>
            <a:gs pos="100000">
              <a:schemeClr val="accent3">
                <a:hueOff val="605901"/>
                <a:satOff val="-3280"/>
                <a:lumOff val="-109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0" kern="1200"/>
            <a:t>Mitigation</a:t>
          </a:r>
        </a:p>
      </dsp:txBody>
      <dsp:txXfrm>
        <a:off x="3839036" y="1654092"/>
        <a:ext cx="453913" cy="453913"/>
      </dsp:txXfrm>
    </dsp:sp>
    <dsp:sp modelId="{66824549-1763-494A-8441-9E9CA1A65C7D}">
      <dsp:nvSpPr>
        <dsp:cNvPr id="0" name=""/>
        <dsp:cNvSpPr/>
      </dsp:nvSpPr>
      <dsp:spPr>
        <a:xfrm>
          <a:off x="4451150" y="1560084"/>
          <a:ext cx="962894" cy="641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266700">
            <a:lnSpc>
              <a:spcPct val="90000"/>
            </a:lnSpc>
            <a:spcBef>
              <a:spcPct val="0"/>
            </a:spcBef>
            <a:spcAft>
              <a:spcPct val="15000"/>
            </a:spcAft>
            <a:buChar char="•"/>
          </a:pPr>
          <a:r>
            <a:rPr lang="en-US" sz="600" b="0" kern="1200"/>
            <a:t>Circulate air</a:t>
          </a:r>
        </a:p>
        <a:p>
          <a:pPr marL="57150" lvl="1" indent="-57150" algn="l" defTabSz="266700">
            <a:lnSpc>
              <a:spcPct val="90000"/>
            </a:lnSpc>
            <a:spcBef>
              <a:spcPct val="0"/>
            </a:spcBef>
            <a:spcAft>
              <a:spcPct val="15000"/>
            </a:spcAft>
            <a:buChar char="•"/>
          </a:pPr>
          <a:r>
            <a:rPr lang="en-US" sz="600" b="0" kern="1200"/>
            <a:t>Open zone dampers</a:t>
          </a:r>
        </a:p>
        <a:p>
          <a:pPr marL="57150" lvl="1" indent="-57150" algn="l" defTabSz="266700">
            <a:lnSpc>
              <a:spcPct val="90000"/>
            </a:lnSpc>
            <a:spcBef>
              <a:spcPct val="0"/>
            </a:spcBef>
            <a:spcAft>
              <a:spcPct val="15000"/>
            </a:spcAft>
            <a:buChar char="•"/>
          </a:pPr>
          <a:r>
            <a:rPr lang="en-US" sz="600" b="0" kern="1200"/>
            <a:t>Deenergize heat and ignition sources</a:t>
          </a:r>
        </a:p>
        <a:p>
          <a:pPr marL="57150" lvl="1" indent="-57150" algn="l" defTabSz="266700">
            <a:lnSpc>
              <a:spcPct val="90000"/>
            </a:lnSpc>
            <a:spcBef>
              <a:spcPct val="0"/>
            </a:spcBef>
            <a:spcAft>
              <a:spcPct val="15000"/>
            </a:spcAft>
            <a:buChar char="•"/>
          </a:pPr>
          <a:r>
            <a:rPr lang="en-US" sz="600" b="0" kern="1200"/>
            <a:t>Activate shutoff valves</a:t>
          </a:r>
        </a:p>
        <a:p>
          <a:pPr marL="57150" lvl="1" indent="-57150" algn="l" defTabSz="266700">
            <a:lnSpc>
              <a:spcPct val="90000"/>
            </a:lnSpc>
            <a:spcBef>
              <a:spcPct val="0"/>
            </a:spcBef>
            <a:spcAft>
              <a:spcPct val="15000"/>
            </a:spcAft>
            <a:buChar char="•"/>
          </a:pPr>
          <a:r>
            <a:rPr lang="en-US" sz="600" b="0" kern="1200"/>
            <a:t>Ventilate</a:t>
          </a:r>
        </a:p>
      </dsp:txBody>
      <dsp:txXfrm>
        <a:off x="4451150" y="1560084"/>
        <a:ext cx="962894" cy="641929"/>
      </dsp:txXfrm>
    </dsp:sp>
    <dsp:sp modelId="{51EC5DBD-F51D-4FCE-8E10-56CFF2FDD787}">
      <dsp:nvSpPr>
        <dsp:cNvPr id="0" name=""/>
        <dsp:cNvSpPr/>
      </dsp:nvSpPr>
      <dsp:spPr>
        <a:xfrm>
          <a:off x="3745028" y="2445640"/>
          <a:ext cx="641929" cy="641929"/>
        </a:xfrm>
        <a:prstGeom prst="ellipse">
          <a:avLst/>
        </a:prstGeom>
        <a:gradFill rotWithShape="0">
          <a:gsLst>
            <a:gs pos="0">
              <a:schemeClr val="accent3">
                <a:hueOff val="807867"/>
                <a:satOff val="-4373"/>
                <a:lumOff val="-14640"/>
                <a:alphaOff val="0"/>
                <a:shade val="51000"/>
                <a:satMod val="130000"/>
              </a:schemeClr>
            </a:gs>
            <a:gs pos="80000">
              <a:schemeClr val="accent3">
                <a:hueOff val="807867"/>
                <a:satOff val="-4373"/>
                <a:lumOff val="-14640"/>
                <a:alphaOff val="0"/>
                <a:shade val="93000"/>
                <a:satMod val="130000"/>
              </a:schemeClr>
            </a:gs>
            <a:gs pos="100000">
              <a:schemeClr val="accent3">
                <a:hueOff val="807867"/>
                <a:satOff val="-4373"/>
                <a:lumOff val="-1464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0" kern="1200"/>
            <a:t>Ventilation</a:t>
          </a:r>
        </a:p>
      </dsp:txBody>
      <dsp:txXfrm>
        <a:off x="3839036" y="2539648"/>
        <a:ext cx="453913" cy="453913"/>
      </dsp:txXfrm>
    </dsp:sp>
    <dsp:sp modelId="{5D46D4C0-11D5-45EE-9236-08E24F2FAE0D}">
      <dsp:nvSpPr>
        <dsp:cNvPr id="0" name=""/>
        <dsp:cNvSpPr/>
      </dsp:nvSpPr>
      <dsp:spPr>
        <a:xfrm>
          <a:off x="4451150" y="2445640"/>
          <a:ext cx="962894" cy="641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266700">
            <a:lnSpc>
              <a:spcPct val="90000"/>
            </a:lnSpc>
            <a:spcBef>
              <a:spcPct val="0"/>
            </a:spcBef>
            <a:spcAft>
              <a:spcPct val="15000"/>
            </a:spcAft>
            <a:buChar char="•"/>
          </a:pPr>
          <a:r>
            <a:rPr lang="en-US" sz="600" b="0" kern="1200"/>
            <a:t>Exhaust leaked refrigerant</a:t>
          </a:r>
        </a:p>
      </dsp:txBody>
      <dsp:txXfrm>
        <a:off x="4451150" y="2445640"/>
        <a:ext cx="962894" cy="641929"/>
      </dsp:txXfrm>
    </dsp:sp>
    <dsp:sp modelId="{72D6E876-1F76-477B-9D6C-984A64C8F1C2}">
      <dsp:nvSpPr>
        <dsp:cNvPr id="0" name=""/>
        <dsp:cNvSpPr/>
      </dsp:nvSpPr>
      <dsp:spPr>
        <a:xfrm>
          <a:off x="3471376" y="3287855"/>
          <a:ext cx="641929" cy="641929"/>
        </a:xfrm>
        <a:prstGeom prst="ellipse">
          <a:avLst/>
        </a:prstGeom>
        <a:gradFill rotWithShape="0">
          <a:gsLst>
            <a:gs pos="0">
              <a:schemeClr val="accent3">
                <a:hueOff val="1009834"/>
                <a:satOff val="-5467"/>
                <a:lumOff val="-18300"/>
                <a:alphaOff val="0"/>
                <a:shade val="51000"/>
                <a:satMod val="130000"/>
              </a:schemeClr>
            </a:gs>
            <a:gs pos="80000">
              <a:schemeClr val="accent3">
                <a:hueOff val="1009834"/>
                <a:satOff val="-5467"/>
                <a:lumOff val="-18300"/>
                <a:alphaOff val="0"/>
                <a:shade val="93000"/>
                <a:satMod val="130000"/>
              </a:schemeClr>
            </a:gs>
            <a:gs pos="100000">
              <a:schemeClr val="accent3">
                <a:hueOff val="1009834"/>
                <a:satOff val="-5467"/>
                <a:lumOff val="-1830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0" kern="1200"/>
            <a:t>Ignition</a:t>
          </a:r>
        </a:p>
      </dsp:txBody>
      <dsp:txXfrm>
        <a:off x="3565384" y="3381863"/>
        <a:ext cx="453913" cy="453913"/>
      </dsp:txXfrm>
    </dsp:sp>
    <dsp:sp modelId="{0A95A46D-88F4-4CCB-9E33-E6BE406692AE}">
      <dsp:nvSpPr>
        <dsp:cNvPr id="0" name=""/>
        <dsp:cNvSpPr/>
      </dsp:nvSpPr>
      <dsp:spPr>
        <a:xfrm>
          <a:off x="4177498" y="3287855"/>
          <a:ext cx="962894" cy="641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266700">
            <a:lnSpc>
              <a:spcPct val="90000"/>
            </a:lnSpc>
            <a:spcBef>
              <a:spcPct val="0"/>
            </a:spcBef>
            <a:spcAft>
              <a:spcPct val="15000"/>
            </a:spcAft>
            <a:buChar char="•"/>
          </a:pPr>
          <a:r>
            <a:rPr lang="en-US" sz="600" b="0" kern="1200"/>
            <a:t>No ignition sources in ductwork</a:t>
          </a:r>
        </a:p>
      </dsp:txBody>
      <dsp:txXfrm>
        <a:off x="4177498" y="3287855"/>
        <a:ext cx="962894" cy="641929"/>
      </dsp:txXfrm>
    </dsp:sp>
    <dsp:sp modelId="{7C143C66-26FC-4252-8305-C716CD3D4809}">
      <dsp:nvSpPr>
        <dsp:cNvPr id="0" name=""/>
        <dsp:cNvSpPr/>
      </dsp:nvSpPr>
      <dsp:spPr>
        <a:xfrm>
          <a:off x="3186864" y="4003823"/>
          <a:ext cx="640080" cy="641929"/>
        </a:xfrm>
        <a:prstGeom prst="ellipse">
          <a:avLst/>
        </a:prstGeom>
        <a:gradFill rotWithShape="0">
          <a:gsLst>
            <a:gs pos="0">
              <a:schemeClr val="accent3">
                <a:hueOff val="1211801"/>
                <a:satOff val="-6560"/>
                <a:lumOff val="-21960"/>
                <a:alphaOff val="0"/>
                <a:shade val="51000"/>
                <a:satMod val="130000"/>
              </a:schemeClr>
            </a:gs>
            <a:gs pos="80000">
              <a:schemeClr val="accent3">
                <a:hueOff val="1211801"/>
                <a:satOff val="-6560"/>
                <a:lumOff val="-21960"/>
                <a:alphaOff val="0"/>
                <a:shade val="93000"/>
                <a:satMod val="130000"/>
              </a:schemeClr>
            </a:gs>
            <a:gs pos="100000">
              <a:schemeClr val="accent3">
                <a:hueOff val="1211801"/>
                <a:satOff val="-6560"/>
                <a:lumOff val="-2196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0" kern="1200"/>
            <a:t>“Listed” equipment</a:t>
          </a:r>
        </a:p>
      </dsp:txBody>
      <dsp:txXfrm>
        <a:off x="3280602" y="4097831"/>
        <a:ext cx="452604" cy="453913"/>
      </dsp:txXfrm>
    </dsp:sp>
    <dsp:sp modelId="{B16D6E75-9AE3-46F1-B53F-E9872112C3B0}">
      <dsp:nvSpPr>
        <dsp:cNvPr id="0" name=""/>
        <dsp:cNvSpPr/>
      </dsp:nvSpPr>
      <dsp:spPr>
        <a:xfrm>
          <a:off x="3894373" y="4004747"/>
          <a:ext cx="960121" cy="641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1" indent="0" algn="l" defTabSz="266700">
            <a:lnSpc>
              <a:spcPct val="90000"/>
            </a:lnSpc>
            <a:spcBef>
              <a:spcPct val="0"/>
            </a:spcBef>
            <a:spcAft>
              <a:spcPct val="15000"/>
            </a:spcAft>
            <a:buChar char="•"/>
          </a:pPr>
          <a:r>
            <a:rPr lang="en-US" sz="600" b="0" kern="1200"/>
            <a:t> UL 60335-2-40 / CSA C22.2 No. 60335‑2‑40</a:t>
          </a:r>
        </a:p>
        <a:p>
          <a:pPr marL="0" lvl="1" indent="0" algn="l" defTabSz="266700">
            <a:lnSpc>
              <a:spcPct val="90000"/>
            </a:lnSpc>
            <a:spcBef>
              <a:spcPct val="0"/>
            </a:spcBef>
            <a:spcAft>
              <a:spcPct val="15000"/>
            </a:spcAft>
            <a:buChar char="•"/>
          </a:pPr>
          <a:r>
            <a:rPr lang="en-US" sz="600" b="0" kern="1200"/>
            <a:t> UL 484</a:t>
          </a:r>
        </a:p>
      </dsp:txBody>
      <dsp:txXfrm>
        <a:off x="3894373" y="4004747"/>
        <a:ext cx="960121" cy="641929"/>
      </dsp:txXfrm>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10.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4.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68" tIns="46584" rIns="93168" bIns="46584" rtlCol="0"/>
          <a:lstStyle>
            <a:lvl1pPr algn="l">
              <a:defRPr sz="1200"/>
            </a:lvl1pPr>
          </a:lstStyle>
          <a:p>
            <a:endParaRPr lang="en-US"/>
          </a:p>
        </p:txBody>
      </p:sp>
      <p:sp>
        <p:nvSpPr>
          <p:cNvPr id="3" name="Date Placeholder 2"/>
          <p:cNvSpPr>
            <a:spLocks noGrp="1"/>
          </p:cNvSpPr>
          <p:nvPr>
            <p:ph type="dt" idx="1"/>
          </p:nvPr>
        </p:nvSpPr>
        <p:spPr>
          <a:xfrm>
            <a:off x="3970938" y="1"/>
            <a:ext cx="3037840" cy="464820"/>
          </a:xfrm>
          <a:prstGeom prst="rect">
            <a:avLst/>
          </a:prstGeom>
        </p:spPr>
        <p:txBody>
          <a:bodyPr vert="horz" lIns="93168" tIns="46584" rIns="93168" bIns="46584" rtlCol="0"/>
          <a:lstStyle>
            <a:lvl1pPr algn="r">
              <a:defRPr sz="1200"/>
            </a:lvl1pPr>
          </a:lstStyle>
          <a:p>
            <a:fld id="{A5286B6B-6B37-4F57-8571-C360BE5A3233}" type="datetimeFigureOut">
              <a:rPr lang="en-US" smtClean="0"/>
              <a:t>4/30/2025</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68" tIns="46584" rIns="93168" bIns="46584"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8" tIns="46584" rIns="93168" bIns="465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8" tIns="46584" rIns="93168" bIns="46584"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8" tIns="46584" rIns="93168" bIns="46584" rtlCol="0" anchor="b"/>
          <a:lstStyle>
            <a:lvl1pPr algn="r">
              <a:defRPr sz="1200"/>
            </a:lvl1pPr>
          </a:lstStyle>
          <a:p>
            <a:fld id="{636DE2C2-BEB1-4C23-B7C0-709E7371AC35}" type="slidenum">
              <a:rPr lang="en-US" smtClean="0"/>
              <a:t>‹#›</a:t>
            </a:fld>
            <a:endParaRPr lang="en-US"/>
          </a:p>
        </p:txBody>
      </p:sp>
    </p:spTree>
    <p:extLst>
      <p:ext uri="{BB962C8B-B14F-4D97-AF65-F5344CB8AC3E}">
        <p14:creationId xmlns:p14="http://schemas.microsoft.com/office/powerpoint/2010/main" val="3588513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1</a:t>
            </a:fld>
            <a:endParaRPr lang="en-US"/>
          </a:p>
        </p:txBody>
      </p:sp>
    </p:spTree>
    <p:extLst>
      <p:ext uri="{BB962C8B-B14F-4D97-AF65-F5344CB8AC3E}">
        <p14:creationId xmlns:p14="http://schemas.microsoft.com/office/powerpoint/2010/main" val="8425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10</a:t>
            </a:fld>
            <a:endParaRPr lang="en-US"/>
          </a:p>
        </p:txBody>
      </p:sp>
    </p:spTree>
    <p:extLst>
      <p:ext uri="{BB962C8B-B14F-4D97-AF65-F5344CB8AC3E}">
        <p14:creationId xmlns:p14="http://schemas.microsoft.com/office/powerpoint/2010/main" val="6396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0250"/>
            <a:ext cx="6508750" cy="36607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C59C5C-A72E-4D93-BCCE-2971D619F265}" type="slidenum">
              <a:rPr lang="en-US" smtClean="0"/>
              <a:t>11</a:t>
            </a:fld>
            <a:endParaRPr lang="en-US"/>
          </a:p>
        </p:txBody>
      </p:sp>
    </p:spTree>
    <p:extLst>
      <p:ext uri="{BB962C8B-B14F-4D97-AF65-F5344CB8AC3E}">
        <p14:creationId xmlns:p14="http://schemas.microsoft.com/office/powerpoint/2010/main" val="342614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E4B1A35-BCE1-8E43-BF8B-D862D67D5D66}" type="slidenum">
              <a:rPr lang="en-US" smtClean="0"/>
              <a:t>12</a:t>
            </a:fld>
            <a:endParaRPr lang="en-US"/>
          </a:p>
        </p:txBody>
      </p:sp>
    </p:spTree>
    <p:extLst>
      <p:ext uri="{BB962C8B-B14F-4D97-AF65-F5344CB8AC3E}">
        <p14:creationId xmlns:p14="http://schemas.microsoft.com/office/powerpoint/2010/main" val="3345059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6DE2C2-BEB1-4C23-B7C0-709E7371AC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346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6DE2C2-BEB1-4C23-B7C0-709E7371AC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7373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6DE2C2-BEB1-4C23-B7C0-709E7371AC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3660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16</a:t>
            </a:fld>
            <a:endParaRPr lang="en-US"/>
          </a:p>
        </p:txBody>
      </p:sp>
    </p:spTree>
    <p:extLst>
      <p:ext uri="{BB962C8B-B14F-4D97-AF65-F5344CB8AC3E}">
        <p14:creationId xmlns:p14="http://schemas.microsoft.com/office/powerpoint/2010/main" val="355907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6DE2C2-BEB1-4C23-B7C0-709E7371AC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3692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686"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18</a:t>
            </a:fld>
            <a:endParaRPr lang="en-US"/>
          </a:p>
        </p:txBody>
      </p:sp>
    </p:spTree>
    <p:extLst>
      <p:ext uri="{BB962C8B-B14F-4D97-AF65-F5344CB8AC3E}">
        <p14:creationId xmlns:p14="http://schemas.microsoft.com/office/powerpoint/2010/main" val="364226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97730-629A-4DC3-926C-306D66864A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6394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2</a:t>
            </a:fld>
            <a:endParaRPr lang="en-US"/>
          </a:p>
        </p:txBody>
      </p:sp>
    </p:spTree>
    <p:extLst>
      <p:ext uri="{BB962C8B-B14F-4D97-AF65-F5344CB8AC3E}">
        <p14:creationId xmlns:p14="http://schemas.microsoft.com/office/powerpoint/2010/main" val="2604481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20</a:t>
            </a:fld>
            <a:endParaRPr lang="en-US"/>
          </a:p>
        </p:txBody>
      </p:sp>
    </p:spTree>
    <p:extLst>
      <p:ext uri="{BB962C8B-B14F-4D97-AF65-F5344CB8AC3E}">
        <p14:creationId xmlns:p14="http://schemas.microsoft.com/office/powerpoint/2010/main" val="472301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21</a:t>
            </a:fld>
            <a:endParaRPr lang="en-US"/>
          </a:p>
        </p:txBody>
      </p:sp>
    </p:spTree>
    <p:extLst>
      <p:ext uri="{BB962C8B-B14F-4D97-AF65-F5344CB8AC3E}">
        <p14:creationId xmlns:p14="http://schemas.microsoft.com/office/powerpoint/2010/main" val="74959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22</a:t>
            </a:fld>
            <a:endParaRPr lang="en-US"/>
          </a:p>
        </p:txBody>
      </p:sp>
    </p:spTree>
    <p:extLst>
      <p:ext uri="{BB962C8B-B14F-4D97-AF65-F5344CB8AC3E}">
        <p14:creationId xmlns:p14="http://schemas.microsoft.com/office/powerpoint/2010/main" val="2430439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23</a:t>
            </a:fld>
            <a:endParaRPr lang="en-US"/>
          </a:p>
        </p:txBody>
      </p:sp>
    </p:spTree>
    <p:extLst>
      <p:ext uri="{BB962C8B-B14F-4D97-AF65-F5344CB8AC3E}">
        <p14:creationId xmlns:p14="http://schemas.microsoft.com/office/powerpoint/2010/main" val="380525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24</a:t>
            </a:fld>
            <a:endParaRPr lang="en-US"/>
          </a:p>
        </p:txBody>
      </p:sp>
    </p:spTree>
    <p:extLst>
      <p:ext uri="{BB962C8B-B14F-4D97-AF65-F5344CB8AC3E}">
        <p14:creationId xmlns:p14="http://schemas.microsoft.com/office/powerpoint/2010/main" val="20702241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2ECB2D-8F16-7443-A249-70564A6BF351}" type="slidenum">
              <a:rPr lang="en-US" smtClean="0"/>
              <a:t>25</a:t>
            </a:fld>
            <a:endParaRPr lang="en-US"/>
          </a:p>
        </p:txBody>
      </p:sp>
    </p:spTree>
    <p:extLst>
      <p:ext uri="{BB962C8B-B14F-4D97-AF65-F5344CB8AC3E}">
        <p14:creationId xmlns:p14="http://schemas.microsoft.com/office/powerpoint/2010/main" val="86253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26</a:t>
            </a:fld>
            <a:endParaRPr lang="en-US"/>
          </a:p>
        </p:txBody>
      </p:sp>
    </p:spTree>
    <p:extLst>
      <p:ext uri="{BB962C8B-B14F-4D97-AF65-F5344CB8AC3E}">
        <p14:creationId xmlns:p14="http://schemas.microsoft.com/office/powerpoint/2010/main" val="11109205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27</a:t>
            </a:fld>
            <a:endParaRPr lang="en-US"/>
          </a:p>
        </p:txBody>
      </p:sp>
    </p:spTree>
    <p:extLst>
      <p:ext uri="{BB962C8B-B14F-4D97-AF65-F5344CB8AC3E}">
        <p14:creationId xmlns:p14="http://schemas.microsoft.com/office/powerpoint/2010/main" val="41534138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28</a:t>
            </a:fld>
            <a:endParaRPr lang="en-US"/>
          </a:p>
        </p:txBody>
      </p:sp>
    </p:spTree>
    <p:extLst>
      <p:ext uri="{BB962C8B-B14F-4D97-AF65-F5344CB8AC3E}">
        <p14:creationId xmlns:p14="http://schemas.microsoft.com/office/powerpoint/2010/main" val="21111711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29</a:t>
            </a:fld>
            <a:endParaRPr lang="en-US"/>
          </a:p>
        </p:txBody>
      </p:sp>
    </p:spTree>
    <p:extLst>
      <p:ext uri="{BB962C8B-B14F-4D97-AF65-F5344CB8AC3E}">
        <p14:creationId xmlns:p14="http://schemas.microsoft.com/office/powerpoint/2010/main" val="3892076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3</a:t>
            </a:fld>
            <a:endParaRPr lang="en-US"/>
          </a:p>
        </p:txBody>
      </p:sp>
    </p:spTree>
    <p:extLst>
      <p:ext uri="{BB962C8B-B14F-4D97-AF65-F5344CB8AC3E}">
        <p14:creationId xmlns:p14="http://schemas.microsoft.com/office/powerpoint/2010/main" val="3496770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30</a:t>
            </a:fld>
            <a:endParaRPr lang="en-US"/>
          </a:p>
        </p:txBody>
      </p:sp>
    </p:spTree>
    <p:extLst>
      <p:ext uri="{BB962C8B-B14F-4D97-AF65-F5344CB8AC3E}">
        <p14:creationId xmlns:p14="http://schemas.microsoft.com/office/powerpoint/2010/main" val="2506799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31</a:t>
            </a:fld>
            <a:endParaRPr lang="en-US"/>
          </a:p>
        </p:txBody>
      </p:sp>
    </p:spTree>
    <p:extLst>
      <p:ext uri="{BB962C8B-B14F-4D97-AF65-F5344CB8AC3E}">
        <p14:creationId xmlns:p14="http://schemas.microsoft.com/office/powerpoint/2010/main" val="11545047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32</a:t>
            </a:fld>
            <a:endParaRPr lang="en-US"/>
          </a:p>
        </p:txBody>
      </p:sp>
    </p:spTree>
    <p:extLst>
      <p:ext uri="{BB962C8B-B14F-4D97-AF65-F5344CB8AC3E}">
        <p14:creationId xmlns:p14="http://schemas.microsoft.com/office/powerpoint/2010/main" val="31864832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6DE2C2-BEB1-4C23-B7C0-709E7371AC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60255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34</a:t>
            </a:fld>
            <a:endParaRPr lang="en-US"/>
          </a:p>
        </p:txBody>
      </p:sp>
    </p:spTree>
    <p:extLst>
      <p:ext uri="{BB962C8B-B14F-4D97-AF65-F5344CB8AC3E}">
        <p14:creationId xmlns:p14="http://schemas.microsoft.com/office/powerpoint/2010/main" val="17275188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35</a:t>
            </a:fld>
            <a:endParaRPr lang="en-US"/>
          </a:p>
        </p:txBody>
      </p:sp>
    </p:spTree>
    <p:extLst>
      <p:ext uri="{BB962C8B-B14F-4D97-AF65-F5344CB8AC3E}">
        <p14:creationId xmlns:p14="http://schemas.microsoft.com/office/powerpoint/2010/main" val="10685393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36</a:t>
            </a:fld>
            <a:endParaRPr lang="en-US"/>
          </a:p>
        </p:txBody>
      </p:sp>
    </p:spTree>
    <p:extLst>
      <p:ext uri="{BB962C8B-B14F-4D97-AF65-F5344CB8AC3E}">
        <p14:creationId xmlns:p14="http://schemas.microsoft.com/office/powerpoint/2010/main" val="366043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37</a:t>
            </a:fld>
            <a:endParaRPr lang="en-US"/>
          </a:p>
        </p:txBody>
      </p:sp>
    </p:spTree>
    <p:extLst>
      <p:ext uri="{BB962C8B-B14F-4D97-AF65-F5344CB8AC3E}">
        <p14:creationId xmlns:p14="http://schemas.microsoft.com/office/powerpoint/2010/main" val="6253964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38</a:t>
            </a:fld>
            <a:endParaRPr lang="en-US"/>
          </a:p>
        </p:txBody>
      </p:sp>
    </p:spTree>
    <p:extLst>
      <p:ext uri="{BB962C8B-B14F-4D97-AF65-F5344CB8AC3E}">
        <p14:creationId xmlns:p14="http://schemas.microsoft.com/office/powerpoint/2010/main" val="34765103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39</a:t>
            </a:fld>
            <a:endParaRPr lang="en-US"/>
          </a:p>
        </p:txBody>
      </p:sp>
    </p:spTree>
    <p:extLst>
      <p:ext uri="{BB962C8B-B14F-4D97-AF65-F5344CB8AC3E}">
        <p14:creationId xmlns:p14="http://schemas.microsoft.com/office/powerpoint/2010/main" val="2566223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4</a:t>
            </a:fld>
            <a:endParaRPr lang="en-US"/>
          </a:p>
        </p:txBody>
      </p:sp>
    </p:spTree>
    <p:extLst>
      <p:ext uri="{BB962C8B-B14F-4D97-AF65-F5344CB8AC3E}">
        <p14:creationId xmlns:p14="http://schemas.microsoft.com/office/powerpoint/2010/main" val="20526438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6DE2C2-BEB1-4C23-B7C0-709E7371AC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09274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41</a:t>
            </a:fld>
            <a:endParaRPr lang="en-US"/>
          </a:p>
        </p:txBody>
      </p:sp>
    </p:spTree>
    <p:extLst>
      <p:ext uri="{BB962C8B-B14F-4D97-AF65-F5344CB8AC3E}">
        <p14:creationId xmlns:p14="http://schemas.microsoft.com/office/powerpoint/2010/main" val="8948249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42</a:t>
            </a:fld>
            <a:endParaRPr lang="en-US"/>
          </a:p>
        </p:txBody>
      </p:sp>
    </p:spTree>
    <p:extLst>
      <p:ext uri="{BB962C8B-B14F-4D97-AF65-F5344CB8AC3E}">
        <p14:creationId xmlns:p14="http://schemas.microsoft.com/office/powerpoint/2010/main" val="21921980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43</a:t>
            </a:fld>
            <a:endParaRPr lang="en-US"/>
          </a:p>
        </p:txBody>
      </p:sp>
    </p:spTree>
    <p:extLst>
      <p:ext uri="{BB962C8B-B14F-4D97-AF65-F5344CB8AC3E}">
        <p14:creationId xmlns:p14="http://schemas.microsoft.com/office/powerpoint/2010/main" val="2170161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44</a:t>
            </a:fld>
            <a:endParaRPr lang="en-US"/>
          </a:p>
        </p:txBody>
      </p:sp>
    </p:spTree>
    <p:extLst>
      <p:ext uri="{BB962C8B-B14F-4D97-AF65-F5344CB8AC3E}">
        <p14:creationId xmlns:p14="http://schemas.microsoft.com/office/powerpoint/2010/main" val="37898779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Aft>
                <a:spcPts val="550"/>
              </a:spcAft>
              <a:buNone/>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45</a:t>
            </a:fld>
            <a:endParaRPr lang="en-US"/>
          </a:p>
        </p:txBody>
      </p:sp>
    </p:spTree>
    <p:extLst>
      <p:ext uri="{BB962C8B-B14F-4D97-AF65-F5344CB8AC3E}">
        <p14:creationId xmlns:p14="http://schemas.microsoft.com/office/powerpoint/2010/main" val="10703867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46</a:t>
            </a:fld>
            <a:endParaRPr lang="en-US"/>
          </a:p>
        </p:txBody>
      </p:sp>
    </p:spTree>
    <p:extLst>
      <p:ext uri="{BB962C8B-B14F-4D97-AF65-F5344CB8AC3E}">
        <p14:creationId xmlns:p14="http://schemas.microsoft.com/office/powerpoint/2010/main" val="32579201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47</a:t>
            </a:fld>
            <a:endParaRPr lang="en-US"/>
          </a:p>
        </p:txBody>
      </p:sp>
    </p:spTree>
    <p:extLst>
      <p:ext uri="{BB962C8B-B14F-4D97-AF65-F5344CB8AC3E}">
        <p14:creationId xmlns:p14="http://schemas.microsoft.com/office/powerpoint/2010/main" val="21549430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48</a:t>
            </a:fld>
            <a:endParaRPr lang="en-US"/>
          </a:p>
        </p:txBody>
      </p:sp>
    </p:spTree>
    <p:extLst>
      <p:ext uri="{BB962C8B-B14F-4D97-AF65-F5344CB8AC3E}">
        <p14:creationId xmlns:p14="http://schemas.microsoft.com/office/powerpoint/2010/main" val="19247509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323130"/>
              </a:solidFill>
              <a:effectLst/>
              <a:latin typeface="Segoe UI" panose="020B0502040204020203" pitchFamily="34" charset="0"/>
              <a:ea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323130"/>
              </a:solidFill>
              <a:effectLst/>
              <a:latin typeface="Segoe UI" panose="020B0502040204020203"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49</a:t>
            </a:fld>
            <a:endParaRPr lang="en-US"/>
          </a:p>
        </p:txBody>
      </p:sp>
    </p:spTree>
    <p:extLst>
      <p:ext uri="{BB962C8B-B14F-4D97-AF65-F5344CB8AC3E}">
        <p14:creationId xmlns:p14="http://schemas.microsoft.com/office/powerpoint/2010/main" val="1094534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6DE2C2-BEB1-4C23-B7C0-709E7371AC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82246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fld id="{636DE2C2-BEB1-4C23-B7C0-709E7371AC35}" type="slidenum">
              <a:rPr lang="en-US" smtClean="0"/>
              <a:t>50</a:t>
            </a:fld>
            <a:endParaRPr lang="en-US"/>
          </a:p>
        </p:txBody>
      </p:sp>
    </p:spTree>
    <p:extLst>
      <p:ext uri="{BB962C8B-B14F-4D97-AF65-F5344CB8AC3E}">
        <p14:creationId xmlns:p14="http://schemas.microsoft.com/office/powerpoint/2010/main" val="37949743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51</a:t>
            </a:fld>
            <a:endParaRPr lang="en-US"/>
          </a:p>
        </p:txBody>
      </p:sp>
    </p:spTree>
    <p:extLst>
      <p:ext uri="{BB962C8B-B14F-4D97-AF65-F5344CB8AC3E}">
        <p14:creationId xmlns:p14="http://schemas.microsoft.com/office/powerpoint/2010/main" val="27213663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2ECB2D-8F16-7443-A249-70564A6BF351}" type="slidenum">
              <a:rPr lang="en-US" smtClean="0"/>
              <a:t>52</a:t>
            </a:fld>
            <a:endParaRPr lang="en-US"/>
          </a:p>
        </p:txBody>
      </p:sp>
    </p:spTree>
    <p:extLst>
      <p:ext uri="{BB962C8B-B14F-4D97-AF65-F5344CB8AC3E}">
        <p14:creationId xmlns:p14="http://schemas.microsoft.com/office/powerpoint/2010/main" val="14149457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2ECB2D-8F16-7443-A249-70564A6BF351}" type="slidenum">
              <a:rPr lang="en-US" smtClean="0"/>
              <a:t>53</a:t>
            </a:fld>
            <a:endParaRPr lang="en-US"/>
          </a:p>
        </p:txBody>
      </p:sp>
    </p:spTree>
    <p:extLst>
      <p:ext uri="{BB962C8B-B14F-4D97-AF65-F5344CB8AC3E}">
        <p14:creationId xmlns:p14="http://schemas.microsoft.com/office/powerpoint/2010/main" val="7194040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54</a:t>
            </a:fld>
            <a:endParaRPr lang="en-US"/>
          </a:p>
        </p:txBody>
      </p:sp>
    </p:spTree>
    <p:extLst>
      <p:ext uri="{BB962C8B-B14F-4D97-AF65-F5344CB8AC3E}">
        <p14:creationId xmlns:p14="http://schemas.microsoft.com/office/powerpoint/2010/main" val="2539033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6DE2C2-BEB1-4C23-B7C0-709E7371AC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2611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6DE2C2-BEB1-4C23-B7C0-709E7371AC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562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6DE2C2-BEB1-4C23-B7C0-709E7371AC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6429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9</a:t>
            </a:fld>
            <a:endParaRPr lang="en-US"/>
          </a:p>
        </p:txBody>
      </p:sp>
    </p:spTree>
    <p:extLst>
      <p:ext uri="{BB962C8B-B14F-4D97-AF65-F5344CB8AC3E}">
        <p14:creationId xmlns:p14="http://schemas.microsoft.com/office/powerpoint/2010/main" val="42366208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9.emf"/><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4.emf"/><Relationship Id="rId4" Type="http://schemas.openxmlformats.org/officeDocument/2006/relationships/image" Target="../media/image13.emf"/></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19.png"/></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slideMaster" Target="../slideMasters/slideMaster2.xml"/><Relationship Id="rId1" Type="http://schemas.openxmlformats.org/officeDocument/2006/relationships/tags" Target="../tags/tag21.xml"/><Relationship Id="rId6" Type="http://schemas.openxmlformats.org/officeDocument/2006/relationships/image" Target="../media/image23.svg"/><Relationship Id="rId11" Type="http://schemas.openxmlformats.org/officeDocument/2006/relationships/image" Target="../media/image28.jpeg"/><Relationship Id="rId5" Type="http://schemas.openxmlformats.org/officeDocument/2006/relationships/image" Target="../media/image22.png"/><Relationship Id="rId10" Type="http://schemas.openxmlformats.org/officeDocument/2006/relationships/image" Target="../media/image27.jpeg"/><Relationship Id="rId4" Type="http://schemas.openxmlformats.org/officeDocument/2006/relationships/image" Target="../media/image21.svg"/><Relationship Id="rId9" Type="http://schemas.openxmlformats.org/officeDocument/2006/relationships/image" Target="../media/image26.jpeg"/></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9.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32.png"/><Relationship Id="rId5" Type="http://schemas.openxmlformats.org/officeDocument/2006/relationships/image" Target="../media/image12.emf"/><Relationship Id="rId4" Type="http://schemas.openxmlformats.org/officeDocument/2006/relationships/image" Target="../media/image9.emf"/></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31.png"/><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9.emf"/><Relationship Id="rId9" Type="http://schemas.openxmlformats.org/officeDocument/2006/relationships/image" Target="../media/image36.svg"/></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45.xml"/><Relationship Id="rId4" Type="http://schemas.openxmlformats.org/officeDocument/2006/relationships/image" Target="../media/image1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3.xml"/><Relationship Id="rId1" Type="http://schemas.openxmlformats.org/officeDocument/2006/relationships/tags" Target="../tags/tag47.xml"/><Relationship Id="rId4" Type="http://schemas.openxmlformats.org/officeDocument/2006/relationships/image" Target="../media/image16.png"/></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8.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9.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3.xml"/><Relationship Id="rId1" Type="http://schemas.openxmlformats.org/officeDocument/2006/relationships/tags" Target="../tags/tag50.xml"/><Relationship Id="rId4" Type="http://schemas.openxmlformats.org/officeDocument/2006/relationships/image" Target="../media/image16.png"/></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1.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2.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slideMaster" Target="../slideMasters/slideMaster3.xml"/><Relationship Id="rId1" Type="http://schemas.openxmlformats.org/officeDocument/2006/relationships/tags" Target="../tags/tag53.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3.xml"/><Relationship Id="rId1" Type="http://schemas.openxmlformats.org/officeDocument/2006/relationships/tags" Target="../tags/tag55.xml"/><Relationship Id="rId4"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3.xml"/><Relationship Id="rId1" Type="http://schemas.openxmlformats.org/officeDocument/2006/relationships/tags" Target="../tags/tag5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3.xml"/><Relationship Id="rId1" Type="http://schemas.openxmlformats.org/officeDocument/2006/relationships/tags" Target="../tags/tag57.xml"/><Relationship Id="rId4" Type="http://schemas.openxmlformats.org/officeDocument/2006/relationships/image" Target="../media/image2.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3.xml"/><Relationship Id="rId1" Type="http://schemas.openxmlformats.org/officeDocument/2006/relationships/tags" Target="../tags/tag58.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3.xml"/><Relationship Id="rId1" Type="http://schemas.openxmlformats.org/officeDocument/2006/relationships/tags" Target="../tags/tag59.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0.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E997EF-9A92-4C48-9A8A-F4455C164382}"/>
              </a:ext>
            </a:extLst>
          </p:cNvPr>
          <p:cNvSpPr/>
          <p:nvPr/>
        </p:nvSpPr>
        <p:spPr>
          <a:xfrm>
            <a:off x="0" y="0"/>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7E0"/>
              </a:solidFill>
            </a:endParaRPr>
          </a:p>
        </p:txBody>
      </p:sp>
      <p:sp>
        <p:nvSpPr>
          <p:cNvPr id="11" name="Right Triangle 10">
            <a:extLst>
              <a:ext uri="{FF2B5EF4-FFF2-40B4-BE49-F238E27FC236}">
                <a16:creationId xmlns:a16="http://schemas.microsoft.com/office/drawing/2014/main" id="{C29681BE-BC5E-4B11-8E29-E74D5CFA22CA}"/>
              </a:ext>
            </a:extLst>
          </p:cNvPr>
          <p:cNvSpPr/>
          <p:nvPr/>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7E0"/>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4" y="-7684"/>
            <a:ext cx="8680072" cy="378712"/>
          </a:xfrm>
          <a:prstGeom prst="rect">
            <a:avLst/>
          </a:prstGeo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hasCustomPrompt="1"/>
          </p:nvPr>
        </p:nvSpPr>
        <p:spPr>
          <a:xfrm>
            <a:off x="221884" y="756357"/>
            <a:ext cx="8699488" cy="314349"/>
          </a:xfrm>
        </p:spPr>
        <p:txBody>
          <a:bodyPr/>
          <a:lstStyle>
            <a:lvl1pPr>
              <a:defRPr sz="1400">
                <a:solidFill>
                  <a:schemeClr val="tx2"/>
                </a:solidFill>
              </a:defRPr>
            </a:lvl1pPr>
            <a:lvl2pPr>
              <a:defRPr sz="1400">
                <a:solidFill>
                  <a:srgbClr val="555555"/>
                </a:solidFill>
              </a:defRPr>
            </a:lvl2pPr>
            <a:lvl3pPr>
              <a:defRPr sz="1400">
                <a:solidFill>
                  <a:srgbClr val="555555"/>
                </a:solidFill>
              </a:defRPr>
            </a:lvl3pPr>
            <a:lvl4pPr>
              <a:defRPr sz="1400">
                <a:solidFill>
                  <a:srgbClr val="555555"/>
                </a:solidFill>
              </a:defRPr>
            </a:lvl4pPr>
            <a:lvl5pPr>
              <a:defRPr sz="1400"/>
            </a:lvl5pPr>
          </a:lstStyle>
          <a:p>
            <a:pPr lvl="0"/>
            <a:r>
              <a:rPr lang="en-US"/>
              <a:t>Click to Edit Subtitle</a:t>
            </a:r>
          </a:p>
        </p:txBody>
      </p:sp>
      <p:sp>
        <p:nvSpPr>
          <p:cNvPr id="12" name="Content Placeholder 3">
            <a:extLst>
              <a:ext uri="{FF2B5EF4-FFF2-40B4-BE49-F238E27FC236}">
                <a16:creationId xmlns:a16="http://schemas.microsoft.com/office/drawing/2014/main" id="{2E30F1DD-361A-C644-9345-8B1FF541CDA0}"/>
              </a:ext>
            </a:extLst>
          </p:cNvPr>
          <p:cNvSpPr>
            <a:spLocks noGrp="1"/>
          </p:cNvSpPr>
          <p:nvPr>
            <p:ph sz="quarter" idx="18" hasCustomPrompt="1"/>
          </p:nvPr>
        </p:nvSpPr>
        <p:spPr>
          <a:xfrm>
            <a:off x="221884" y="1165978"/>
            <a:ext cx="8680072" cy="3445779"/>
          </a:xfrm>
        </p:spPr>
        <p:txBody>
          <a:bodyPr anchor="t">
            <a:noAutofit/>
          </a:bodyPr>
          <a:lstStyle>
            <a:lvl1pPr marL="171450" indent="-171450">
              <a:spcAft>
                <a:spcPts val="600"/>
              </a:spcAft>
              <a:buClr>
                <a:schemeClr val="tx2"/>
              </a:buClr>
              <a:buFont typeface="Arial" panose="020B0604020202020204" pitchFamily="34" charset="0"/>
              <a:buChar char="•"/>
              <a:defRPr sz="1400" b="0">
                <a:solidFill>
                  <a:schemeClr val="tx1"/>
                </a:solidFill>
              </a:defRPr>
            </a:lvl1pPr>
            <a:lvl2pPr marL="174625" indent="-174625">
              <a:spcAft>
                <a:spcPts val="600"/>
              </a:spcAft>
              <a:buFont typeface="Arial" panose="020B0604020202020204" pitchFamily="34" charset="0"/>
              <a:buChar char="•"/>
              <a:defRPr sz="1400"/>
            </a:lvl2pPr>
          </a:lstStyle>
          <a:p>
            <a:pPr lvl="0"/>
            <a:r>
              <a:rPr lang="en-US"/>
              <a:t>Click to edit master text styles</a:t>
            </a:r>
          </a:p>
        </p:txBody>
      </p:sp>
      <p:sp>
        <p:nvSpPr>
          <p:cNvPr id="8" name="Footer Placeholder 4">
            <a:extLst>
              <a:ext uri="{FF2B5EF4-FFF2-40B4-BE49-F238E27FC236}">
                <a16:creationId xmlns:a16="http://schemas.microsoft.com/office/drawing/2014/main" id="{3192C13C-83F5-AC47-A36C-BF6AE9781753}"/>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2023 Daikin Applied  </a:t>
            </a:r>
          </a:p>
        </p:txBody>
      </p:sp>
    </p:spTree>
    <p:custDataLst>
      <p:tags r:id="rId1"/>
    </p:custDataLst>
    <p:extLst>
      <p:ext uri="{BB962C8B-B14F-4D97-AF65-F5344CB8AC3E}">
        <p14:creationId xmlns:p14="http://schemas.microsoft.com/office/powerpoint/2010/main" val="3730227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5" name="Picture 4" descr="A picture containing indoor, floor, ceiling, white&#10;&#10;Description automatically generated">
            <a:extLst>
              <a:ext uri="{FF2B5EF4-FFF2-40B4-BE49-F238E27FC236}">
                <a16:creationId xmlns:a16="http://schemas.microsoft.com/office/drawing/2014/main" id="{682EB6D2-049C-2E4E-B377-5CDDCFAF05D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899032"/>
            <a:ext cx="9144000" cy="3334871"/>
          </a:xfrm>
          <a:prstGeom prst="rect">
            <a:avLst/>
          </a:prstGeom>
        </p:spPr>
      </p:pic>
      <p:sp>
        <p:nvSpPr>
          <p:cNvPr id="2" name="Title 1"/>
          <p:cNvSpPr>
            <a:spLocks noGrp="1"/>
          </p:cNvSpPr>
          <p:nvPr>
            <p:ph type="ctrTitle" hasCustomPrompt="1"/>
          </p:nvPr>
        </p:nvSpPr>
        <p:spPr>
          <a:xfrm>
            <a:off x="0" y="2446421"/>
            <a:ext cx="5486400" cy="914400"/>
          </a:xfrm>
          <a:prstGeom prst="rect">
            <a:avLst/>
          </a:prstGeom>
          <a:solidFill>
            <a:schemeClr val="tx2">
              <a:alpha val="82000"/>
            </a:schemeClr>
          </a:solidFill>
        </p:spPr>
        <p:txBody>
          <a:bodyPr lIns="0" tIns="0" rIns="0" bIns="0" anchor="ctr">
            <a:noAutofit/>
          </a:bodyPr>
          <a:lstStyle>
            <a:lvl1pPr algn="ctr">
              <a:defRPr sz="2800" b="1" i="0" cap="none" baseline="0">
                <a:solidFill>
                  <a:schemeClr val="bg1"/>
                </a:solidFill>
                <a:latin typeface="Arial" panose="020B0604020202020204" pitchFamily="34" charset="0"/>
              </a:defRPr>
            </a:lvl1pPr>
          </a:lstStyle>
          <a:p>
            <a:r>
              <a:rPr lang="en-US"/>
              <a:t>Click to Edit Transition Slide</a:t>
            </a:r>
          </a:p>
        </p:txBody>
      </p:sp>
      <p:sp>
        <p:nvSpPr>
          <p:cNvPr id="8" name="Footer Placeholder 4">
            <a:extLst>
              <a:ext uri="{FF2B5EF4-FFF2-40B4-BE49-F238E27FC236}">
                <a16:creationId xmlns:a16="http://schemas.microsoft.com/office/drawing/2014/main" id="{321A06E0-0570-D741-BD6C-98CBDEE800DD}"/>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a:t>
            </a:r>
          </a:p>
        </p:txBody>
      </p:sp>
    </p:spTree>
    <p:custDataLst>
      <p:tags r:id="rId1"/>
    </p:custDataLst>
    <p:extLst>
      <p:ext uri="{BB962C8B-B14F-4D97-AF65-F5344CB8AC3E}">
        <p14:creationId xmlns:p14="http://schemas.microsoft.com/office/powerpoint/2010/main" val="2569449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B">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EE8009-AEF4-3641-B3CB-7D16BD07D8F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922" t="9432" b="9326"/>
          <a:stretch/>
        </p:blipFill>
        <p:spPr>
          <a:xfrm>
            <a:off x="7142" y="394993"/>
            <a:ext cx="9143121" cy="4186990"/>
          </a:xfrm>
          <a:prstGeom prst="rect">
            <a:avLst/>
          </a:prstGeom>
        </p:spPr>
      </p:pic>
      <p:sp>
        <p:nvSpPr>
          <p:cNvPr id="2" name="Title 1"/>
          <p:cNvSpPr>
            <a:spLocks noGrp="1"/>
          </p:cNvSpPr>
          <p:nvPr>
            <p:ph type="ctrTitle" hasCustomPrompt="1"/>
          </p:nvPr>
        </p:nvSpPr>
        <p:spPr>
          <a:xfrm>
            <a:off x="0" y="1436914"/>
            <a:ext cx="9143999" cy="1600200"/>
          </a:xfrm>
          <a:prstGeom prst="rect">
            <a:avLst/>
          </a:prstGeom>
          <a:solidFill>
            <a:srgbClr val="0097E0">
              <a:alpha val="82000"/>
            </a:srgbClr>
          </a:solidFill>
        </p:spPr>
        <p:txBody>
          <a:bodyPr wrap="none" lIns="0" tIns="274320" rIns="0" bIns="0" anchor="t">
            <a:noAutofit/>
          </a:bodyPr>
          <a:lstStyle>
            <a:lvl1pPr algn="ctr">
              <a:defRPr sz="2800" b="1" i="0" cap="all" baseline="0">
                <a:solidFill>
                  <a:schemeClr val="bg1"/>
                </a:solidFill>
                <a:latin typeface="Arial" panose="020B0604020202020204" pitchFamily="34" charset="0"/>
              </a:defRPr>
            </a:lvl1pPr>
          </a:lstStyle>
          <a:p>
            <a:r>
              <a:rPr lang="en-US"/>
              <a:t>Click to edit Master Title</a:t>
            </a:r>
          </a:p>
        </p:txBody>
      </p:sp>
      <p:sp>
        <p:nvSpPr>
          <p:cNvPr id="11" name="Text Placeholder 5">
            <a:extLst>
              <a:ext uri="{FF2B5EF4-FFF2-40B4-BE49-F238E27FC236}">
                <a16:creationId xmlns:a16="http://schemas.microsoft.com/office/drawing/2014/main" id="{03828735-DA98-4D7E-BE71-782CF36FACFA}"/>
              </a:ext>
            </a:extLst>
          </p:cNvPr>
          <p:cNvSpPr>
            <a:spLocks noGrp="1"/>
          </p:cNvSpPr>
          <p:nvPr>
            <p:ph type="body" sz="quarter" idx="11" hasCustomPrompt="1"/>
          </p:nvPr>
        </p:nvSpPr>
        <p:spPr>
          <a:xfrm>
            <a:off x="7142" y="2091871"/>
            <a:ext cx="9129716" cy="376801"/>
          </a:xfrm>
        </p:spPr>
        <p:txBody>
          <a:bodyPr/>
          <a:lstStyle>
            <a:lvl1pPr algn="ctr">
              <a:defRPr sz="1800">
                <a:solidFill>
                  <a:schemeClr val="bg1"/>
                </a:solidFill>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9B66E121-BF06-B24F-91B4-BE121EC2099B}"/>
              </a:ext>
            </a:extLst>
          </p:cNvPr>
          <p:cNvSpPr>
            <a:spLocks noGrp="1"/>
          </p:cNvSpPr>
          <p:nvPr>
            <p:ph type="body" sz="quarter" idx="15" hasCustomPrompt="1"/>
          </p:nvPr>
        </p:nvSpPr>
        <p:spPr>
          <a:xfrm>
            <a:off x="7142" y="2468673"/>
            <a:ext cx="9129716" cy="568441"/>
          </a:xfrm>
        </p:spPr>
        <p:txBody>
          <a:bodyPr/>
          <a:lstStyle>
            <a:lvl1pPr algn="ctr">
              <a:defRPr b="0">
                <a:solidFill>
                  <a:schemeClr val="bg1"/>
                </a:solidFill>
              </a:defRPr>
            </a:lvl1pPr>
          </a:lstStyle>
          <a:p>
            <a:pPr lvl="0"/>
            <a:r>
              <a:rPr lang="en-US"/>
              <a:t>Presented by: ADD your name and title</a:t>
            </a:r>
          </a:p>
        </p:txBody>
      </p:sp>
      <p:sp>
        <p:nvSpPr>
          <p:cNvPr id="13" name="Footer Placeholder 4">
            <a:extLst>
              <a:ext uri="{FF2B5EF4-FFF2-40B4-BE49-F238E27FC236}">
                <a16:creationId xmlns:a16="http://schemas.microsoft.com/office/drawing/2014/main" id="{81DF57EC-9798-7B4D-94F8-5C9FDBDB724E}"/>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pic>
        <p:nvPicPr>
          <p:cNvPr id="14" name="Picture 13">
            <a:extLst>
              <a:ext uri="{FF2B5EF4-FFF2-40B4-BE49-F238E27FC236}">
                <a16:creationId xmlns:a16="http://schemas.microsoft.com/office/drawing/2014/main" id="{52DDC4F3-82F9-6747-AB67-A3D672FC74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95089" y="4869656"/>
            <a:ext cx="1047199" cy="218519"/>
          </a:xfrm>
          <a:prstGeom prst="rect">
            <a:avLst/>
          </a:prstGeom>
        </p:spPr>
      </p:pic>
    </p:spTree>
    <p:custDataLst>
      <p:tags r:id="rId1"/>
    </p:custDataLst>
    <p:extLst>
      <p:ext uri="{BB962C8B-B14F-4D97-AF65-F5344CB8AC3E}">
        <p14:creationId xmlns:p14="http://schemas.microsoft.com/office/powerpoint/2010/main" val="3470551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ransition Slide 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1307F7-99E9-AC4F-A2D4-A80E03C9EC2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922" t="9432" b="9326"/>
          <a:stretch/>
        </p:blipFill>
        <p:spPr>
          <a:xfrm>
            <a:off x="7142" y="394993"/>
            <a:ext cx="9143121" cy="4186990"/>
          </a:xfrm>
          <a:prstGeom prst="rect">
            <a:avLst/>
          </a:prstGeom>
        </p:spPr>
      </p:pic>
      <p:sp>
        <p:nvSpPr>
          <p:cNvPr id="2" name="Title 1"/>
          <p:cNvSpPr>
            <a:spLocks noGrp="1"/>
          </p:cNvSpPr>
          <p:nvPr>
            <p:ph type="ctrTitle" hasCustomPrompt="1"/>
          </p:nvPr>
        </p:nvSpPr>
        <p:spPr>
          <a:xfrm>
            <a:off x="7142" y="1657350"/>
            <a:ext cx="5486400" cy="914400"/>
          </a:xfrm>
          <a:prstGeom prst="rect">
            <a:avLst/>
          </a:prstGeom>
          <a:solidFill>
            <a:schemeClr val="tx2">
              <a:alpha val="82000"/>
            </a:schemeClr>
          </a:solidFill>
        </p:spPr>
        <p:txBody>
          <a:bodyPr lIns="0" tIns="0" rIns="0" bIns="0" anchor="ctr">
            <a:noAutofit/>
          </a:bodyPr>
          <a:lstStyle>
            <a:lvl1pPr algn="ctr">
              <a:defRPr sz="2800" b="1" i="0" cap="none" baseline="0">
                <a:solidFill>
                  <a:schemeClr val="bg1"/>
                </a:solidFill>
                <a:latin typeface="Arial" panose="020B0604020202020204" pitchFamily="34" charset="0"/>
              </a:defRPr>
            </a:lvl1pPr>
          </a:lstStyle>
          <a:p>
            <a:r>
              <a:rPr lang="en-US"/>
              <a:t>Click to Edit Transition Slide</a:t>
            </a:r>
          </a:p>
        </p:txBody>
      </p:sp>
      <p:sp>
        <p:nvSpPr>
          <p:cNvPr id="8" name="Footer Placeholder 4">
            <a:extLst>
              <a:ext uri="{FF2B5EF4-FFF2-40B4-BE49-F238E27FC236}">
                <a16:creationId xmlns:a16="http://schemas.microsoft.com/office/drawing/2014/main" id="{321A06E0-0570-D741-BD6C-98CBDEE800DD}"/>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spTree>
    <p:custDataLst>
      <p:tags r:id="rId1"/>
    </p:custDataLst>
    <p:extLst>
      <p:ext uri="{BB962C8B-B14F-4D97-AF65-F5344CB8AC3E}">
        <p14:creationId xmlns:p14="http://schemas.microsoft.com/office/powerpoint/2010/main" val="37851520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pic>
        <p:nvPicPr>
          <p:cNvPr id="10" name="Picture 9" descr="A picture containing indoor, floor, ceiling, white&#10;&#10;Description automatically generated">
            <a:extLst>
              <a:ext uri="{FF2B5EF4-FFF2-40B4-BE49-F238E27FC236}">
                <a16:creationId xmlns:a16="http://schemas.microsoft.com/office/drawing/2014/main" id="{6B420303-5007-2441-88E5-9162DC05A56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3178" y="479669"/>
            <a:ext cx="9147176" cy="3949717"/>
          </a:xfrm>
          <a:prstGeom prst="rect">
            <a:avLst/>
          </a:prstGeom>
        </p:spPr>
      </p:pic>
      <p:sp>
        <p:nvSpPr>
          <p:cNvPr id="2" name="Title 1"/>
          <p:cNvSpPr>
            <a:spLocks noGrp="1"/>
          </p:cNvSpPr>
          <p:nvPr>
            <p:ph type="ctrTitle" hasCustomPrompt="1"/>
          </p:nvPr>
        </p:nvSpPr>
        <p:spPr>
          <a:xfrm>
            <a:off x="-10694" y="1411705"/>
            <a:ext cx="9154693" cy="1965960"/>
          </a:xfrm>
          <a:prstGeom prst="rect">
            <a:avLst/>
          </a:prstGeom>
          <a:solidFill>
            <a:srgbClr val="0097E0">
              <a:alpha val="82000"/>
            </a:srgbClr>
          </a:solidFill>
        </p:spPr>
        <p:txBody>
          <a:bodyPr lIns="182880" tIns="274320" rIns="182880" bIns="182880" anchor="t">
            <a:noAutofit/>
          </a:bodyPr>
          <a:lstStyle>
            <a:lvl1pPr algn="ctr">
              <a:defRPr sz="2800" b="1" i="0" cap="all" baseline="0">
                <a:solidFill>
                  <a:schemeClr val="bg1"/>
                </a:solidFill>
                <a:latin typeface="Arial" panose="020B0604020202020204" pitchFamily="34" charset="0"/>
              </a:defRPr>
            </a:lvl1pPr>
          </a:lstStyle>
          <a:p>
            <a:r>
              <a:rPr lang="en-US"/>
              <a:t>Thank you for your time and attention</a:t>
            </a:r>
          </a:p>
        </p:txBody>
      </p:sp>
      <p:sp>
        <p:nvSpPr>
          <p:cNvPr id="8" name="Text Placeholder 5">
            <a:extLst>
              <a:ext uri="{FF2B5EF4-FFF2-40B4-BE49-F238E27FC236}">
                <a16:creationId xmlns:a16="http://schemas.microsoft.com/office/drawing/2014/main" id="{0BC8FD5A-0473-4F47-B6D4-95A2924D4126}"/>
              </a:ext>
            </a:extLst>
          </p:cNvPr>
          <p:cNvSpPr>
            <a:spLocks noGrp="1"/>
          </p:cNvSpPr>
          <p:nvPr>
            <p:ph type="body" sz="quarter" idx="12" hasCustomPrompt="1"/>
          </p:nvPr>
        </p:nvSpPr>
        <p:spPr>
          <a:xfrm>
            <a:off x="-10695" y="2309523"/>
            <a:ext cx="9154695" cy="357605"/>
          </a:xfrm>
        </p:spPr>
        <p:txBody>
          <a:bodyPr lIns="274320"/>
          <a:lstStyle>
            <a:lvl1pPr marL="0" indent="0" algn="ctr">
              <a:spcAft>
                <a:spcPts val="600"/>
              </a:spcAft>
              <a:buFont typeface="Arial" panose="020B0604020202020204" pitchFamily="34" charset="0"/>
              <a:buNone/>
              <a:tabLst>
                <a:tab pos="171450" algn="l"/>
              </a:tabLst>
              <a:defRPr sz="1800" b="0">
                <a:solidFill>
                  <a:schemeClr val="bg1"/>
                </a:solidFill>
              </a:defRPr>
            </a:lvl1pPr>
            <a:lvl2pPr marL="171450" indent="-171450">
              <a:spcAft>
                <a:spcPts val="600"/>
              </a:spcAft>
              <a:buClr>
                <a:schemeClr val="bg1"/>
              </a:buClr>
              <a:buFont typeface="Arial" panose="020B0604020202020204" pitchFamily="34" charset="0"/>
              <a:buNone/>
              <a:defRPr sz="1800">
                <a:solidFill>
                  <a:schemeClr val="bg1"/>
                </a:solidFill>
              </a:defRPr>
            </a:lvl2pPr>
          </a:lstStyle>
          <a:p>
            <a:pPr lvl="0"/>
            <a:r>
              <a:rPr lang="en-US"/>
              <a:t>For more information, contact:</a:t>
            </a:r>
          </a:p>
        </p:txBody>
      </p:sp>
      <p:sp>
        <p:nvSpPr>
          <p:cNvPr id="6" name="Text Placeholder 5">
            <a:extLst>
              <a:ext uri="{FF2B5EF4-FFF2-40B4-BE49-F238E27FC236}">
                <a16:creationId xmlns:a16="http://schemas.microsoft.com/office/drawing/2014/main" id="{6B019B22-F657-974A-9CB3-0E9AB8BACBEC}"/>
              </a:ext>
            </a:extLst>
          </p:cNvPr>
          <p:cNvSpPr>
            <a:spLocks noGrp="1"/>
          </p:cNvSpPr>
          <p:nvPr>
            <p:ph type="body" sz="quarter" idx="14" hasCustomPrompt="1"/>
          </p:nvPr>
        </p:nvSpPr>
        <p:spPr>
          <a:xfrm>
            <a:off x="0" y="2674903"/>
            <a:ext cx="9144000" cy="682059"/>
          </a:xfrm>
        </p:spPr>
        <p:txBody>
          <a:bodyPr lIns="274320"/>
          <a:lstStyle>
            <a:lvl1pPr algn="ctr">
              <a:spcAft>
                <a:spcPts val="0"/>
              </a:spcAft>
              <a:defRPr sz="1800" b="0">
                <a:solidFill>
                  <a:schemeClr val="bg1"/>
                </a:solidFill>
              </a:defRPr>
            </a:lvl1pPr>
          </a:lstStyle>
          <a:p>
            <a:pPr lvl="0"/>
            <a:r>
              <a:rPr lang="en-US"/>
              <a:t>ADD Presenter Name</a:t>
            </a:r>
            <a:br>
              <a:rPr lang="en-US"/>
            </a:br>
            <a:r>
              <a:rPr lang="en-US"/>
              <a:t>ADD Contact Information</a:t>
            </a:r>
          </a:p>
        </p:txBody>
      </p:sp>
      <p:sp>
        <p:nvSpPr>
          <p:cNvPr id="11" name="Footer Placeholder 4">
            <a:extLst>
              <a:ext uri="{FF2B5EF4-FFF2-40B4-BE49-F238E27FC236}">
                <a16:creationId xmlns:a16="http://schemas.microsoft.com/office/drawing/2014/main" id="{22DB7133-65F5-334B-B2FA-236290163FC9}"/>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a:t>
            </a:r>
          </a:p>
        </p:txBody>
      </p:sp>
    </p:spTree>
    <p:custDataLst>
      <p:tags r:id="rId1"/>
    </p:custDataLst>
    <p:extLst>
      <p:ext uri="{BB962C8B-B14F-4D97-AF65-F5344CB8AC3E}">
        <p14:creationId xmlns:p14="http://schemas.microsoft.com/office/powerpoint/2010/main" val="1471871517"/>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Section Divider-Bldg Title Slide">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744279" y="0"/>
            <a:ext cx="988828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337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Section Divider-Bldg 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9220200" cy="5143500"/>
          </a:xfrm>
          <a:prstGeom prst="rect">
            <a:avLst/>
          </a:prstGeom>
        </p:spPr>
      </p:pic>
    </p:spTree>
    <p:extLst>
      <p:ext uri="{BB962C8B-B14F-4D97-AF65-F5344CB8AC3E}">
        <p14:creationId xmlns:p14="http://schemas.microsoft.com/office/powerpoint/2010/main" val="3313776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Section Divider-Bldg 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5143501"/>
          </a:xfrm>
          <a:prstGeom prst="rect">
            <a:avLst/>
          </a:prstGeom>
        </p:spPr>
      </p:pic>
    </p:spTree>
    <p:extLst>
      <p:ext uri="{BB962C8B-B14F-4D97-AF65-F5344CB8AC3E}">
        <p14:creationId xmlns:p14="http://schemas.microsoft.com/office/powerpoint/2010/main" val="963123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A19E968-071B-4646-AD19-C48A1A21051D}"/>
              </a:ext>
            </a:extLst>
          </p:cNvPr>
          <p:cNvPicPr>
            <a:picLocks noChangeAspect="1"/>
          </p:cNvPicPr>
          <p:nvPr userDrawn="1"/>
        </p:nvPicPr>
        <p:blipFill>
          <a:blip r:embed="rId2"/>
          <a:stretch>
            <a:fillRect/>
          </a:stretch>
        </p:blipFill>
        <p:spPr>
          <a:xfrm rot="10800000">
            <a:off x="0" y="0"/>
            <a:ext cx="9144000" cy="5143500"/>
          </a:xfrm>
          <a:prstGeom prst="rect">
            <a:avLst/>
          </a:prstGeom>
        </p:spPr>
      </p:pic>
      <p:sp>
        <p:nvSpPr>
          <p:cNvPr id="17" name="Title 1">
            <a:extLst>
              <a:ext uri="{FF2B5EF4-FFF2-40B4-BE49-F238E27FC236}">
                <a16:creationId xmlns:a16="http://schemas.microsoft.com/office/drawing/2014/main" id="{B1E9A3EE-0B9F-44C9-BDE6-FAE04EFD1B17}"/>
              </a:ext>
            </a:extLst>
          </p:cNvPr>
          <p:cNvSpPr>
            <a:spLocks noGrp="1"/>
          </p:cNvSpPr>
          <p:nvPr>
            <p:ph type="title"/>
          </p:nvPr>
        </p:nvSpPr>
        <p:spPr>
          <a:xfrm>
            <a:off x="1354238" y="219075"/>
            <a:ext cx="7161112" cy="427544"/>
          </a:xfrm>
        </p:spPr>
        <p:txBody>
          <a:bodyPr>
            <a:normAutofit/>
          </a:bodyPr>
          <a:lstStyle>
            <a:lvl1pPr>
              <a:defRPr sz="2100" b="1">
                <a:solidFill>
                  <a:srgbClr val="0097E0"/>
                </a:solidFill>
                <a:latin typeface="Montserrat" panose="00000500000000000000" pitchFamily="50" charset="0"/>
              </a:defRPr>
            </a:lvl1pPr>
          </a:lstStyle>
          <a:p>
            <a:r>
              <a:rPr lang="en-US"/>
              <a:t>Click to edit Master title style</a:t>
            </a:r>
          </a:p>
        </p:txBody>
      </p:sp>
      <p:sp>
        <p:nvSpPr>
          <p:cNvPr id="18" name="Content Placeholder 2">
            <a:extLst>
              <a:ext uri="{FF2B5EF4-FFF2-40B4-BE49-F238E27FC236}">
                <a16:creationId xmlns:a16="http://schemas.microsoft.com/office/drawing/2014/main" id="{F56FFE9C-8CC6-47AE-8191-00DFE501F093}"/>
              </a:ext>
            </a:extLst>
          </p:cNvPr>
          <p:cNvSpPr>
            <a:spLocks noGrp="1"/>
          </p:cNvSpPr>
          <p:nvPr>
            <p:ph idx="1"/>
          </p:nvPr>
        </p:nvSpPr>
        <p:spPr>
          <a:xfrm>
            <a:off x="628650" y="949831"/>
            <a:ext cx="7886700" cy="3589337"/>
          </a:xfrm>
        </p:spPr>
        <p:txBody>
          <a:bodyPr>
            <a:normAutofit/>
          </a:bodyPr>
          <a:lstStyle>
            <a:lvl1pPr>
              <a:buClr>
                <a:srgbClr val="0097E0"/>
              </a:buClr>
              <a:defRPr sz="1800">
                <a:latin typeface="Montserrat" panose="00000500000000000000" pitchFamily="50" charset="0"/>
              </a:defRPr>
            </a:lvl1pPr>
            <a:lvl2pPr marL="514350" indent="-171450">
              <a:buClr>
                <a:srgbClr val="0097E0"/>
              </a:buClr>
              <a:buSzPct val="75000"/>
              <a:buFont typeface="Courier New" panose="02070309020205020404" pitchFamily="49" charset="0"/>
              <a:buChar char="o"/>
              <a:defRPr sz="1500">
                <a:latin typeface="Montserrat" panose="00000500000000000000" pitchFamily="50" charset="0"/>
              </a:defRPr>
            </a:lvl2pPr>
            <a:lvl3pPr marL="857250" indent="-171450">
              <a:buClr>
                <a:srgbClr val="0097E0"/>
              </a:buClr>
              <a:buFont typeface="Wingdings" panose="05000000000000000000" pitchFamily="2" charset="2"/>
              <a:buChar char="§"/>
              <a:defRPr sz="1350">
                <a:latin typeface="Montserrat" panose="00000500000000000000" pitchFamily="50" charset="0"/>
              </a:defRPr>
            </a:lvl3pPr>
            <a:lvl4pPr marL="1200150" indent="-171450">
              <a:buClr>
                <a:srgbClr val="0097E0"/>
              </a:buClr>
              <a:buSzPct val="65000"/>
              <a:buFont typeface="Wingdings" panose="05000000000000000000" pitchFamily="2" charset="2"/>
              <a:buChar char="q"/>
              <a:defRPr sz="1200">
                <a:latin typeface="Montserrat" panose="00000500000000000000" pitchFamily="50" charset="0"/>
              </a:defRPr>
            </a:lvl4pPr>
            <a:lvl5pPr marL="1543050" indent="-171450">
              <a:buClr>
                <a:srgbClr val="0097E0"/>
              </a:buClr>
              <a:buFont typeface="Wingdings" panose="05000000000000000000" pitchFamily="2" charset="2"/>
              <a:buChar char="Ø"/>
              <a:defRPr sz="1200">
                <a:latin typeface="Montserrat"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7034BB47-479E-456B-A8A9-85DA3C01FBF4}"/>
              </a:ext>
            </a:extLst>
          </p:cNvPr>
          <p:cNvPicPr>
            <a:picLocks noChangeAspect="1"/>
          </p:cNvPicPr>
          <p:nvPr userDrawn="1"/>
        </p:nvPicPr>
        <p:blipFill>
          <a:blip r:embed="rId3"/>
          <a:stretch>
            <a:fillRect/>
          </a:stretch>
        </p:blipFill>
        <p:spPr>
          <a:xfrm>
            <a:off x="215900" y="212726"/>
            <a:ext cx="866775" cy="390525"/>
          </a:xfrm>
          <a:prstGeom prst="rect">
            <a:avLst/>
          </a:prstGeom>
        </p:spPr>
      </p:pic>
      <p:pic>
        <p:nvPicPr>
          <p:cNvPr id="11" name="Picture 10" descr="A white guitar with a black background&#10;&#10;Description automatically generated with low confidence">
            <a:extLst>
              <a:ext uri="{FF2B5EF4-FFF2-40B4-BE49-F238E27FC236}">
                <a16:creationId xmlns:a16="http://schemas.microsoft.com/office/drawing/2014/main" id="{72907075-6FCD-474E-ADF4-12CCDC21D537}"/>
              </a:ext>
            </a:extLst>
          </p:cNvPr>
          <p:cNvPicPr>
            <a:picLocks noChangeAspect="1"/>
          </p:cNvPicPr>
          <p:nvPr userDrawn="1"/>
        </p:nvPicPr>
        <p:blipFill rotWithShape="1">
          <a:blip r:embed="rId4">
            <a:alphaModFix amt="57000"/>
            <a:extLst>
              <a:ext uri="{28A0092B-C50C-407E-A947-70E740481C1C}">
                <a14:useLocalDpi xmlns:a14="http://schemas.microsoft.com/office/drawing/2010/main" val="0"/>
              </a:ext>
            </a:extLst>
          </a:blip>
          <a:srcRect/>
          <a:stretch/>
        </p:blipFill>
        <p:spPr>
          <a:xfrm>
            <a:off x="8289399" y="1"/>
            <a:ext cx="854601" cy="3821450"/>
          </a:xfrm>
          <a:prstGeom prst="rect">
            <a:avLst/>
          </a:prstGeom>
        </p:spPr>
      </p:pic>
      <p:pic>
        <p:nvPicPr>
          <p:cNvPr id="2" name="Picture 1" descr="A picture containing font, graphics, screenshot, graphic design&#10;&#10;Description automatically generated">
            <a:extLst>
              <a:ext uri="{FF2B5EF4-FFF2-40B4-BE49-F238E27FC236}">
                <a16:creationId xmlns:a16="http://schemas.microsoft.com/office/drawing/2014/main" id="{241D20E3-E4FA-CC5A-13EF-8BDB6CF3C47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544330" y="4652703"/>
            <a:ext cx="1358370" cy="375169"/>
          </a:xfrm>
          <a:prstGeom prst="rect">
            <a:avLst/>
          </a:prstGeom>
        </p:spPr>
      </p:pic>
    </p:spTree>
    <p:extLst>
      <p:ext uri="{BB962C8B-B14F-4D97-AF65-F5344CB8AC3E}">
        <p14:creationId xmlns:p14="http://schemas.microsoft.com/office/powerpoint/2010/main" val="2678228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A78158B-DBA3-4437-8BD8-C480C25CC8D0}"/>
              </a:ext>
            </a:extLst>
          </p:cNvPr>
          <p:cNvPicPr>
            <a:picLocks noChangeAspect="1"/>
          </p:cNvPicPr>
          <p:nvPr userDrawn="1"/>
        </p:nvPicPr>
        <p:blipFill>
          <a:blip r:embed="rId2"/>
          <a:stretch>
            <a:fillRect/>
          </a:stretch>
        </p:blipFill>
        <p:spPr>
          <a:xfrm>
            <a:off x="215900" y="212726"/>
            <a:ext cx="866775" cy="390525"/>
          </a:xfrm>
          <a:prstGeom prst="rect">
            <a:avLst/>
          </a:prstGeom>
        </p:spPr>
      </p:pic>
      <p:pic>
        <p:nvPicPr>
          <p:cNvPr id="17" name="Picture 16">
            <a:extLst>
              <a:ext uri="{FF2B5EF4-FFF2-40B4-BE49-F238E27FC236}">
                <a16:creationId xmlns:a16="http://schemas.microsoft.com/office/drawing/2014/main" id="{946104F2-EB4B-4694-B736-DD314013CECC}"/>
              </a:ext>
            </a:extLst>
          </p:cNvPr>
          <p:cNvPicPr>
            <a:picLocks noChangeAspect="1"/>
          </p:cNvPicPr>
          <p:nvPr userDrawn="1"/>
        </p:nvPicPr>
        <p:blipFill>
          <a:blip r:embed="rId3"/>
          <a:stretch>
            <a:fillRect/>
          </a:stretch>
        </p:blipFill>
        <p:spPr>
          <a:xfrm>
            <a:off x="7326832" y="174022"/>
            <a:ext cx="1216025" cy="264353"/>
          </a:xfrm>
          <a:prstGeom prst="rect">
            <a:avLst/>
          </a:prstGeom>
        </p:spPr>
      </p:pic>
      <p:pic>
        <p:nvPicPr>
          <p:cNvPr id="18" name="Picture 17">
            <a:extLst>
              <a:ext uri="{FF2B5EF4-FFF2-40B4-BE49-F238E27FC236}">
                <a16:creationId xmlns:a16="http://schemas.microsoft.com/office/drawing/2014/main" id="{4B193C06-1079-47A1-9E52-7DD8FBC43B77}"/>
              </a:ext>
            </a:extLst>
          </p:cNvPr>
          <p:cNvPicPr>
            <a:picLocks noChangeAspect="1"/>
          </p:cNvPicPr>
          <p:nvPr userDrawn="1"/>
        </p:nvPicPr>
        <p:blipFill>
          <a:blip r:embed="rId4"/>
          <a:stretch>
            <a:fillRect/>
          </a:stretch>
        </p:blipFill>
        <p:spPr>
          <a:xfrm>
            <a:off x="316229" y="4572930"/>
            <a:ext cx="499428" cy="418126"/>
          </a:xfrm>
          <a:prstGeom prst="rect">
            <a:avLst/>
          </a:prstGeom>
        </p:spPr>
      </p:pic>
      <p:pic>
        <p:nvPicPr>
          <p:cNvPr id="19" name="Picture 18">
            <a:extLst>
              <a:ext uri="{FF2B5EF4-FFF2-40B4-BE49-F238E27FC236}">
                <a16:creationId xmlns:a16="http://schemas.microsoft.com/office/drawing/2014/main" id="{19FB1E8B-16F5-4DA6-9256-EB4EDF279526}"/>
              </a:ext>
            </a:extLst>
          </p:cNvPr>
          <p:cNvPicPr>
            <a:picLocks noChangeAspect="1"/>
          </p:cNvPicPr>
          <p:nvPr userDrawn="1"/>
        </p:nvPicPr>
        <p:blipFill>
          <a:blip r:embed="rId4"/>
          <a:stretch>
            <a:fillRect/>
          </a:stretch>
        </p:blipFill>
        <p:spPr>
          <a:xfrm>
            <a:off x="8636224" y="91695"/>
            <a:ext cx="387491" cy="324411"/>
          </a:xfrm>
          <a:prstGeom prst="rect">
            <a:avLst/>
          </a:prstGeom>
        </p:spPr>
      </p:pic>
      <p:sp>
        <p:nvSpPr>
          <p:cNvPr id="21" name="Title 1">
            <a:extLst>
              <a:ext uri="{FF2B5EF4-FFF2-40B4-BE49-F238E27FC236}">
                <a16:creationId xmlns:a16="http://schemas.microsoft.com/office/drawing/2014/main" id="{05957647-6304-4F74-BB1A-2609EADA98F8}"/>
              </a:ext>
            </a:extLst>
          </p:cNvPr>
          <p:cNvSpPr>
            <a:spLocks noGrp="1"/>
          </p:cNvSpPr>
          <p:nvPr>
            <p:ph type="title"/>
          </p:nvPr>
        </p:nvSpPr>
        <p:spPr>
          <a:xfrm>
            <a:off x="1354238" y="219075"/>
            <a:ext cx="7161112" cy="427544"/>
          </a:xfrm>
        </p:spPr>
        <p:txBody>
          <a:bodyPr>
            <a:normAutofit/>
          </a:bodyPr>
          <a:lstStyle>
            <a:lvl1pPr>
              <a:defRPr sz="2100" b="1">
                <a:solidFill>
                  <a:srgbClr val="0097E0"/>
                </a:solidFill>
                <a:latin typeface="Montserrat" panose="00000500000000000000" pitchFamily="50" charset="0"/>
              </a:defRPr>
            </a:lvl1pPr>
          </a:lstStyle>
          <a:p>
            <a:r>
              <a:rPr lang="en-US"/>
              <a:t>Click to edit Master title style</a:t>
            </a:r>
          </a:p>
        </p:txBody>
      </p:sp>
      <p:sp>
        <p:nvSpPr>
          <p:cNvPr id="22" name="Content Placeholder 2">
            <a:extLst>
              <a:ext uri="{FF2B5EF4-FFF2-40B4-BE49-F238E27FC236}">
                <a16:creationId xmlns:a16="http://schemas.microsoft.com/office/drawing/2014/main" id="{4C080759-9E49-4C85-ACA5-4E9C98E72618}"/>
              </a:ext>
            </a:extLst>
          </p:cNvPr>
          <p:cNvSpPr>
            <a:spLocks noGrp="1"/>
          </p:cNvSpPr>
          <p:nvPr>
            <p:ph idx="1"/>
          </p:nvPr>
        </p:nvSpPr>
        <p:spPr>
          <a:xfrm>
            <a:off x="628650" y="949831"/>
            <a:ext cx="7886700" cy="3589337"/>
          </a:xfrm>
        </p:spPr>
        <p:txBody>
          <a:bodyPr>
            <a:normAutofit/>
          </a:bodyPr>
          <a:lstStyle>
            <a:lvl1pPr>
              <a:buClr>
                <a:srgbClr val="0097E0"/>
              </a:buClr>
              <a:defRPr sz="1800">
                <a:latin typeface="Montserrat" panose="00000500000000000000" pitchFamily="50" charset="0"/>
              </a:defRPr>
            </a:lvl1pPr>
            <a:lvl2pPr marL="514350" indent="-171450">
              <a:buClr>
                <a:srgbClr val="0097E0"/>
              </a:buClr>
              <a:buSzPct val="75000"/>
              <a:buFont typeface="Courier New" panose="02070309020205020404" pitchFamily="49" charset="0"/>
              <a:buChar char="o"/>
              <a:defRPr sz="1500">
                <a:latin typeface="Montserrat" panose="00000500000000000000" pitchFamily="50" charset="0"/>
              </a:defRPr>
            </a:lvl2pPr>
            <a:lvl3pPr marL="857250" indent="-171450">
              <a:buClr>
                <a:srgbClr val="0097E0"/>
              </a:buClr>
              <a:buFont typeface="Wingdings" panose="05000000000000000000" pitchFamily="2" charset="2"/>
              <a:buChar char="§"/>
              <a:defRPr sz="1350">
                <a:latin typeface="Montserrat" panose="00000500000000000000" pitchFamily="50" charset="0"/>
              </a:defRPr>
            </a:lvl3pPr>
            <a:lvl4pPr marL="1200150" indent="-171450">
              <a:buClr>
                <a:srgbClr val="0097E0"/>
              </a:buClr>
              <a:buSzPct val="65000"/>
              <a:buFont typeface="Wingdings" panose="05000000000000000000" pitchFamily="2" charset="2"/>
              <a:buChar char="q"/>
              <a:defRPr sz="1200">
                <a:latin typeface="Montserrat" panose="00000500000000000000" pitchFamily="50" charset="0"/>
              </a:defRPr>
            </a:lvl4pPr>
            <a:lvl5pPr marL="1543050" indent="-171450">
              <a:buClr>
                <a:srgbClr val="0097E0"/>
              </a:buClr>
              <a:buFont typeface="Wingdings" panose="05000000000000000000" pitchFamily="2" charset="2"/>
              <a:buChar char="Ø"/>
              <a:defRPr sz="1200">
                <a:latin typeface="Montserrat"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C0F52523-D55C-4034-AF72-9F097EDA0ED6}"/>
              </a:ext>
            </a:extLst>
          </p:cNvPr>
          <p:cNvPicPr>
            <a:picLocks noChangeAspect="1"/>
          </p:cNvPicPr>
          <p:nvPr userDrawn="1"/>
        </p:nvPicPr>
        <p:blipFill rotWithShape="1">
          <a:blip r:embed="rId5">
            <a:alphaModFix amt="19000"/>
          </a:blip>
          <a:srcRect t="12133" r="18112" b="12866"/>
          <a:stretch/>
        </p:blipFill>
        <p:spPr>
          <a:xfrm>
            <a:off x="27207" y="4250531"/>
            <a:ext cx="7416581" cy="892970"/>
          </a:xfrm>
          <a:prstGeom prst="rect">
            <a:avLst/>
          </a:prstGeom>
        </p:spPr>
      </p:pic>
      <p:pic>
        <p:nvPicPr>
          <p:cNvPr id="2" name="Picture 1" descr="A picture containing font, graphics, screenshot, graphic design&#10;&#10;Description automatically generated">
            <a:extLst>
              <a:ext uri="{FF2B5EF4-FFF2-40B4-BE49-F238E27FC236}">
                <a16:creationId xmlns:a16="http://schemas.microsoft.com/office/drawing/2014/main" id="{307D90B9-482B-D1CA-8F57-196AA094FE0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4330" y="4652703"/>
            <a:ext cx="1358370" cy="375169"/>
          </a:xfrm>
          <a:prstGeom prst="rect">
            <a:avLst/>
          </a:prstGeom>
        </p:spPr>
      </p:pic>
    </p:spTree>
    <p:extLst>
      <p:ext uri="{BB962C8B-B14F-4D97-AF65-F5344CB8AC3E}">
        <p14:creationId xmlns:p14="http://schemas.microsoft.com/office/powerpoint/2010/main" val="3258463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 Col. over 2 Col. Content">
    <p:spTree>
      <p:nvGrpSpPr>
        <p:cNvPr id="1" name=""/>
        <p:cNvGrpSpPr/>
        <p:nvPr/>
      </p:nvGrpSpPr>
      <p:grpSpPr>
        <a:xfrm>
          <a:off x="0" y="0"/>
          <a:ext cx="0" cy="0"/>
          <a:chOff x="0" y="0"/>
          <a:chExt cx="0" cy="0"/>
        </a:xfrm>
      </p:grpSpPr>
      <p:sp>
        <p:nvSpPr>
          <p:cNvPr id="10" name="Content Placeholder 2"/>
          <p:cNvSpPr>
            <a:spLocks noGrp="1"/>
          </p:cNvSpPr>
          <p:nvPr>
            <p:ph sz="half" idx="13"/>
          </p:nvPr>
        </p:nvSpPr>
        <p:spPr>
          <a:xfrm>
            <a:off x="172593" y="2202873"/>
            <a:ext cx="4313682" cy="2210334"/>
          </a:xfrm>
          <a:prstGeom prst="rect">
            <a:avLst/>
          </a:prstGeom>
        </p:spPr>
        <p:txBody>
          <a:bodyPr/>
          <a:lstStyle>
            <a:lvl1pPr>
              <a:defRPr sz="1500">
                <a:solidFill>
                  <a:schemeClr val="tx1"/>
                </a:solidFill>
              </a:defRPr>
            </a:lvl1pPr>
            <a:lvl2pPr>
              <a:defRPr sz="1350">
                <a:solidFill>
                  <a:schemeClr val="tx1"/>
                </a:solidFill>
              </a:defRPr>
            </a:lvl2pPr>
            <a:lvl3pPr>
              <a:defRPr sz="1350">
                <a:solidFill>
                  <a:schemeClr val="tx1"/>
                </a:solidFill>
              </a:defRPr>
            </a:lvl3pPr>
            <a:lvl4pPr>
              <a:defRPr sz="1350">
                <a:solidFill>
                  <a:schemeClr val="tx1"/>
                </a:solidFill>
              </a:defRPr>
            </a:lvl4pPr>
            <a:lvl5pPr>
              <a:defRPr sz="1350">
                <a:solidFill>
                  <a:schemeClr val="tx1"/>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sz="half" idx="14"/>
          </p:nvPr>
        </p:nvSpPr>
        <p:spPr>
          <a:xfrm>
            <a:off x="4657725" y="2202873"/>
            <a:ext cx="4313682" cy="2210334"/>
          </a:xfrm>
          <a:prstGeom prst="rect">
            <a:avLst/>
          </a:prstGeom>
        </p:spPr>
        <p:txBody>
          <a:bodyPr/>
          <a:lstStyle>
            <a:lvl1pPr>
              <a:defRPr sz="1500">
                <a:solidFill>
                  <a:schemeClr val="tx1"/>
                </a:solidFill>
              </a:defRPr>
            </a:lvl1pPr>
            <a:lvl2pPr>
              <a:defRPr sz="1350">
                <a:solidFill>
                  <a:schemeClr val="tx1"/>
                </a:solidFill>
              </a:defRPr>
            </a:lvl2pPr>
            <a:lvl3pPr>
              <a:defRPr sz="1350">
                <a:solidFill>
                  <a:schemeClr val="tx1"/>
                </a:solidFill>
              </a:defRPr>
            </a:lvl3pPr>
            <a:lvl4pPr>
              <a:defRPr sz="1350">
                <a:solidFill>
                  <a:schemeClr val="tx1"/>
                </a:solidFill>
              </a:defRPr>
            </a:lvl4pPr>
            <a:lvl5pPr>
              <a:defRPr sz="1350">
                <a:solidFill>
                  <a:schemeClr val="tx1"/>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059CD6D9-E58B-4B79-A9AD-1FC9B9405323}"/>
              </a:ext>
            </a:extLst>
          </p:cNvPr>
          <p:cNvSpPr>
            <a:spLocks noGrp="1"/>
          </p:cNvSpPr>
          <p:nvPr>
            <p:ph type="title"/>
          </p:nvPr>
        </p:nvSpPr>
        <p:spPr>
          <a:xfrm>
            <a:off x="172593" y="96012"/>
            <a:ext cx="8798814" cy="29931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6C6D0D5-AE0E-4CDA-9415-BB29F071D9F1}"/>
              </a:ext>
            </a:extLst>
          </p:cNvPr>
          <p:cNvSpPr>
            <a:spLocks noGrp="1"/>
          </p:cNvSpPr>
          <p:nvPr>
            <p:ph sz="quarter" idx="15"/>
          </p:nvPr>
        </p:nvSpPr>
        <p:spPr>
          <a:xfrm>
            <a:off x="172641" y="548640"/>
            <a:ext cx="8798719" cy="14966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349587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no sub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E997EF-9A92-4C48-9A8A-F4455C164382}"/>
              </a:ext>
            </a:extLst>
          </p:cNvPr>
          <p:cNvSpPr/>
          <p:nvPr/>
        </p:nvSpPr>
        <p:spPr>
          <a:xfrm>
            <a:off x="0" y="0"/>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7E0"/>
              </a:solidFill>
            </a:endParaRPr>
          </a:p>
        </p:txBody>
      </p:sp>
      <p:sp>
        <p:nvSpPr>
          <p:cNvPr id="11" name="Right Triangle 10">
            <a:extLst>
              <a:ext uri="{FF2B5EF4-FFF2-40B4-BE49-F238E27FC236}">
                <a16:creationId xmlns:a16="http://schemas.microsoft.com/office/drawing/2014/main" id="{C29681BE-BC5E-4B11-8E29-E74D5CFA22CA}"/>
              </a:ext>
            </a:extLst>
          </p:cNvPr>
          <p:cNvSpPr/>
          <p:nvPr/>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7E0"/>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4" y="-7684"/>
            <a:ext cx="8680072" cy="378712"/>
          </a:xfrm>
          <a:prstGeom prst="rect">
            <a:avLst/>
          </a:prstGeom>
        </p:spPr>
        <p:txBody>
          <a:bodyPr/>
          <a:lstStyle>
            <a:lvl1pPr>
              <a:defRPr>
                <a:solidFill>
                  <a:schemeClr val="bg1"/>
                </a:solidFill>
              </a:defRPr>
            </a:lvl1pPr>
          </a:lstStyle>
          <a:p>
            <a:r>
              <a:rPr lang="en-US"/>
              <a:t>Click to edit Master title style</a:t>
            </a:r>
          </a:p>
        </p:txBody>
      </p:sp>
      <p:sp>
        <p:nvSpPr>
          <p:cNvPr id="12" name="Content Placeholder 3">
            <a:extLst>
              <a:ext uri="{FF2B5EF4-FFF2-40B4-BE49-F238E27FC236}">
                <a16:creationId xmlns:a16="http://schemas.microsoft.com/office/drawing/2014/main" id="{2E30F1DD-361A-C644-9345-8B1FF541CDA0}"/>
              </a:ext>
            </a:extLst>
          </p:cNvPr>
          <p:cNvSpPr>
            <a:spLocks noGrp="1"/>
          </p:cNvSpPr>
          <p:nvPr>
            <p:ph sz="quarter" idx="18" hasCustomPrompt="1"/>
          </p:nvPr>
        </p:nvSpPr>
        <p:spPr>
          <a:xfrm>
            <a:off x="221884" y="756358"/>
            <a:ext cx="8680072" cy="3855399"/>
          </a:xfrm>
        </p:spPr>
        <p:txBody>
          <a:bodyPr anchor="t">
            <a:noAutofit/>
          </a:bodyPr>
          <a:lstStyle>
            <a:lvl1pPr marL="171450" indent="-171450">
              <a:spcAft>
                <a:spcPts val="600"/>
              </a:spcAft>
              <a:buClr>
                <a:schemeClr val="tx2"/>
              </a:buClr>
              <a:buFont typeface="Arial" panose="020B0604020202020204" pitchFamily="34" charset="0"/>
              <a:buChar char="•"/>
              <a:defRPr sz="1400" b="0">
                <a:solidFill>
                  <a:schemeClr val="tx1"/>
                </a:solidFill>
              </a:defRPr>
            </a:lvl1pPr>
            <a:lvl2pPr marL="174625" indent="-174625">
              <a:spcAft>
                <a:spcPts val="600"/>
              </a:spcAft>
              <a:buFont typeface="Arial" panose="020B0604020202020204" pitchFamily="34" charset="0"/>
              <a:buChar char="•"/>
              <a:defRPr sz="1400"/>
            </a:lvl2pPr>
          </a:lstStyle>
          <a:p>
            <a:pPr lvl="0"/>
            <a:r>
              <a:rPr lang="en-US"/>
              <a:t>Click to edit master text styles</a:t>
            </a:r>
          </a:p>
        </p:txBody>
      </p:sp>
      <p:sp>
        <p:nvSpPr>
          <p:cNvPr id="8" name="Footer Placeholder 4">
            <a:extLst>
              <a:ext uri="{FF2B5EF4-FFF2-40B4-BE49-F238E27FC236}">
                <a16:creationId xmlns:a16="http://schemas.microsoft.com/office/drawing/2014/main" id="{3192C13C-83F5-AC47-A36C-BF6AE9781753}"/>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2023 Daikin Applied  </a:t>
            </a:r>
          </a:p>
        </p:txBody>
      </p:sp>
    </p:spTree>
    <p:custDataLst>
      <p:tags r:id="rId1"/>
    </p:custDataLst>
    <p:extLst>
      <p:ext uri="{BB962C8B-B14F-4D97-AF65-F5344CB8AC3E}">
        <p14:creationId xmlns:p14="http://schemas.microsoft.com/office/powerpoint/2010/main" val="21230260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Heading +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E997EF-9A92-4C48-9A8A-F4455C164382}"/>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ight Triangle 10">
            <a:extLst>
              <a:ext uri="{FF2B5EF4-FFF2-40B4-BE49-F238E27FC236}">
                <a16:creationId xmlns:a16="http://schemas.microsoft.com/office/drawing/2014/main" id="{C29681BE-BC5E-4B11-8E29-E74D5CFA22CA}"/>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42048" y="35574"/>
            <a:ext cx="8680072" cy="299160"/>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241301" y="685799"/>
            <a:ext cx="8680072" cy="4040841"/>
          </a:xfrm>
        </p:spPr>
        <p:txBody>
          <a:bodyPr/>
          <a:lstStyle>
            <a:lvl1pPr>
              <a:defRPr sz="1400"/>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21884" y="4842761"/>
            <a:ext cx="2895600" cy="273844"/>
          </a:xfrm>
          <a:prstGeom prst="rect">
            <a:avLst/>
          </a:prstGeom>
        </p:spPr>
        <p:txBody>
          <a:bodyPr/>
          <a:lstStyle/>
          <a:p>
            <a:r>
              <a:rPr lang="en-US">
                <a:solidFill>
                  <a:schemeClr val="bg1">
                    <a:lumMod val="50000"/>
                  </a:schemeClr>
                </a:solidFill>
              </a:rPr>
              <a:t>©2023 Daikin Applied  </a:t>
            </a:r>
            <a:endParaRPr lang="en-US" sz="600">
              <a:solidFill>
                <a:schemeClr val="bg1">
                  <a:lumMod val="50000"/>
                </a:schemeClr>
              </a:solidFill>
            </a:endParaRPr>
          </a:p>
        </p:txBody>
      </p:sp>
    </p:spTree>
    <p:custDataLst>
      <p:tags r:id="rId1"/>
    </p:custDataLst>
    <p:extLst>
      <p:ext uri="{BB962C8B-B14F-4D97-AF65-F5344CB8AC3E}">
        <p14:creationId xmlns:p14="http://schemas.microsoft.com/office/powerpoint/2010/main" val="23272192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14300"/>
            <a:ext cx="9144000" cy="308372"/>
          </a:xfrm>
        </p:spPr>
        <p:txBody>
          <a:bodyPr>
            <a:normAutofit/>
          </a:bodyPr>
          <a:lstStyle>
            <a:lvl1pPr algn="l">
              <a:defRPr sz="2400" b="1" i="0" cap="small" baseline="0">
                <a:solidFill>
                  <a:schemeClr val="accent1">
                    <a:lumMod val="75000"/>
                  </a:schemeClr>
                </a:solidFill>
                <a:latin typeface="Arial" panose="020B0604020202020204" pitchFamily="34" charset="0"/>
              </a:defRPr>
            </a:lvl1pPr>
          </a:lstStyle>
          <a:p>
            <a:r>
              <a:rPr lang="en-US"/>
              <a:t>Click to Edit Master Title; Cap Main Words</a:t>
            </a:r>
          </a:p>
        </p:txBody>
      </p:sp>
      <p:sp>
        <p:nvSpPr>
          <p:cNvPr id="3" name="Content Placeholder 2"/>
          <p:cNvSpPr>
            <a:spLocks noGrp="1"/>
          </p:cNvSpPr>
          <p:nvPr>
            <p:ph idx="1" hasCustomPrompt="1"/>
          </p:nvPr>
        </p:nvSpPr>
        <p:spPr>
          <a:xfrm>
            <a:off x="914400" y="742950"/>
            <a:ext cx="7391400" cy="3714750"/>
          </a:xfrm>
        </p:spPr>
        <p:txBody>
          <a:bodyPr>
            <a:normAutofit/>
          </a:bodyPr>
          <a:lstStyle>
            <a:lvl1pPr marL="230188" indent="-230188">
              <a:buClr>
                <a:schemeClr val="accent1">
                  <a:lumMod val="75000"/>
                </a:schemeClr>
              </a:buClr>
              <a:buSzPct val="120000"/>
              <a:buFont typeface="Arial" panose="020B0604020202020204" pitchFamily="34" charset="0"/>
              <a:buChar char="›"/>
              <a:defRPr sz="2400" baseline="0">
                <a:latin typeface="Arial" panose="020B0604020202020204" pitchFamily="34" charset="0"/>
              </a:defRPr>
            </a:lvl1pPr>
            <a:lvl2pPr marL="860425" indent="-403225">
              <a:buClr>
                <a:schemeClr val="accent1">
                  <a:lumMod val="75000"/>
                </a:schemeClr>
              </a:buClr>
              <a:buFont typeface="Calibri" panose="020F0502020204030204" pitchFamily="34" charset="0"/>
              <a:buChar char="—"/>
              <a:defRPr sz="2400" baseline="0">
                <a:latin typeface="Arial" panose="020B0604020202020204" pitchFamily="34" charset="0"/>
              </a:defRPr>
            </a:lvl2pPr>
            <a:lvl3pPr marL="1198563" indent="-284163">
              <a:buClr>
                <a:schemeClr val="accent1">
                  <a:lumMod val="75000"/>
                </a:schemeClr>
              </a:buClr>
              <a:buFont typeface="Calibri" panose="020F0502020204030204" pitchFamily="34" charset="0"/>
              <a:buChar char="–"/>
              <a:defRPr sz="2400" baseline="0">
                <a:latin typeface="Arial" panose="020B0604020202020204" pitchFamily="34" charset="0"/>
              </a:defRPr>
            </a:lvl3pPr>
          </a:lstStyle>
          <a:p>
            <a:pPr lvl="0"/>
            <a:r>
              <a:rPr lang="en-US"/>
              <a:t>Click to edit; sentence case</a:t>
            </a:r>
          </a:p>
          <a:p>
            <a:pPr lvl="1"/>
            <a:r>
              <a:rPr lang="en-US"/>
              <a:t>Second level</a:t>
            </a:r>
          </a:p>
          <a:p>
            <a:pPr lvl="2"/>
            <a:r>
              <a:rPr lang="en-US"/>
              <a:t>Third level</a:t>
            </a:r>
          </a:p>
        </p:txBody>
      </p:sp>
      <p:sp>
        <p:nvSpPr>
          <p:cNvPr id="9" name="TextBox 8"/>
          <p:cNvSpPr txBox="1"/>
          <p:nvPr userDrawn="1"/>
        </p:nvSpPr>
        <p:spPr>
          <a:xfrm>
            <a:off x="245244" y="4790948"/>
            <a:ext cx="973343" cy="18466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a:solidFill>
                  <a:schemeClr val="bg1">
                    <a:lumMod val="50000"/>
                  </a:schemeClr>
                </a:solidFill>
              </a:rPr>
              <a:t>©2021 Daikin Applied  </a:t>
            </a:r>
          </a:p>
        </p:txBody>
      </p:sp>
    </p:spTree>
    <p:extLst>
      <p:ext uri="{BB962C8B-B14F-4D97-AF65-F5344CB8AC3E}">
        <p14:creationId xmlns:p14="http://schemas.microsoft.com/office/powerpoint/2010/main" val="1291231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5A00FB-3EF6-4008-8229-0048DD5A3337}"/>
              </a:ext>
            </a:extLst>
          </p:cNvPr>
          <p:cNvSpPr/>
          <p:nvPr userDrawn="1"/>
        </p:nvSpPr>
        <p:spPr>
          <a:xfrm>
            <a:off x="0" y="0"/>
            <a:ext cx="9144000" cy="387179"/>
          </a:xfrm>
          <a:prstGeom prst="rect">
            <a:avLst/>
          </a:prstGeom>
          <a:solidFill>
            <a:srgbClr val="009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3CC2EF44-EA5F-4371-9F1B-A69AF3AE7DD9}"/>
              </a:ext>
            </a:extLst>
          </p:cNvPr>
          <p:cNvSpPr/>
          <p:nvPr userDrawn="1"/>
        </p:nvSpPr>
        <p:spPr>
          <a:xfrm rot="18900000">
            <a:off x="424811" y="272410"/>
            <a:ext cx="211538" cy="211538"/>
          </a:xfrm>
          <a:prstGeom prst="rtTriangle">
            <a:avLst/>
          </a:prstGeom>
          <a:solidFill>
            <a:srgbClr val="009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8A8DBDC7-8E5C-497A-A57E-E58E8BFF9A2A}"/>
              </a:ext>
            </a:extLst>
          </p:cNvPr>
          <p:cNvSpPr>
            <a:spLocks noGrp="1"/>
          </p:cNvSpPr>
          <p:nvPr>
            <p:ph type="title"/>
          </p:nvPr>
        </p:nvSpPr>
        <p:spPr>
          <a:xfrm>
            <a:off x="242047" y="6998"/>
            <a:ext cx="7391254" cy="358750"/>
          </a:xfrm>
          <a:prstGeom prst="rect">
            <a:avLst/>
          </a:prstGeom>
        </p:spPr>
        <p:txBody>
          <a:bodyPr/>
          <a:lstStyle>
            <a:lvl1pPr algn="l">
              <a:defRPr sz="2000">
                <a:solidFill>
                  <a:schemeClr val="bg1"/>
                </a:solidFill>
              </a:defRPr>
            </a:lvl1pPr>
          </a:lstStyle>
          <a:p>
            <a:r>
              <a:rPr lang="en-US"/>
              <a:t>Click to edit Master title style</a:t>
            </a:r>
          </a:p>
        </p:txBody>
      </p:sp>
      <p:pic>
        <p:nvPicPr>
          <p:cNvPr id="3" name="Picture 2" descr="A blue and white logo&#10;&#10;Description automatically generated">
            <a:extLst>
              <a:ext uri="{FF2B5EF4-FFF2-40B4-BE49-F238E27FC236}">
                <a16:creationId xmlns:a16="http://schemas.microsoft.com/office/drawing/2014/main" id="{0A1A9BA5-A640-A15D-2680-846E9FAF6D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17342" y="4613504"/>
            <a:ext cx="1401855" cy="387179"/>
          </a:xfrm>
          <a:prstGeom prst="rect">
            <a:avLst/>
          </a:prstGeom>
        </p:spPr>
      </p:pic>
      <p:pic>
        <p:nvPicPr>
          <p:cNvPr id="4" name="Picture 3" descr="The Evolution of Cool_Section_V2.png">
            <a:extLst>
              <a:ext uri="{FF2B5EF4-FFF2-40B4-BE49-F238E27FC236}">
                <a16:creationId xmlns:a16="http://schemas.microsoft.com/office/drawing/2014/main" id="{B9E8A87A-ED11-E928-E3E5-9C2EC8253F4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4431507"/>
            <a:ext cx="2219689" cy="390889"/>
          </a:xfrm>
          <a:prstGeom prst="rect">
            <a:avLst/>
          </a:prstGeom>
        </p:spPr>
      </p:pic>
      <p:sp>
        <p:nvSpPr>
          <p:cNvPr id="5" name="Footer Placeholder 3">
            <a:extLst>
              <a:ext uri="{FF2B5EF4-FFF2-40B4-BE49-F238E27FC236}">
                <a16:creationId xmlns:a16="http://schemas.microsoft.com/office/drawing/2014/main" id="{F64DABD3-4A8F-5CDD-0849-C86CAA81F3A6}"/>
              </a:ext>
            </a:extLst>
          </p:cNvPr>
          <p:cNvSpPr txBox="1">
            <a:spLocks/>
          </p:cNvSpPr>
          <p:nvPr userDrawn="1"/>
        </p:nvSpPr>
        <p:spPr>
          <a:xfrm>
            <a:off x="255495" y="4696789"/>
            <a:ext cx="2895600" cy="273050"/>
          </a:xfrm>
          <a:prstGeom prst="rect">
            <a:avLst/>
          </a:prstGeom>
        </p:spPr>
        <p:txBody>
          <a:bodyPr vert="horz" lIns="91440" tIns="45720" rIns="91440" bIns="45720" rtlCol="0" anchor="ctr"/>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r>
              <a:rPr lang="en-US">
                <a:solidFill>
                  <a:srgbClr val="FFFFFF">
                    <a:lumMod val="50000"/>
                  </a:srgbClr>
                </a:solidFill>
                <a:latin typeface="Arial"/>
              </a:rPr>
              <a:t>©2024 Daikin Applied  </a:t>
            </a:r>
          </a:p>
        </p:txBody>
      </p:sp>
    </p:spTree>
    <p:extLst>
      <p:ext uri="{BB962C8B-B14F-4D97-AF65-F5344CB8AC3E}">
        <p14:creationId xmlns:p14="http://schemas.microsoft.com/office/powerpoint/2010/main" val="40915031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5" descr="R-32_PPT_Background_1.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Title 1">
            <a:extLst>
              <a:ext uri="{FF2B5EF4-FFF2-40B4-BE49-F238E27FC236}">
                <a16:creationId xmlns:a16="http://schemas.microsoft.com/office/drawing/2014/main" id="{0FBF556E-E29B-4C39-BCF7-40064E0509A6}"/>
              </a:ext>
            </a:extLst>
          </p:cNvPr>
          <p:cNvSpPr>
            <a:spLocks noGrp="1"/>
          </p:cNvSpPr>
          <p:nvPr>
            <p:ph type="title" idx="4294967295"/>
          </p:nvPr>
        </p:nvSpPr>
        <p:spPr>
          <a:xfrm>
            <a:off x="1257300" y="311150"/>
            <a:ext cx="7535863" cy="747713"/>
          </a:xfrm>
        </p:spPr>
        <p:txBody>
          <a:bodyPr>
            <a:normAutofit/>
          </a:bodyPr>
          <a:lstStyle/>
          <a:p>
            <a:pPr marL="115570" algn="l"/>
            <a:r>
              <a:rPr lang="en-US" sz="1800">
                <a:solidFill>
                  <a:srgbClr val="170E2C"/>
                </a:solidFill>
                <a:latin typeface="Montserrat Regular"/>
                <a:cs typeface="Montserrat Regular"/>
              </a:rPr>
              <a:t>THE RELENTLESS RISE OF CARBON DIOXIDE LEVELS </a:t>
            </a:r>
            <a:br>
              <a:rPr lang="en-US" sz="1800">
                <a:solidFill>
                  <a:srgbClr val="170E2C"/>
                </a:solidFill>
                <a:latin typeface="Montserrat Regular"/>
                <a:cs typeface="Montserrat Regular"/>
              </a:rPr>
            </a:br>
            <a:r>
              <a:rPr lang="en-US" sz="1800">
                <a:solidFill>
                  <a:srgbClr val="170E2C"/>
                </a:solidFill>
                <a:latin typeface="Montserrat Bold"/>
                <a:cs typeface="Montserrat Bold"/>
              </a:rPr>
              <a:t>CAN PUT THE FUTURE OF OUR PLANET AT RISK </a:t>
            </a:r>
          </a:p>
        </p:txBody>
      </p:sp>
    </p:spTree>
    <p:extLst>
      <p:ext uri="{BB962C8B-B14F-4D97-AF65-F5344CB8AC3E}">
        <p14:creationId xmlns:p14="http://schemas.microsoft.com/office/powerpoint/2010/main" val="9506609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ing +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E997EF-9A92-4C48-9A8A-F4455C164382}"/>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ight Triangle 10">
            <a:extLst>
              <a:ext uri="{FF2B5EF4-FFF2-40B4-BE49-F238E27FC236}">
                <a16:creationId xmlns:a16="http://schemas.microsoft.com/office/drawing/2014/main" id="{C29681BE-BC5E-4B11-8E29-E74D5CFA22CA}"/>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42048" y="35574"/>
            <a:ext cx="8680072" cy="299160"/>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241301" y="685799"/>
            <a:ext cx="8680072" cy="4040841"/>
          </a:xfrm>
        </p:spPr>
        <p:txBody>
          <a:bodyPr/>
          <a:lstStyle>
            <a:lvl1pPr>
              <a:defRPr sz="1400"/>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21884" y="4842761"/>
            <a:ext cx="2895600" cy="273844"/>
          </a:xfrm>
          <a:prstGeom prst="rect">
            <a:avLst/>
          </a:prstGeom>
        </p:spPr>
        <p:txBody>
          <a:bodyPr/>
          <a:lstStyle/>
          <a:p>
            <a:r>
              <a:rPr lang="en-US">
                <a:solidFill>
                  <a:schemeClr val="bg1">
                    <a:lumMod val="50000"/>
                  </a:schemeClr>
                </a:solidFill>
              </a:rPr>
              <a:t>©2023 Daikin Applied  </a:t>
            </a:r>
            <a:endParaRPr lang="en-US" sz="600">
              <a:solidFill>
                <a:schemeClr val="bg1">
                  <a:lumMod val="50000"/>
                </a:schemeClr>
              </a:solidFill>
            </a:endParaRPr>
          </a:p>
        </p:txBody>
      </p:sp>
    </p:spTree>
    <p:custDataLst>
      <p:tags r:id="rId1"/>
    </p:custDataLst>
    <p:extLst>
      <p:ext uri="{BB962C8B-B14F-4D97-AF65-F5344CB8AC3E}">
        <p14:creationId xmlns:p14="http://schemas.microsoft.com/office/powerpoint/2010/main" val="32107584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pecial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B3A740B-9991-4577-BB37-50BCC4D0DBE2}"/>
              </a:ext>
            </a:extLst>
          </p:cNvPr>
          <p:cNvSpPr/>
          <p:nvPr userDrawn="1"/>
        </p:nvSpPr>
        <p:spPr>
          <a:xfrm>
            <a:off x="1" y="-14891"/>
            <a:ext cx="9208293"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descr="A picture containing sky, outdoor, several&#10;&#10;Description automatically generated">
            <a:extLst>
              <a:ext uri="{FF2B5EF4-FFF2-40B4-BE49-F238E27FC236}">
                <a16:creationId xmlns:a16="http://schemas.microsoft.com/office/drawing/2014/main" id="{D3A420CF-5EEA-43C6-BEFA-E24E5DA5227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2834787" y="0"/>
            <a:ext cx="6327839" cy="5143500"/>
          </a:xfrm>
          <a:prstGeom prst="rect">
            <a:avLst/>
          </a:prstGeom>
        </p:spPr>
      </p:pic>
      <p:sp>
        <p:nvSpPr>
          <p:cNvPr id="16" name="Rectangle 15">
            <a:extLst>
              <a:ext uri="{FF2B5EF4-FFF2-40B4-BE49-F238E27FC236}">
                <a16:creationId xmlns:a16="http://schemas.microsoft.com/office/drawing/2014/main" id="{6076D685-92A9-43A3-9911-7CA0A322DDFD}"/>
              </a:ext>
            </a:extLst>
          </p:cNvPr>
          <p:cNvSpPr/>
          <p:nvPr userDrawn="1"/>
        </p:nvSpPr>
        <p:spPr>
          <a:xfrm>
            <a:off x="304800" y="303887"/>
            <a:ext cx="4572000" cy="4600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7" name="Straight Connector 16">
            <a:extLst>
              <a:ext uri="{FF2B5EF4-FFF2-40B4-BE49-F238E27FC236}">
                <a16:creationId xmlns:a16="http://schemas.microsoft.com/office/drawing/2014/main" id="{474A70A8-A3A6-4BBD-AA36-31BB34A50C3D}"/>
              </a:ext>
            </a:extLst>
          </p:cNvPr>
          <p:cNvCxnSpPr/>
          <p:nvPr userDrawn="1"/>
        </p:nvCxnSpPr>
        <p:spPr>
          <a:xfrm>
            <a:off x="533400" y="839934"/>
            <a:ext cx="4114800" cy="0"/>
          </a:xfrm>
          <a:prstGeom prst="line">
            <a:avLst/>
          </a:prstGeom>
          <a:ln w="12700">
            <a:solidFill>
              <a:srgbClr val="555555"/>
            </a:solidFill>
          </a:ln>
          <a:effectLst/>
        </p:spPr>
        <p:style>
          <a:lnRef idx="2">
            <a:schemeClr val="accent1"/>
          </a:lnRef>
          <a:fillRef idx="0">
            <a:schemeClr val="accent1"/>
          </a:fillRef>
          <a:effectRef idx="1">
            <a:schemeClr val="accent1"/>
          </a:effectRef>
          <a:fontRef idx="minor">
            <a:schemeClr val="tx1"/>
          </a:fontRef>
        </p:style>
      </p:cxn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21884" y="4842761"/>
            <a:ext cx="2895600" cy="273844"/>
          </a:xfrm>
          <a:prstGeom prst="rect">
            <a:avLst/>
          </a:prstGeom>
        </p:spPr>
        <p:txBody>
          <a:bodyPr/>
          <a:lstStyle/>
          <a:p>
            <a:r>
              <a:rPr lang="en-US">
                <a:solidFill>
                  <a:schemeClr val="bg1">
                    <a:lumMod val="50000"/>
                  </a:schemeClr>
                </a:solidFill>
              </a:rPr>
              <a:t>©2023 Daikin Applied  </a:t>
            </a:r>
            <a:endParaRPr lang="en-US" sz="600">
              <a:solidFill>
                <a:schemeClr val="bg1">
                  <a:lumMod val="50000"/>
                </a:schemeClr>
              </a:solidFill>
            </a:endParaRPr>
          </a:p>
        </p:txBody>
      </p:sp>
      <p:sp>
        <p:nvSpPr>
          <p:cNvPr id="9" name="Title 1">
            <a:extLst>
              <a:ext uri="{FF2B5EF4-FFF2-40B4-BE49-F238E27FC236}">
                <a16:creationId xmlns:a16="http://schemas.microsoft.com/office/drawing/2014/main" id="{524F88C6-94C0-48C3-A9DF-BF221FA9BCAF}"/>
              </a:ext>
            </a:extLst>
          </p:cNvPr>
          <p:cNvSpPr>
            <a:spLocks noGrp="1"/>
          </p:cNvSpPr>
          <p:nvPr>
            <p:ph type="title" hasCustomPrompt="1"/>
          </p:nvPr>
        </p:nvSpPr>
        <p:spPr>
          <a:xfrm>
            <a:off x="463929" y="440975"/>
            <a:ext cx="4412872" cy="299160"/>
          </a:xfrm>
        </p:spPr>
        <p:txBody>
          <a:bodyPr/>
          <a:lstStyle>
            <a:lvl1pPr>
              <a:defRPr>
                <a:solidFill>
                  <a:schemeClr val="tx2"/>
                </a:solidFill>
              </a:defRPr>
            </a:lvl1pPr>
          </a:lstStyle>
          <a:p>
            <a:r>
              <a:rPr lang="en-US"/>
              <a:t>CLICK TO EDIT MASTER TITLE STYLE</a:t>
            </a:r>
          </a:p>
        </p:txBody>
      </p:sp>
      <p:sp>
        <p:nvSpPr>
          <p:cNvPr id="10" name="Content Placeholder 3">
            <a:extLst>
              <a:ext uri="{FF2B5EF4-FFF2-40B4-BE49-F238E27FC236}">
                <a16:creationId xmlns:a16="http://schemas.microsoft.com/office/drawing/2014/main" id="{3455B1F4-4873-4378-8C08-4568FD48C29A}"/>
              </a:ext>
            </a:extLst>
          </p:cNvPr>
          <p:cNvSpPr>
            <a:spLocks noGrp="1"/>
          </p:cNvSpPr>
          <p:nvPr>
            <p:ph sz="quarter" idx="10"/>
          </p:nvPr>
        </p:nvSpPr>
        <p:spPr>
          <a:xfrm>
            <a:off x="472887" y="913448"/>
            <a:ext cx="4260479" cy="4040841"/>
          </a:xfrm>
        </p:spPr>
        <p:txBody>
          <a:bodyPr/>
          <a:lstStyle>
            <a:lvl1pPr>
              <a:spcAft>
                <a:spcPts val="600"/>
              </a:spcAft>
              <a:defRPr sz="1100"/>
            </a:lvl1pPr>
            <a:lvl2pPr>
              <a:spcAft>
                <a:spcPts val="600"/>
              </a:spcAft>
              <a:defRPr sz="1100">
                <a:solidFill>
                  <a:schemeClr val="accent1"/>
                </a:solidFill>
              </a:defRPr>
            </a:lvl2pPr>
            <a:lvl3pPr>
              <a:spcAft>
                <a:spcPts val="600"/>
              </a:spcAft>
              <a:defRPr sz="1100">
                <a:solidFill>
                  <a:schemeClr val="accent1"/>
                </a:solidFill>
              </a:defRPr>
            </a:lvl3pPr>
            <a:lvl4pPr>
              <a:spcAft>
                <a:spcPts val="600"/>
              </a:spcAft>
              <a:defRPr sz="1100">
                <a:solidFill>
                  <a:schemeClr val="accent1"/>
                </a:solidFill>
              </a:defRPr>
            </a:lvl4pPr>
            <a:lvl5pPr>
              <a:spcAft>
                <a:spcPts val="600"/>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883D7C81-4E8D-4003-AC2C-C9CF54D3298A}"/>
              </a:ext>
            </a:extLst>
          </p:cNvPr>
          <p:cNvPicPr>
            <a:picLocks noChangeAspect="1"/>
          </p:cNvPicPr>
          <p:nvPr userDrawn="1"/>
        </p:nvPicPr>
        <p:blipFill rotWithShape="1">
          <a:blip r:embed="rId4"/>
          <a:srcRect l="17597"/>
          <a:stretch/>
        </p:blipFill>
        <p:spPr>
          <a:xfrm>
            <a:off x="1143000" y="3314972"/>
            <a:ext cx="2895601" cy="1441131"/>
          </a:xfrm>
          <a:prstGeom prst="rect">
            <a:avLst/>
          </a:prstGeom>
        </p:spPr>
      </p:pic>
    </p:spTree>
    <p:custDataLst>
      <p:tags r:id="rId1"/>
    </p:custDataLst>
    <p:extLst>
      <p:ext uri="{BB962C8B-B14F-4D97-AF65-F5344CB8AC3E}">
        <p14:creationId xmlns:p14="http://schemas.microsoft.com/office/powerpoint/2010/main" val="1541072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Placeholder with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1E2AB6A-B427-435B-BF14-C92DC5C3D1D9}"/>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ight Triangle 17">
            <a:extLst>
              <a:ext uri="{FF2B5EF4-FFF2-40B4-BE49-F238E27FC236}">
                <a16:creationId xmlns:a16="http://schemas.microsoft.com/office/drawing/2014/main" id="{4C160345-8984-4092-9329-27FDD494A80B}"/>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42048" y="6998"/>
            <a:ext cx="8680072" cy="358750"/>
          </a:xfrm>
        </p:spPr>
        <p:txBody>
          <a:bodyPr/>
          <a:lstStyle>
            <a:lvl1pP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21884" y="4842761"/>
            <a:ext cx="2895600" cy="273844"/>
          </a:xfrm>
          <a:prstGeom prst="rect">
            <a:avLst/>
          </a:prstGeom>
        </p:spPr>
        <p:txBody>
          <a:bodyPr/>
          <a:lstStyle/>
          <a:p>
            <a:r>
              <a:rPr lang="en-US">
                <a:solidFill>
                  <a:schemeClr val="bg1">
                    <a:lumMod val="50000"/>
                  </a:schemeClr>
                </a:solidFill>
              </a:rPr>
              <a:t>©2023 Daikin Applied  </a:t>
            </a:r>
            <a:endParaRPr lang="en-US" sz="600">
              <a:solidFill>
                <a:schemeClr val="bg1">
                  <a:lumMod val="50000"/>
                </a:schemeClr>
              </a:solidFill>
            </a:endParaRPr>
          </a:p>
        </p:txBody>
      </p:sp>
      <p:sp>
        <p:nvSpPr>
          <p:cNvPr id="14" name="Content Placeholder 3">
            <a:extLst>
              <a:ext uri="{FF2B5EF4-FFF2-40B4-BE49-F238E27FC236}">
                <a16:creationId xmlns:a16="http://schemas.microsoft.com/office/drawing/2014/main" id="{6B7CED11-0EBE-4B72-8F39-C617E62906A9}"/>
              </a:ext>
            </a:extLst>
          </p:cNvPr>
          <p:cNvSpPr>
            <a:spLocks noGrp="1"/>
          </p:cNvSpPr>
          <p:nvPr>
            <p:ph sz="quarter" idx="13"/>
          </p:nvPr>
        </p:nvSpPr>
        <p:spPr>
          <a:xfrm>
            <a:off x="1047023" y="2091033"/>
            <a:ext cx="2268551" cy="738152"/>
          </a:xfrm>
        </p:spPr>
        <p:txBody>
          <a:bodyPr anchor="ctr">
            <a:noAutofit/>
          </a:bodyPr>
          <a:lstStyle>
            <a:lvl2pPr marL="0" indent="0">
              <a:buNone/>
              <a:defRPr/>
            </a:lvl2pPr>
          </a:lstStyle>
          <a:p>
            <a:pPr lvl="0"/>
            <a:r>
              <a:rPr lang="en-US"/>
              <a:t>Click to edit Master text styles</a:t>
            </a:r>
          </a:p>
        </p:txBody>
      </p:sp>
      <p:sp>
        <p:nvSpPr>
          <p:cNvPr id="15" name="Content Placeholder 3">
            <a:extLst>
              <a:ext uri="{FF2B5EF4-FFF2-40B4-BE49-F238E27FC236}">
                <a16:creationId xmlns:a16="http://schemas.microsoft.com/office/drawing/2014/main" id="{2E6AABA9-017F-4464-B5A6-B65CE6F34915}"/>
              </a:ext>
            </a:extLst>
          </p:cNvPr>
          <p:cNvSpPr>
            <a:spLocks noGrp="1"/>
          </p:cNvSpPr>
          <p:nvPr>
            <p:ph sz="quarter" idx="14"/>
          </p:nvPr>
        </p:nvSpPr>
        <p:spPr>
          <a:xfrm>
            <a:off x="1047023" y="2922441"/>
            <a:ext cx="2268551" cy="738152"/>
          </a:xfrm>
        </p:spPr>
        <p:txBody>
          <a:bodyPr anchor="ctr">
            <a:noAutofit/>
          </a:bodyPr>
          <a:lstStyle>
            <a:lvl2pPr marL="0" indent="0">
              <a:buNone/>
              <a:defRPr/>
            </a:lvl2pPr>
          </a:lstStyle>
          <a:p>
            <a:pPr lvl="0"/>
            <a:r>
              <a:rPr lang="en-US"/>
              <a:t>Click to edit Master text styles</a:t>
            </a:r>
          </a:p>
        </p:txBody>
      </p:sp>
      <p:sp>
        <p:nvSpPr>
          <p:cNvPr id="16" name="Content Placeholder 3">
            <a:extLst>
              <a:ext uri="{FF2B5EF4-FFF2-40B4-BE49-F238E27FC236}">
                <a16:creationId xmlns:a16="http://schemas.microsoft.com/office/drawing/2014/main" id="{5C7C4F35-6C54-4752-90DF-D1E74CA54102}"/>
              </a:ext>
            </a:extLst>
          </p:cNvPr>
          <p:cNvSpPr>
            <a:spLocks noGrp="1"/>
          </p:cNvSpPr>
          <p:nvPr>
            <p:ph sz="quarter" idx="15"/>
          </p:nvPr>
        </p:nvSpPr>
        <p:spPr>
          <a:xfrm>
            <a:off x="1047023" y="3767397"/>
            <a:ext cx="2268551" cy="738152"/>
          </a:xfrm>
        </p:spPr>
        <p:txBody>
          <a:bodyPr anchor="ctr">
            <a:noAutofit/>
          </a:bodyPr>
          <a:lstStyle>
            <a:lvl2pPr marL="0" indent="0">
              <a:buNone/>
              <a:defRPr/>
            </a:lvl2pPr>
          </a:lstStyle>
          <a:p>
            <a:pPr lvl="0"/>
            <a:r>
              <a:rPr lang="en-US"/>
              <a:t>Click to edit Master text styles</a:t>
            </a:r>
          </a:p>
        </p:txBody>
      </p:sp>
      <p:sp>
        <p:nvSpPr>
          <p:cNvPr id="17" name="Content Placeholder 3">
            <a:extLst>
              <a:ext uri="{FF2B5EF4-FFF2-40B4-BE49-F238E27FC236}">
                <a16:creationId xmlns:a16="http://schemas.microsoft.com/office/drawing/2014/main" id="{51B88B1E-9928-47A7-9398-DDA8D1633C4B}"/>
              </a:ext>
            </a:extLst>
          </p:cNvPr>
          <p:cNvSpPr>
            <a:spLocks noGrp="1"/>
          </p:cNvSpPr>
          <p:nvPr>
            <p:ph sz="quarter" idx="17"/>
          </p:nvPr>
        </p:nvSpPr>
        <p:spPr>
          <a:xfrm>
            <a:off x="3406313" y="2091033"/>
            <a:ext cx="5515806" cy="738152"/>
          </a:xfrm>
        </p:spPr>
        <p:txBody>
          <a:bodyPr anchor="ctr">
            <a:noAutofit/>
          </a:bodyPr>
          <a:lstStyle>
            <a:lvl1pPr marL="171446" indent="-171446">
              <a:buClr>
                <a:schemeClr val="tx2"/>
              </a:buClr>
              <a:buFont typeface="Arial" panose="020B0604020202020204" pitchFamily="34" charset="0"/>
              <a:buChar char="•"/>
              <a:defRPr sz="1400" b="0">
                <a:solidFill>
                  <a:schemeClr val="accent1"/>
                </a:solidFill>
              </a:defRPr>
            </a:lvl1pPr>
            <a:lvl2pPr marL="174621" indent="-174621">
              <a:spcAft>
                <a:spcPts val="600"/>
              </a:spcAft>
              <a:buFont typeface="Arial" panose="020B0604020202020204" pitchFamily="34" charset="0"/>
              <a:buChar char="•"/>
              <a:defRPr sz="1400"/>
            </a:lvl2pPr>
          </a:lstStyle>
          <a:p>
            <a:pPr lvl="0"/>
            <a:r>
              <a:rPr lang="en-US"/>
              <a:t>Click to edit Master text styles</a:t>
            </a:r>
          </a:p>
        </p:txBody>
      </p:sp>
      <p:sp>
        <p:nvSpPr>
          <p:cNvPr id="20" name="Content Placeholder 3">
            <a:extLst>
              <a:ext uri="{FF2B5EF4-FFF2-40B4-BE49-F238E27FC236}">
                <a16:creationId xmlns:a16="http://schemas.microsoft.com/office/drawing/2014/main" id="{D18263EC-F9B3-4A92-90C3-CF548607CD40}"/>
              </a:ext>
            </a:extLst>
          </p:cNvPr>
          <p:cNvSpPr>
            <a:spLocks noGrp="1"/>
          </p:cNvSpPr>
          <p:nvPr>
            <p:ph sz="quarter" idx="18"/>
          </p:nvPr>
        </p:nvSpPr>
        <p:spPr>
          <a:xfrm>
            <a:off x="3406313" y="2935914"/>
            <a:ext cx="5515806" cy="738152"/>
          </a:xfrm>
        </p:spPr>
        <p:txBody>
          <a:bodyPr anchor="ctr">
            <a:noAutofit/>
          </a:bodyPr>
          <a:lstStyle>
            <a:lvl1pPr marL="171446" indent="-171446">
              <a:buClr>
                <a:schemeClr val="tx2"/>
              </a:buClr>
              <a:buFont typeface="Arial" panose="020B0604020202020204" pitchFamily="34" charset="0"/>
              <a:buChar char="•"/>
              <a:defRPr sz="1400" b="0">
                <a:solidFill>
                  <a:schemeClr val="accent1"/>
                </a:solidFill>
              </a:defRPr>
            </a:lvl1pPr>
            <a:lvl2pPr marL="174621" indent="-174621">
              <a:spcAft>
                <a:spcPts val="600"/>
              </a:spcAft>
              <a:buFont typeface="Arial" panose="020B0604020202020204" pitchFamily="34" charset="0"/>
              <a:buChar char="•"/>
              <a:defRPr sz="1400"/>
            </a:lvl2pPr>
          </a:lstStyle>
          <a:p>
            <a:pPr lvl="0"/>
            <a:r>
              <a:rPr lang="en-US"/>
              <a:t>Click to edit Master text styles</a:t>
            </a:r>
          </a:p>
        </p:txBody>
      </p:sp>
      <p:sp>
        <p:nvSpPr>
          <p:cNvPr id="21" name="Content Placeholder 3">
            <a:extLst>
              <a:ext uri="{FF2B5EF4-FFF2-40B4-BE49-F238E27FC236}">
                <a16:creationId xmlns:a16="http://schemas.microsoft.com/office/drawing/2014/main" id="{A009588B-6BF7-424C-A12D-C9DEA1316173}"/>
              </a:ext>
            </a:extLst>
          </p:cNvPr>
          <p:cNvSpPr>
            <a:spLocks noGrp="1"/>
          </p:cNvSpPr>
          <p:nvPr>
            <p:ph sz="quarter" idx="19"/>
          </p:nvPr>
        </p:nvSpPr>
        <p:spPr>
          <a:xfrm>
            <a:off x="3406313" y="3773650"/>
            <a:ext cx="5515806" cy="738152"/>
          </a:xfrm>
        </p:spPr>
        <p:txBody>
          <a:bodyPr anchor="ctr">
            <a:noAutofit/>
          </a:bodyPr>
          <a:lstStyle>
            <a:lvl1pPr marL="171446" indent="-171446">
              <a:buClr>
                <a:schemeClr val="tx2"/>
              </a:buClr>
              <a:buFont typeface="Arial" panose="020B0604020202020204" pitchFamily="34" charset="0"/>
              <a:buChar char="•"/>
              <a:defRPr sz="1400" b="0">
                <a:solidFill>
                  <a:schemeClr val="accent1"/>
                </a:solidFill>
              </a:defRPr>
            </a:lvl1pPr>
            <a:lvl2pPr marL="174621" indent="-174621">
              <a:spcAft>
                <a:spcPts val="600"/>
              </a:spcAft>
              <a:buFont typeface="Arial" panose="020B0604020202020204" pitchFamily="34" charset="0"/>
              <a:buChar char="•"/>
              <a:defRPr sz="1400"/>
            </a:lvl2pPr>
          </a:lstStyle>
          <a:p>
            <a:pPr lvl="0"/>
            <a:r>
              <a:rPr lang="en-US"/>
              <a:t>Click to edit Master text styles</a:t>
            </a:r>
          </a:p>
        </p:txBody>
      </p:sp>
    </p:spTree>
    <p:custDataLst>
      <p:tags r:id="rId1"/>
    </p:custDataLst>
    <p:extLst>
      <p:ext uri="{BB962C8B-B14F-4D97-AF65-F5344CB8AC3E}">
        <p14:creationId xmlns:p14="http://schemas.microsoft.com/office/powerpoint/2010/main" val="31115906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hart Placeholder with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1E2AB6A-B427-435B-BF14-C92DC5C3D1D9}"/>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ight Triangle 17">
            <a:extLst>
              <a:ext uri="{FF2B5EF4-FFF2-40B4-BE49-F238E27FC236}">
                <a16:creationId xmlns:a16="http://schemas.microsoft.com/office/drawing/2014/main" id="{4C160345-8984-4092-9329-27FDD494A80B}"/>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42048" y="6998"/>
            <a:ext cx="8680072" cy="358750"/>
          </a:xfrm>
        </p:spPr>
        <p:txBody>
          <a:bodyPr/>
          <a:lstStyle>
            <a:lvl1pP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21884" y="4842761"/>
            <a:ext cx="2895600" cy="273844"/>
          </a:xfrm>
          <a:prstGeom prst="rect">
            <a:avLst/>
          </a:prstGeom>
        </p:spPr>
        <p:txBody>
          <a:bodyPr/>
          <a:lstStyle/>
          <a:p>
            <a:r>
              <a:rPr lang="en-US">
                <a:solidFill>
                  <a:schemeClr val="bg1">
                    <a:lumMod val="50000"/>
                  </a:schemeClr>
                </a:solidFill>
              </a:rPr>
              <a:t>©2023 Daikin Applied  </a:t>
            </a:r>
            <a:endParaRPr lang="en-US" sz="600">
              <a:solidFill>
                <a:schemeClr val="bg1">
                  <a:lumMod val="50000"/>
                </a:schemeClr>
              </a:solidFill>
            </a:endParaRPr>
          </a:p>
        </p:txBody>
      </p:sp>
      <p:pic>
        <p:nvPicPr>
          <p:cNvPr id="12" name="Graphic 11">
            <a:extLst>
              <a:ext uri="{FF2B5EF4-FFF2-40B4-BE49-F238E27FC236}">
                <a16:creationId xmlns:a16="http://schemas.microsoft.com/office/drawing/2014/main" id="{8A40CCEE-48CF-4966-AC00-A1160F0C70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625088" y="1964994"/>
            <a:ext cx="838200" cy="838200"/>
          </a:xfrm>
          <a:prstGeom prst="rect">
            <a:avLst/>
          </a:prstGeom>
        </p:spPr>
      </p:pic>
      <p:pic>
        <p:nvPicPr>
          <p:cNvPr id="22" name="Graphic 21">
            <a:extLst>
              <a:ext uri="{FF2B5EF4-FFF2-40B4-BE49-F238E27FC236}">
                <a16:creationId xmlns:a16="http://schemas.microsoft.com/office/drawing/2014/main" id="{F36068EC-1F71-4BFF-9CA2-54BE6B82B4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771876" y="1964994"/>
            <a:ext cx="838200" cy="838200"/>
          </a:xfrm>
          <a:prstGeom prst="rect">
            <a:avLst/>
          </a:prstGeom>
        </p:spPr>
      </p:pic>
      <p:pic>
        <p:nvPicPr>
          <p:cNvPr id="24" name="Graphic 23">
            <a:extLst>
              <a:ext uri="{FF2B5EF4-FFF2-40B4-BE49-F238E27FC236}">
                <a16:creationId xmlns:a16="http://schemas.microsoft.com/office/drawing/2014/main" id="{83900771-A161-4FC3-861D-2A7A92DBFFD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916678" y="1964994"/>
            <a:ext cx="838200" cy="838200"/>
          </a:xfrm>
          <a:prstGeom prst="rect">
            <a:avLst/>
          </a:prstGeom>
        </p:spPr>
      </p:pic>
      <p:grpSp>
        <p:nvGrpSpPr>
          <p:cNvPr id="29" name="Group 28">
            <a:extLst>
              <a:ext uri="{FF2B5EF4-FFF2-40B4-BE49-F238E27FC236}">
                <a16:creationId xmlns:a16="http://schemas.microsoft.com/office/drawing/2014/main" id="{F4902013-D62B-4413-A323-653C320820F9}"/>
              </a:ext>
            </a:extLst>
          </p:cNvPr>
          <p:cNvGrpSpPr/>
          <p:nvPr userDrawn="1"/>
        </p:nvGrpSpPr>
        <p:grpSpPr>
          <a:xfrm>
            <a:off x="318009" y="665418"/>
            <a:ext cx="1885442" cy="3935664"/>
            <a:chOff x="318008" y="745458"/>
            <a:chExt cx="1783214" cy="3722274"/>
          </a:xfrm>
        </p:grpSpPr>
        <p:pic>
          <p:nvPicPr>
            <p:cNvPr id="30" name="Picture 29" descr="A construction site with cranes&#10;&#10;Description automatically generated with low confidence">
              <a:extLst>
                <a:ext uri="{FF2B5EF4-FFF2-40B4-BE49-F238E27FC236}">
                  <a16:creationId xmlns:a16="http://schemas.microsoft.com/office/drawing/2014/main" id="{21549D49-EE64-4142-90F7-11DA07D3239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318010" y="745458"/>
              <a:ext cx="1777305" cy="1111576"/>
            </a:xfrm>
            <a:prstGeom prst="rect">
              <a:avLst/>
            </a:prstGeom>
          </p:spPr>
        </p:pic>
        <p:pic>
          <p:nvPicPr>
            <p:cNvPr id="31" name="Picture 30" descr="A police officer standing next to a white truck&#10;&#10;Description automatically generated with medium confidence">
              <a:extLst>
                <a:ext uri="{FF2B5EF4-FFF2-40B4-BE49-F238E27FC236}">
                  <a16:creationId xmlns:a16="http://schemas.microsoft.com/office/drawing/2014/main" id="{DCE207F9-D06A-4CBF-9715-D77EF1A71B9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8009" y="2047749"/>
              <a:ext cx="1777305" cy="1111576"/>
            </a:xfrm>
            <a:prstGeom prst="rect">
              <a:avLst/>
            </a:prstGeom>
          </p:spPr>
        </p:pic>
        <p:pic>
          <p:nvPicPr>
            <p:cNvPr id="32" name="Picture 31" descr="A person standing next to a machine&#10;&#10;Description automatically generated with low confidence">
              <a:extLst>
                <a:ext uri="{FF2B5EF4-FFF2-40B4-BE49-F238E27FC236}">
                  <a16:creationId xmlns:a16="http://schemas.microsoft.com/office/drawing/2014/main" id="{F36C5585-FE26-48AB-888D-EC348C1316E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8008" y="3350040"/>
              <a:ext cx="1783214" cy="1117692"/>
            </a:xfrm>
            <a:prstGeom prst="rect">
              <a:avLst/>
            </a:prstGeom>
          </p:spPr>
        </p:pic>
      </p:grpSp>
      <p:sp>
        <p:nvSpPr>
          <p:cNvPr id="39" name="Content Placeholder 3">
            <a:extLst>
              <a:ext uri="{FF2B5EF4-FFF2-40B4-BE49-F238E27FC236}">
                <a16:creationId xmlns:a16="http://schemas.microsoft.com/office/drawing/2014/main" id="{E6CA53ED-1CAC-4505-9DC9-376DA92B5BC8}"/>
              </a:ext>
            </a:extLst>
          </p:cNvPr>
          <p:cNvSpPr>
            <a:spLocks noGrp="1"/>
          </p:cNvSpPr>
          <p:nvPr>
            <p:ph sz="quarter" idx="22" hasCustomPrompt="1"/>
          </p:nvPr>
        </p:nvSpPr>
        <p:spPr>
          <a:xfrm>
            <a:off x="2576948" y="2628375"/>
            <a:ext cx="1830435" cy="482137"/>
          </a:xfrm>
        </p:spPr>
        <p:txBody>
          <a:bodyPr anchor="b">
            <a:noAutofit/>
          </a:bodyPr>
          <a:lstStyle>
            <a:lvl1pPr>
              <a:defRPr sz="1200"/>
            </a:lvl1pPr>
            <a:lvl2pPr marL="0" indent="0">
              <a:buNone/>
              <a:defRPr/>
            </a:lvl2pPr>
          </a:lstStyle>
          <a:p>
            <a:pPr lvl="0"/>
            <a:r>
              <a:rPr lang="en-US"/>
              <a:t>CLICK TO EDIT</a:t>
            </a:r>
          </a:p>
        </p:txBody>
      </p:sp>
      <p:sp>
        <p:nvSpPr>
          <p:cNvPr id="40" name="Content Placeholder 3">
            <a:extLst>
              <a:ext uri="{FF2B5EF4-FFF2-40B4-BE49-F238E27FC236}">
                <a16:creationId xmlns:a16="http://schemas.microsoft.com/office/drawing/2014/main" id="{1C2E7D74-414A-46A5-A07D-308EF84EB052}"/>
              </a:ext>
            </a:extLst>
          </p:cNvPr>
          <p:cNvSpPr>
            <a:spLocks noGrp="1"/>
          </p:cNvSpPr>
          <p:nvPr>
            <p:ph sz="quarter" idx="23"/>
          </p:nvPr>
        </p:nvSpPr>
        <p:spPr>
          <a:xfrm>
            <a:off x="2582779" y="3110511"/>
            <a:ext cx="1830435" cy="853866"/>
          </a:xfrm>
        </p:spPr>
        <p:txBody>
          <a:bodyPr anchor="t">
            <a:noAutofit/>
          </a:bodyPr>
          <a:lstStyle>
            <a:lvl1pPr marL="115885" indent="-115885">
              <a:spcAft>
                <a:spcPts val="600"/>
              </a:spcAft>
              <a:buClr>
                <a:schemeClr val="tx2"/>
              </a:buClr>
              <a:buFont typeface="Arial" panose="020B0604020202020204" pitchFamily="34" charset="0"/>
              <a:buChar char="•"/>
              <a:defRPr sz="1000" b="0">
                <a:solidFill>
                  <a:schemeClr val="accent1"/>
                </a:solidFill>
              </a:defRPr>
            </a:lvl1pPr>
            <a:lvl2pPr marL="174621" indent="-174621">
              <a:spcAft>
                <a:spcPts val="600"/>
              </a:spcAft>
              <a:buFont typeface="Arial" panose="020B0604020202020204" pitchFamily="34" charset="0"/>
              <a:buChar char="•"/>
              <a:defRPr sz="1400"/>
            </a:lvl2pPr>
          </a:lstStyle>
          <a:p>
            <a:pPr lvl="0"/>
            <a:r>
              <a:rPr lang="en-US"/>
              <a:t>Click to edit Master text styles</a:t>
            </a:r>
          </a:p>
        </p:txBody>
      </p:sp>
      <p:sp>
        <p:nvSpPr>
          <p:cNvPr id="41" name="Content Placeholder 3">
            <a:extLst>
              <a:ext uri="{FF2B5EF4-FFF2-40B4-BE49-F238E27FC236}">
                <a16:creationId xmlns:a16="http://schemas.microsoft.com/office/drawing/2014/main" id="{2F8340F1-70E7-4EAB-88B1-C4327A9D732A}"/>
              </a:ext>
            </a:extLst>
          </p:cNvPr>
          <p:cNvSpPr>
            <a:spLocks noGrp="1"/>
          </p:cNvSpPr>
          <p:nvPr>
            <p:ph sz="quarter" idx="24" hasCustomPrompt="1"/>
          </p:nvPr>
        </p:nvSpPr>
        <p:spPr>
          <a:xfrm>
            <a:off x="4694860" y="2628375"/>
            <a:ext cx="1830435" cy="482137"/>
          </a:xfrm>
        </p:spPr>
        <p:txBody>
          <a:bodyPr anchor="b">
            <a:noAutofit/>
          </a:bodyPr>
          <a:lstStyle>
            <a:lvl1pPr>
              <a:defRPr sz="1200"/>
            </a:lvl1pPr>
            <a:lvl2pPr marL="0" indent="0">
              <a:buNone/>
              <a:defRPr/>
            </a:lvl2pPr>
          </a:lstStyle>
          <a:p>
            <a:pPr lvl="0"/>
            <a:r>
              <a:rPr lang="en-US"/>
              <a:t>CLICK TO EDIT</a:t>
            </a:r>
          </a:p>
        </p:txBody>
      </p:sp>
      <p:sp>
        <p:nvSpPr>
          <p:cNvPr id="42" name="Content Placeholder 3">
            <a:extLst>
              <a:ext uri="{FF2B5EF4-FFF2-40B4-BE49-F238E27FC236}">
                <a16:creationId xmlns:a16="http://schemas.microsoft.com/office/drawing/2014/main" id="{C1A45D4F-D586-4DE6-9439-51B36C3A735D}"/>
              </a:ext>
            </a:extLst>
          </p:cNvPr>
          <p:cNvSpPr>
            <a:spLocks noGrp="1"/>
          </p:cNvSpPr>
          <p:nvPr>
            <p:ph sz="quarter" idx="25"/>
          </p:nvPr>
        </p:nvSpPr>
        <p:spPr>
          <a:xfrm>
            <a:off x="4700690" y="3110511"/>
            <a:ext cx="1830435" cy="853866"/>
          </a:xfrm>
        </p:spPr>
        <p:txBody>
          <a:bodyPr anchor="t">
            <a:noAutofit/>
          </a:bodyPr>
          <a:lstStyle>
            <a:lvl1pPr marL="115885" indent="-115885">
              <a:spcAft>
                <a:spcPts val="600"/>
              </a:spcAft>
              <a:buClr>
                <a:schemeClr val="tx2"/>
              </a:buClr>
              <a:buFont typeface="Arial" panose="020B0604020202020204" pitchFamily="34" charset="0"/>
              <a:buChar char="•"/>
              <a:defRPr sz="1000" b="0">
                <a:solidFill>
                  <a:schemeClr val="accent1"/>
                </a:solidFill>
              </a:defRPr>
            </a:lvl1pPr>
            <a:lvl2pPr marL="174621" indent="-174621">
              <a:spcAft>
                <a:spcPts val="600"/>
              </a:spcAft>
              <a:buFont typeface="Arial" panose="020B0604020202020204" pitchFamily="34" charset="0"/>
              <a:buChar char="•"/>
              <a:defRPr sz="1400"/>
            </a:lvl2pPr>
          </a:lstStyle>
          <a:p>
            <a:pPr lvl="0"/>
            <a:r>
              <a:rPr lang="en-US"/>
              <a:t>Click to edit Master text styles</a:t>
            </a:r>
          </a:p>
        </p:txBody>
      </p:sp>
      <p:sp>
        <p:nvSpPr>
          <p:cNvPr id="43" name="Content Placeholder 3">
            <a:extLst>
              <a:ext uri="{FF2B5EF4-FFF2-40B4-BE49-F238E27FC236}">
                <a16:creationId xmlns:a16="http://schemas.microsoft.com/office/drawing/2014/main" id="{A3A454B1-313E-48BE-A6A7-9E8CBB9076CB}"/>
              </a:ext>
            </a:extLst>
          </p:cNvPr>
          <p:cNvSpPr>
            <a:spLocks noGrp="1"/>
          </p:cNvSpPr>
          <p:nvPr>
            <p:ph sz="quarter" idx="26" hasCustomPrompt="1"/>
          </p:nvPr>
        </p:nvSpPr>
        <p:spPr>
          <a:xfrm>
            <a:off x="6839662" y="2628375"/>
            <a:ext cx="1830435" cy="482137"/>
          </a:xfrm>
        </p:spPr>
        <p:txBody>
          <a:bodyPr anchor="b">
            <a:noAutofit/>
          </a:bodyPr>
          <a:lstStyle>
            <a:lvl1pPr>
              <a:defRPr sz="1200"/>
            </a:lvl1pPr>
            <a:lvl2pPr marL="0" indent="0">
              <a:buNone/>
              <a:defRPr/>
            </a:lvl2pPr>
          </a:lstStyle>
          <a:p>
            <a:pPr lvl="0"/>
            <a:r>
              <a:rPr lang="en-US"/>
              <a:t>CLICK TO EDIT</a:t>
            </a:r>
          </a:p>
        </p:txBody>
      </p:sp>
      <p:sp>
        <p:nvSpPr>
          <p:cNvPr id="44" name="Content Placeholder 3">
            <a:extLst>
              <a:ext uri="{FF2B5EF4-FFF2-40B4-BE49-F238E27FC236}">
                <a16:creationId xmlns:a16="http://schemas.microsoft.com/office/drawing/2014/main" id="{A17570A5-7010-4536-B6C4-E303156CD6B9}"/>
              </a:ext>
            </a:extLst>
          </p:cNvPr>
          <p:cNvSpPr>
            <a:spLocks noGrp="1"/>
          </p:cNvSpPr>
          <p:nvPr>
            <p:ph sz="quarter" idx="27"/>
          </p:nvPr>
        </p:nvSpPr>
        <p:spPr>
          <a:xfrm>
            <a:off x="6845492" y="3110511"/>
            <a:ext cx="1830435" cy="853866"/>
          </a:xfrm>
        </p:spPr>
        <p:txBody>
          <a:bodyPr anchor="t">
            <a:noAutofit/>
          </a:bodyPr>
          <a:lstStyle>
            <a:lvl1pPr marL="115885" indent="-115885">
              <a:spcAft>
                <a:spcPts val="600"/>
              </a:spcAft>
              <a:buClr>
                <a:schemeClr val="tx2"/>
              </a:buClr>
              <a:buFont typeface="Arial" panose="020B0604020202020204" pitchFamily="34" charset="0"/>
              <a:buChar char="•"/>
              <a:defRPr sz="1000" b="0">
                <a:solidFill>
                  <a:schemeClr val="accent1"/>
                </a:solidFill>
              </a:defRPr>
            </a:lvl1pPr>
            <a:lvl2pPr marL="174621" indent="-174621">
              <a:spcAft>
                <a:spcPts val="600"/>
              </a:spcAft>
              <a:buFont typeface="Arial" panose="020B0604020202020204" pitchFamily="34" charset="0"/>
              <a:buChar char="•"/>
              <a:defRPr sz="1400"/>
            </a:lvl2pPr>
          </a:lstStyle>
          <a:p>
            <a:pPr lvl="0"/>
            <a:r>
              <a:rPr lang="en-US"/>
              <a:t>Click to edit Master text styles</a:t>
            </a:r>
          </a:p>
        </p:txBody>
      </p:sp>
      <p:sp>
        <p:nvSpPr>
          <p:cNvPr id="45" name="Content Placeholder 3">
            <a:extLst>
              <a:ext uri="{FF2B5EF4-FFF2-40B4-BE49-F238E27FC236}">
                <a16:creationId xmlns:a16="http://schemas.microsoft.com/office/drawing/2014/main" id="{01766314-5B4B-4FBB-B9DA-9446960F3548}"/>
              </a:ext>
            </a:extLst>
          </p:cNvPr>
          <p:cNvSpPr>
            <a:spLocks noGrp="1"/>
          </p:cNvSpPr>
          <p:nvPr>
            <p:ph sz="quarter" idx="28" hasCustomPrompt="1"/>
          </p:nvPr>
        </p:nvSpPr>
        <p:spPr>
          <a:xfrm>
            <a:off x="2600124" y="665419"/>
            <a:ext cx="6120294" cy="707886"/>
          </a:xfrm>
        </p:spPr>
        <p:txBody>
          <a:bodyPr anchor="ctr">
            <a:noAutofit/>
          </a:bodyPr>
          <a:lstStyle>
            <a:lvl1pPr>
              <a:defRPr sz="2000">
                <a:solidFill>
                  <a:schemeClr val="accent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567605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Heading + Content: 3 Segments _With Image_S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94F2C5-D0BE-4439-89A1-8DBFB471FD3A}"/>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ight Triangle 12">
            <a:extLst>
              <a:ext uri="{FF2B5EF4-FFF2-40B4-BE49-F238E27FC236}">
                <a16:creationId xmlns:a16="http://schemas.microsoft.com/office/drawing/2014/main" id="{10875BBD-D4EC-4044-96A8-3127378A0BA6}"/>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Picture Placeholder 10">
            <a:extLst>
              <a:ext uri="{FF2B5EF4-FFF2-40B4-BE49-F238E27FC236}">
                <a16:creationId xmlns:a16="http://schemas.microsoft.com/office/drawing/2014/main" id="{E1041322-A1AD-43A6-83AE-C0079EC41C54}"/>
              </a:ext>
            </a:extLst>
          </p:cNvPr>
          <p:cNvSpPr>
            <a:spLocks noGrp="1"/>
          </p:cNvSpPr>
          <p:nvPr>
            <p:ph type="pic" sz="quarter" idx="16" hasCustomPrompt="1"/>
          </p:nvPr>
        </p:nvSpPr>
        <p:spPr>
          <a:xfrm>
            <a:off x="0" y="1516662"/>
            <a:ext cx="2544622" cy="3282163"/>
          </a:xfrm>
        </p:spPr>
        <p:txBody>
          <a:bodyPr/>
          <a:lstStyle>
            <a:lvl1pPr algn="ctr">
              <a:defRPr sz="1200"/>
            </a:lvl1pPr>
          </a:lstStyle>
          <a:p>
            <a:r>
              <a:rPr lang="en-US"/>
              <a:t>Click icon to add image</a:t>
            </a: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42048" y="6998"/>
            <a:ext cx="8680072" cy="358750"/>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241301" y="685800"/>
            <a:ext cx="8680072" cy="700973"/>
          </a:xfrm>
        </p:spPr>
        <p:txBody>
          <a:bodyPr/>
          <a:lstStyle>
            <a:lvl1pPr>
              <a:defRPr sz="1400"/>
            </a:lvl1pPr>
            <a:lvl2pPr>
              <a:defRPr>
                <a:solidFill>
                  <a:schemeClr val="accent1"/>
                </a:solidFill>
              </a:defRPr>
            </a:lvl2pPr>
            <a:lvl3pPr>
              <a:defRPr>
                <a:solidFill>
                  <a:schemeClr val="accent1"/>
                </a:solidFill>
              </a:defRPr>
            </a:lvl3pPr>
            <a:lvl4pPr>
              <a:defRPr>
                <a:solidFill>
                  <a:schemeClr val="accent1"/>
                </a:solidFill>
              </a:defRPr>
            </a:lvl4pPr>
          </a:lstStyle>
          <a:p>
            <a:pPr lvl="0"/>
            <a:r>
              <a:rPr lang="en-US"/>
              <a:t>Click to edit Master text styles</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21884" y="4842761"/>
            <a:ext cx="2895600" cy="273844"/>
          </a:xfrm>
          <a:prstGeom prst="rect">
            <a:avLst/>
          </a:prstGeom>
        </p:spPr>
        <p:txBody>
          <a:bodyPr/>
          <a:lstStyle/>
          <a:p>
            <a:r>
              <a:rPr lang="en-US">
                <a:solidFill>
                  <a:schemeClr val="bg1">
                    <a:lumMod val="50000"/>
                  </a:schemeClr>
                </a:solidFill>
              </a:rPr>
              <a:t>©2023 Daikin Applied  </a:t>
            </a:r>
            <a:endParaRPr lang="en-US" sz="600">
              <a:solidFill>
                <a:schemeClr val="bg1">
                  <a:lumMod val="50000"/>
                </a:schemeClr>
              </a:solidFill>
            </a:endParaRPr>
          </a:p>
        </p:txBody>
      </p:sp>
      <p:sp>
        <p:nvSpPr>
          <p:cNvPr id="10" name="Content Placeholder 3">
            <a:extLst>
              <a:ext uri="{FF2B5EF4-FFF2-40B4-BE49-F238E27FC236}">
                <a16:creationId xmlns:a16="http://schemas.microsoft.com/office/drawing/2014/main" id="{916C38F1-AE5C-42E4-88DF-28A07D5C551E}"/>
              </a:ext>
            </a:extLst>
          </p:cNvPr>
          <p:cNvSpPr>
            <a:spLocks noGrp="1"/>
          </p:cNvSpPr>
          <p:nvPr>
            <p:ph sz="quarter" idx="13"/>
          </p:nvPr>
        </p:nvSpPr>
        <p:spPr>
          <a:xfrm>
            <a:off x="2658140" y="1516803"/>
            <a:ext cx="6263232" cy="1042096"/>
          </a:xfrm>
          <a:noFill/>
        </p:spPr>
        <p:txBody>
          <a:bodyPr lIns="91440" tIns="91440" rIns="91440" bIns="91440"/>
          <a:lstStyle>
            <a:lvl1pPr>
              <a:spcAft>
                <a:spcPts val="500"/>
              </a:spcAft>
              <a:defRPr sz="1200">
                <a:solidFill>
                  <a:schemeClr val="accent1"/>
                </a:solidFill>
              </a:defRPr>
            </a:lvl1pPr>
            <a:lvl2pPr marL="0" indent="0">
              <a:spcAft>
                <a:spcPts val="600"/>
              </a:spcAft>
              <a:buFontTx/>
              <a:buNone/>
              <a:defRPr sz="1200" b="0">
                <a:solidFill>
                  <a:schemeClr val="accent1"/>
                </a:solidFill>
              </a:defRPr>
            </a:lvl2pPr>
            <a:lvl3pPr marL="114297" indent="-114297">
              <a:spcAft>
                <a:spcPts val="500"/>
              </a:spcAft>
              <a:defRPr sz="1200" b="0">
                <a:solidFill>
                  <a:schemeClr val="accent1"/>
                </a:solidFill>
              </a:defRPr>
            </a:lvl3pPr>
            <a:lvl4pPr>
              <a:spcAft>
                <a:spcPts val="600"/>
              </a:spcAft>
              <a:defRPr>
                <a:solidFill>
                  <a:schemeClr val="accent1"/>
                </a:solidFill>
              </a:defRPr>
            </a:lvl4pPr>
            <a:lvl5pPr>
              <a:spcAft>
                <a:spcPts val="600"/>
              </a:spcAft>
              <a:defRPr/>
            </a:lvl5pPr>
          </a:lstStyle>
          <a:p>
            <a:pPr lvl="0"/>
            <a:r>
              <a:rPr lang="en-US"/>
              <a:t>Click to edit Master text styles</a:t>
            </a:r>
          </a:p>
          <a:p>
            <a:pPr lvl="2"/>
            <a:r>
              <a:rPr lang="en-US"/>
              <a:t>Second level</a:t>
            </a:r>
          </a:p>
        </p:txBody>
      </p:sp>
      <p:sp>
        <p:nvSpPr>
          <p:cNvPr id="14" name="Content Placeholder 3">
            <a:extLst>
              <a:ext uri="{FF2B5EF4-FFF2-40B4-BE49-F238E27FC236}">
                <a16:creationId xmlns:a16="http://schemas.microsoft.com/office/drawing/2014/main" id="{AFAA8CF8-8A80-457F-A120-A3E1C8652E89}"/>
              </a:ext>
            </a:extLst>
          </p:cNvPr>
          <p:cNvSpPr>
            <a:spLocks noGrp="1"/>
          </p:cNvSpPr>
          <p:nvPr>
            <p:ph sz="quarter" idx="14"/>
          </p:nvPr>
        </p:nvSpPr>
        <p:spPr>
          <a:xfrm>
            <a:off x="2658140" y="2636766"/>
            <a:ext cx="6263232" cy="1042096"/>
          </a:xfrm>
          <a:noFill/>
        </p:spPr>
        <p:txBody>
          <a:bodyPr lIns="91440" tIns="91440" rIns="91440" bIns="91440"/>
          <a:lstStyle>
            <a:lvl1pPr>
              <a:spcAft>
                <a:spcPts val="500"/>
              </a:spcAft>
              <a:defRPr sz="1200">
                <a:solidFill>
                  <a:schemeClr val="accent1"/>
                </a:solidFill>
              </a:defRPr>
            </a:lvl1pPr>
            <a:lvl2pPr marL="0" indent="0">
              <a:spcAft>
                <a:spcPts val="600"/>
              </a:spcAft>
              <a:buFontTx/>
              <a:buNone/>
              <a:defRPr sz="1200" b="0">
                <a:solidFill>
                  <a:schemeClr val="accent1"/>
                </a:solidFill>
              </a:defRPr>
            </a:lvl2pPr>
            <a:lvl3pPr marL="114297" indent="-114297">
              <a:spcAft>
                <a:spcPts val="500"/>
              </a:spcAft>
              <a:defRPr sz="1200" b="0">
                <a:solidFill>
                  <a:schemeClr val="accent1"/>
                </a:solidFill>
              </a:defRPr>
            </a:lvl3pPr>
            <a:lvl4pPr>
              <a:spcAft>
                <a:spcPts val="600"/>
              </a:spcAft>
              <a:defRPr>
                <a:solidFill>
                  <a:schemeClr val="accent1"/>
                </a:solidFill>
              </a:defRPr>
            </a:lvl4pPr>
            <a:lvl5pPr>
              <a:spcAft>
                <a:spcPts val="600"/>
              </a:spcAft>
              <a:defRPr/>
            </a:lvl5pPr>
          </a:lstStyle>
          <a:p>
            <a:pPr lvl="0"/>
            <a:r>
              <a:rPr lang="en-US"/>
              <a:t>Click to edit Master text styles</a:t>
            </a:r>
          </a:p>
          <a:p>
            <a:pPr lvl="2"/>
            <a:r>
              <a:rPr lang="en-US"/>
              <a:t>Second level</a:t>
            </a:r>
          </a:p>
        </p:txBody>
      </p:sp>
      <p:sp>
        <p:nvSpPr>
          <p:cNvPr id="15" name="Content Placeholder 3">
            <a:extLst>
              <a:ext uri="{FF2B5EF4-FFF2-40B4-BE49-F238E27FC236}">
                <a16:creationId xmlns:a16="http://schemas.microsoft.com/office/drawing/2014/main" id="{CD9C74D3-B745-4B14-BA49-1F57537FCCD0}"/>
              </a:ext>
            </a:extLst>
          </p:cNvPr>
          <p:cNvSpPr>
            <a:spLocks noGrp="1"/>
          </p:cNvSpPr>
          <p:nvPr>
            <p:ph sz="quarter" idx="15"/>
          </p:nvPr>
        </p:nvSpPr>
        <p:spPr>
          <a:xfrm>
            <a:off x="2658140" y="3756729"/>
            <a:ext cx="6263232" cy="1042096"/>
          </a:xfrm>
          <a:noFill/>
        </p:spPr>
        <p:txBody>
          <a:bodyPr lIns="91440" tIns="91440" rIns="91440" bIns="91440"/>
          <a:lstStyle>
            <a:lvl1pPr>
              <a:spcAft>
                <a:spcPts val="500"/>
              </a:spcAft>
              <a:defRPr sz="1200">
                <a:solidFill>
                  <a:schemeClr val="accent1"/>
                </a:solidFill>
              </a:defRPr>
            </a:lvl1pPr>
            <a:lvl2pPr marL="0" indent="0">
              <a:spcAft>
                <a:spcPts val="600"/>
              </a:spcAft>
              <a:buFontTx/>
              <a:buNone/>
              <a:defRPr sz="1200" b="0">
                <a:solidFill>
                  <a:schemeClr val="accent1"/>
                </a:solidFill>
              </a:defRPr>
            </a:lvl2pPr>
            <a:lvl3pPr marL="114297" indent="-114297">
              <a:spcAft>
                <a:spcPts val="500"/>
              </a:spcAft>
              <a:defRPr sz="1200" b="0">
                <a:solidFill>
                  <a:schemeClr val="accent1"/>
                </a:solidFill>
              </a:defRPr>
            </a:lvl3pPr>
            <a:lvl4pPr>
              <a:spcAft>
                <a:spcPts val="600"/>
              </a:spcAft>
              <a:defRPr>
                <a:solidFill>
                  <a:schemeClr val="accent1"/>
                </a:solidFill>
              </a:defRPr>
            </a:lvl4pPr>
            <a:lvl5pPr>
              <a:spcAft>
                <a:spcPts val="600"/>
              </a:spcAft>
              <a:defRPr/>
            </a:lvl5pPr>
          </a:lstStyle>
          <a:p>
            <a:pPr lvl="0"/>
            <a:r>
              <a:rPr lang="en-US"/>
              <a:t>Click to edit Master text styles</a:t>
            </a:r>
          </a:p>
          <a:p>
            <a:pPr lvl="2"/>
            <a:r>
              <a:rPr lang="en-US"/>
              <a:t>Second level</a:t>
            </a:r>
          </a:p>
        </p:txBody>
      </p:sp>
    </p:spTree>
    <p:custDataLst>
      <p:tags r:id="rId1"/>
    </p:custDataLst>
    <p:extLst>
      <p:ext uri="{BB962C8B-B14F-4D97-AF65-F5344CB8AC3E}">
        <p14:creationId xmlns:p14="http://schemas.microsoft.com/office/powerpoint/2010/main" val="22307960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ing + Center Left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0F431BB-C75D-4D5C-A78D-A03AED449C4F}"/>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ight Triangle 10">
            <a:extLst>
              <a:ext uri="{FF2B5EF4-FFF2-40B4-BE49-F238E27FC236}">
                <a16:creationId xmlns:a16="http://schemas.microsoft.com/office/drawing/2014/main" id="{6380B8B1-267A-449E-8D32-42F797F35816}"/>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42048" y="6998"/>
            <a:ext cx="8680072" cy="358750"/>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241300" y="1458687"/>
            <a:ext cx="4650014" cy="3267954"/>
          </a:xfrm>
        </p:spPr>
        <p:txBody>
          <a:bodyPr/>
          <a:lstStyle>
            <a:lvl2pPr>
              <a:defRPr sz="1400"/>
            </a:lvl2pPr>
            <a:lvl3pPr>
              <a:defRPr sz="14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21884" y="4842761"/>
            <a:ext cx="2895600" cy="273844"/>
          </a:xfrm>
          <a:prstGeom prst="rect">
            <a:avLst/>
          </a:prstGeom>
        </p:spPr>
        <p:txBody>
          <a:bodyPr/>
          <a:lstStyle/>
          <a:p>
            <a:r>
              <a:rPr lang="en-US">
                <a:solidFill>
                  <a:schemeClr val="bg1">
                    <a:lumMod val="50000"/>
                  </a:schemeClr>
                </a:solidFill>
              </a:rPr>
              <a:t>©2023 Daikin Applied  </a:t>
            </a:r>
            <a:endParaRPr lang="en-US" sz="600">
              <a:solidFill>
                <a:schemeClr val="bg1">
                  <a:lumMod val="50000"/>
                </a:schemeClr>
              </a:solidFill>
            </a:endParaRPr>
          </a:p>
        </p:txBody>
      </p:sp>
    </p:spTree>
    <p:custDataLst>
      <p:tags r:id="rId1"/>
    </p:custDataLst>
    <p:extLst>
      <p:ext uri="{BB962C8B-B14F-4D97-AF65-F5344CB8AC3E}">
        <p14:creationId xmlns:p14="http://schemas.microsoft.com/office/powerpoint/2010/main" val="2451631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2 colum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91C5A-E762-4023-8A34-44908D2F3833}"/>
              </a:ext>
            </a:extLst>
          </p:cNvPr>
          <p:cNvSpPr/>
          <p:nvPr/>
        </p:nvSpPr>
        <p:spPr>
          <a:xfrm>
            <a:off x="0" y="-2333"/>
            <a:ext cx="9144000" cy="3871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Right Triangle 13">
            <a:extLst>
              <a:ext uri="{FF2B5EF4-FFF2-40B4-BE49-F238E27FC236}">
                <a16:creationId xmlns:a16="http://schemas.microsoft.com/office/drawing/2014/main" id="{C523D9E0-C013-4FF0-8617-5DCB529FCB67}"/>
              </a:ext>
            </a:extLst>
          </p:cNvPr>
          <p:cNvSpPr/>
          <p:nvPr/>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4" y="-15368"/>
            <a:ext cx="7411417" cy="384845"/>
          </a:xfrm>
          <a:prstGeom prst="rect">
            <a:avLst/>
          </a:prstGeom>
        </p:spPr>
        <p:txBody>
          <a:bodyPr/>
          <a:lstStyle>
            <a:lvl1pPr>
              <a:defRPr sz="1800">
                <a:solidFill>
                  <a:schemeClr val="bg1"/>
                </a:solidFill>
              </a:defRPr>
            </a:lvl1pPr>
          </a:lstStyle>
          <a:p>
            <a:r>
              <a:rPr lang="en-US"/>
              <a:t>Click to edit Master title style</a:t>
            </a:r>
          </a:p>
        </p:txBody>
      </p:sp>
      <p:cxnSp>
        <p:nvCxnSpPr>
          <p:cNvPr id="16" name="Straight Connector 15">
            <a:extLst>
              <a:ext uri="{FF2B5EF4-FFF2-40B4-BE49-F238E27FC236}">
                <a16:creationId xmlns:a16="http://schemas.microsoft.com/office/drawing/2014/main" id="{8744D4B1-8C6B-4680-90FC-4AC66FB530FA}"/>
              </a:ext>
            </a:extLst>
          </p:cNvPr>
          <p:cNvCxnSpPr>
            <a:cxnSpLocks/>
          </p:cNvCxnSpPr>
          <p:nvPr/>
        </p:nvCxnSpPr>
        <p:spPr>
          <a:xfrm flipV="1">
            <a:off x="4399936" y="759106"/>
            <a:ext cx="0" cy="3963834"/>
          </a:xfrm>
          <a:prstGeom prst="line">
            <a:avLst/>
          </a:prstGeom>
          <a:ln w="3175" cmpd="sng">
            <a:solidFill>
              <a:srgbClr val="B4B4B4"/>
            </a:solidFill>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209DDF04-657D-4242-93B6-75C93B9CF88A}"/>
              </a:ext>
            </a:extLst>
          </p:cNvPr>
          <p:cNvSpPr>
            <a:spLocks noGrp="1"/>
          </p:cNvSpPr>
          <p:nvPr>
            <p:ph sz="quarter" idx="10"/>
          </p:nvPr>
        </p:nvSpPr>
        <p:spPr>
          <a:xfrm>
            <a:off x="221884" y="759106"/>
            <a:ext cx="3833918" cy="668489"/>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11" name="Content Placeholder 3">
            <a:extLst>
              <a:ext uri="{FF2B5EF4-FFF2-40B4-BE49-F238E27FC236}">
                <a16:creationId xmlns:a16="http://schemas.microsoft.com/office/drawing/2014/main" id="{98D29AB6-0398-4252-9297-EC6B91E1546F}"/>
              </a:ext>
            </a:extLst>
          </p:cNvPr>
          <p:cNvSpPr>
            <a:spLocks noGrp="1"/>
          </p:cNvSpPr>
          <p:nvPr>
            <p:ph sz="quarter" idx="17"/>
          </p:nvPr>
        </p:nvSpPr>
        <p:spPr>
          <a:xfrm>
            <a:off x="221884" y="1156031"/>
            <a:ext cx="3833918" cy="3029107"/>
          </a:xfrm>
        </p:spPr>
        <p:txBody>
          <a:bodyPr/>
          <a:lstStyle>
            <a:lvl1pPr>
              <a:spcAft>
                <a:spcPts val="400"/>
              </a:spcAft>
              <a:defRPr sz="1400" b="0">
                <a:solidFill>
                  <a:srgbClr val="555555"/>
                </a:solidFill>
              </a:defRPr>
            </a:lvl1pPr>
            <a:lvl2pPr marL="174625" indent="-174625">
              <a:spcAft>
                <a:spcPts val="400"/>
              </a:spcAft>
              <a:defRPr sz="1400">
                <a:solidFill>
                  <a:srgbClr val="555555"/>
                </a:solidFill>
              </a:defRPr>
            </a:lvl2pPr>
            <a:lvl3pPr>
              <a:spcAft>
                <a:spcPts val="400"/>
              </a:spcAft>
              <a:buFont typeface="System Font Regular"/>
              <a:buChar char="−"/>
              <a:defRPr sz="1400">
                <a:solidFill>
                  <a:srgbClr val="555555"/>
                </a:solidFill>
              </a:defRPr>
            </a:lvl3pPr>
            <a:lvl4pPr>
              <a:spcAft>
                <a:spcPts val="400"/>
              </a:spcAft>
              <a:defRPr sz="1000"/>
            </a:lvl4pPr>
            <a:lvl5pPr>
              <a:spcAft>
                <a:spcPts val="400"/>
              </a:spcAft>
              <a:defRPr sz="1000"/>
            </a:lvl5pPr>
          </a:lstStyle>
          <a:p>
            <a:pPr lvl="0"/>
            <a:r>
              <a:rPr lang="en-US"/>
              <a:t>Click to edit Master text styles</a:t>
            </a:r>
          </a:p>
          <a:p>
            <a:pPr lvl="1"/>
            <a:r>
              <a:rPr lang="en-US"/>
              <a:t>Second level</a:t>
            </a:r>
          </a:p>
          <a:p>
            <a:pPr lvl="2"/>
            <a:r>
              <a:rPr lang="en-US"/>
              <a:t>Third level</a:t>
            </a:r>
          </a:p>
        </p:txBody>
      </p:sp>
      <p:sp>
        <p:nvSpPr>
          <p:cNvPr id="20" name="Content Placeholder 3">
            <a:extLst>
              <a:ext uri="{FF2B5EF4-FFF2-40B4-BE49-F238E27FC236}">
                <a16:creationId xmlns:a16="http://schemas.microsoft.com/office/drawing/2014/main" id="{663C1A6D-BA0F-EE45-BB63-315BD276AA16}"/>
              </a:ext>
            </a:extLst>
          </p:cNvPr>
          <p:cNvSpPr>
            <a:spLocks noGrp="1"/>
          </p:cNvSpPr>
          <p:nvPr>
            <p:ph sz="quarter" idx="18"/>
          </p:nvPr>
        </p:nvSpPr>
        <p:spPr>
          <a:xfrm>
            <a:off x="4744064" y="759106"/>
            <a:ext cx="4071665" cy="387179"/>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21" name="Content Placeholder 3">
            <a:extLst>
              <a:ext uri="{FF2B5EF4-FFF2-40B4-BE49-F238E27FC236}">
                <a16:creationId xmlns:a16="http://schemas.microsoft.com/office/drawing/2014/main" id="{E034701C-9390-DE47-A9F7-0F99EACBF4E4}"/>
              </a:ext>
            </a:extLst>
          </p:cNvPr>
          <p:cNvSpPr>
            <a:spLocks noGrp="1"/>
          </p:cNvSpPr>
          <p:nvPr>
            <p:ph sz="quarter" idx="19"/>
          </p:nvPr>
        </p:nvSpPr>
        <p:spPr>
          <a:xfrm>
            <a:off x="4744064" y="1156031"/>
            <a:ext cx="4071665" cy="3029107"/>
          </a:xfrm>
        </p:spPr>
        <p:txBody>
          <a:bodyPr/>
          <a:lstStyle>
            <a:lvl1pPr>
              <a:spcAft>
                <a:spcPts val="400"/>
              </a:spcAft>
              <a:defRPr sz="1400" b="0">
                <a:solidFill>
                  <a:srgbClr val="555555"/>
                </a:solidFill>
              </a:defRPr>
            </a:lvl1pPr>
            <a:lvl2pPr marL="174625" indent="-174625">
              <a:spcAft>
                <a:spcPts val="400"/>
              </a:spcAft>
              <a:defRPr sz="1400">
                <a:solidFill>
                  <a:srgbClr val="555555"/>
                </a:solidFill>
              </a:defRPr>
            </a:lvl2pPr>
            <a:lvl3pPr>
              <a:spcAft>
                <a:spcPts val="400"/>
              </a:spcAft>
              <a:buFont typeface="System Font Regular"/>
              <a:buChar char="−"/>
              <a:defRPr sz="1400">
                <a:solidFill>
                  <a:srgbClr val="555555"/>
                </a:solidFill>
              </a:defRPr>
            </a:lvl3pPr>
            <a:lvl4pPr>
              <a:spcAft>
                <a:spcPts val="400"/>
              </a:spcAft>
              <a:defRPr sz="1000"/>
            </a:lvl4pPr>
            <a:lvl5pPr>
              <a:spcAft>
                <a:spcPts val="400"/>
              </a:spcAft>
              <a:defRPr sz="1000"/>
            </a:lvl5pPr>
          </a:lstStyle>
          <a:p>
            <a:pPr lvl="0"/>
            <a:r>
              <a:rPr lang="en-US"/>
              <a:t>Click to edit Master text styles</a:t>
            </a:r>
          </a:p>
          <a:p>
            <a:pPr lvl="1"/>
            <a:r>
              <a:rPr lang="en-US"/>
              <a:t>Second level</a:t>
            </a:r>
          </a:p>
          <a:p>
            <a:pPr lvl="2"/>
            <a:r>
              <a:rPr lang="en-US"/>
              <a:t>Third level</a:t>
            </a:r>
          </a:p>
        </p:txBody>
      </p:sp>
      <p:sp>
        <p:nvSpPr>
          <p:cNvPr id="12" name="Footer Placeholder 4">
            <a:extLst>
              <a:ext uri="{FF2B5EF4-FFF2-40B4-BE49-F238E27FC236}">
                <a16:creationId xmlns:a16="http://schemas.microsoft.com/office/drawing/2014/main" id="{253AC6CF-6202-1140-9875-F23C5B920526}"/>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2023 Daikin Applied  </a:t>
            </a:r>
          </a:p>
        </p:txBody>
      </p:sp>
    </p:spTree>
    <p:custDataLst>
      <p:tags r:id="rId1"/>
    </p:custDataLst>
    <p:extLst>
      <p:ext uri="{BB962C8B-B14F-4D97-AF65-F5344CB8AC3E}">
        <p14:creationId xmlns:p14="http://schemas.microsoft.com/office/powerpoint/2010/main" val="17662377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Heading + Center Left Content with highligh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0F431BB-C75D-4D5C-A78D-A03AED449C4F}"/>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ight Triangle 10">
            <a:extLst>
              <a:ext uri="{FF2B5EF4-FFF2-40B4-BE49-F238E27FC236}">
                <a16:creationId xmlns:a16="http://schemas.microsoft.com/office/drawing/2014/main" id="{6380B8B1-267A-449E-8D32-42F797F35816}"/>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42048" y="6998"/>
            <a:ext cx="8680072" cy="358750"/>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241300" y="1458688"/>
            <a:ext cx="4650014" cy="2393895"/>
          </a:xfrm>
        </p:spPr>
        <p:txBody>
          <a:bodyPr/>
          <a:lstStyle>
            <a:lvl2pPr>
              <a:defRPr sz="1400"/>
            </a:lvl2pPr>
            <a:lvl3pPr>
              <a:defRPr sz="14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21884" y="4842761"/>
            <a:ext cx="2895600" cy="273844"/>
          </a:xfrm>
          <a:prstGeom prst="rect">
            <a:avLst/>
          </a:prstGeom>
        </p:spPr>
        <p:txBody>
          <a:bodyPr/>
          <a:lstStyle/>
          <a:p>
            <a:r>
              <a:rPr lang="en-US">
                <a:solidFill>
                  <a:schemeClr val="bg1">
                    <a:lumMod val="50000"/>
                  </a:schemeClr>
                </a:solidFill>
              </a:rPr>
              <a:t>©2023 Daikin Applied  </a:t>
            </a:r>
            <a:endParaRPr lang="en-US" sz="600">
              <a:solidFill>
                <a:schemeClr val="bg1">
                  <a:lumMod val="50000"/>
                </a:schemeClr>
              </a:solidFill>
            </a:endParaRPr>
          </a:p>
        </p:txBody>
      </p:sp>
      <p:sp>
        <p:nvSpPr>
          <p:cNvPr id="7" name="Content Placeholder 3">
            <a:extLst>
              <a:ext uri="{FF2B5EF4-FFF2-40B4-BE49-F238E27FC236}">
                <a16:creationId xmlns:a16="http://schemas.microsoft.com/office/drawing/2014/main" id="{A8672BF9-9D72-4751-8906-04A081BB9968}"/>
              </a:ext>
            </a:extLst>
          </p:cNvPr>
          <p:cNvSpPr>
            <a:spLocks noGrp="1"/>
          </p:cNvSpPr>
          <p:nvPr>
            <p:ph sz="quarter" idx="12" hasCustomPrompt="1"/>
          </p:nvPr>
        </p:nvSpPr>
        <p:spPr>
          <a:xfrm>
            <a:off x="241301" y="3939671"/>
            <a:ext cx="8680816" cy="679396"/>
          </a:xfrm>
        </p:spPr>
        <p:txBody>
          <a:bodyPr/>
          <a:lstStyle>
            <a:lvl2pPr>
              <a:defRPr sz="1400"/>
            </a:lvl2pPr>
            <a:lvl3pPr>
              <a:defRPr sz="1400"/>
            </a:lvl3pPr>
            <a:lvl4pPr>
              <a:defRPr sz="1400"/>
            </a:lvl4pPr>
          </a:lstStyle>
          <a:p>
            <a:pPr lvl="1"/>
            <a:r>
              <a:rPr lang="en-US"/>
              <a:t>Second level</a:t>
            </a:r>
          </a:p>
          <a:p>
            <a:pPr lvl="2"/>
            <a:r>
              <a:rPr lang="en-US"/>
              <a:t>Third level</a:t>
            </a:r>
          </a:p>
        </p:txBody>
      </p:sp>
    </p:spTree>
    <p:custDataLst>
      <p:tags r:id="rId1"/>
    </p:custDataLst>
    <p:extLst>
      <p:ext uri="{BB962C8B-B14F-4D97-AF65-F5344CB8AC3E}">
        <p14:creationId xmlns:p14="http://schemas.microsoft.com/office/powerpoint/2010/main" val="23794048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Heading + Center Right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91870D5-A4F5-478C-9087-73B3BD9AB498}"/>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ight Triangle 10">
            <a:extLst>
              <a:ext uri="{FF2B5EF4-FFF2-40B4-BE49-F238E27FC236}">
                <a16:creationId xmlns:a16="http://schemas.microsoft.com/office/drawing/2014/main" id="{6DDBDEF3-06D5-4A3D-A3B4-C09DFB5B4AF9}"/>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42048" y="6998"/>
            <a:ext cx="7391254" cy="358750"/>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3677921" y="1458687"/>
            <a:ext cx="5244198" cy="3267954"/>
          </a:xfrm>
        </p:spPr>
        <p:txBody>
          <a:bodyPr/>
          <a:lstStyle>
            <a:lvl2pPr>
              <a:defRPr sz="1400"/>
            </a:lvl2pPr>
            <a:lvl3pPr>
              <a:defRPr sz="14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21884" y="4842761"/>
            <a:ext cx="2895600" cy="273844"/>
          </a:xfrm>
          <a:prstGeom prst="rect">
            <a:avLst/>
          </a:prstGeom>
        </p:spPr>
        <p:txBody>
          <a:bodyPr/>
          <a:lstStyle/>
          <a:p>
            <a:r>
              <a:rPr lang="en-US">
                <a:solidFill>
                  <a:schemeClr val="bg1">
                    <a:lumMod val="50000"/>
                  </a:schemeClr>
                </a:solidFill>
              </a:rPr>
              <a:t>©2023 Daikin Applied  </a:t>
            </a:r>
            <a:endParaRPr lang="en-US" sz="600">
              <a:solidFill>
                <a:schemeClr val="bg1">
                  <a:lumMod val="50000"/>
                </a:schemeClr>
              </a:solidFill>
            </a:endParaRPr>
          </a:p>
        </p:txBody>
      </p:sp>
    </p:spTree>
    <p:custDataLst>
      <p:tags r:id="rId1"/>
    </p:custDataLst>
    <p:extLst>
      <p:ext uri="{BB962C8B-B14F-4D97-AF65-F5344CB8AC3E}">
        <p14:creationId xmlns:p14="http://schemas.microsoft.com/office/powerpoint/2010/main" val="38006046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ing + Left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A787DF3-85D5-4DA5-ADB6-F20AF70B2FF4}"/>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ight Triangle 10">
            <a:extLst>
              <a:ext uri="{FF2B5EF4-FFF2-40B4-BE49-F238E27FC236}">
                <a16:creationId xmlns:a16="http://schemas.microsoft.com/office/drawing/2014/main" id="{FD0EE79A-5FBB-41B6-8BB7-94B99BD3B56E}"/>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42047" y="6998"/>
            <a:ext cx="8106216" cy="358750"/>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241300" y="685799"/>
            <a:ext cx="4330700" cy="4040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21884" y="4842761"/>
            <a:ext cx="2895600" cy="273844"/>
          </a:xfrm>
          <a:prstGeom prst="rect">
            <a:avLst/>
          </a:prstGeom>
        </p:spPr>
        <p:txBody>
          <a:bodyPr/>
          <a:lstStyle/>
          <a:p>
            <a:r>
              <a:rPr lang="en-US">
                <a:solidFill>
                  <a:schemeClr val="bg1">
                    <a:lumMod val="50000"/>
                  </a:schemeClr>
                </a:solidFill>
              </a:rPr>
              <a:t>©2023 Daikin Applied  </a:t>
            </a:r>
            <a:endParaRPr lang="en-US" sz="600">
              <a:solidFill>
                <a:schemeClr val="bg1">
                  <a:lumMod val="50000"/>
                </a:schemeClr>
              </a:solidFill>
            </a:endParaRPr>
          </a:p>
        </p:txBody>
      </p:sp>
    </p:spTree>
    <p:custDataLst>
      <p:tags r:id="rId1"/>
    </p:custDataLst>
    <p:extLst>
      <p:ext uri="{BB962C8B-B14F-4D97-AF65-F5344CB8AC3E}">
        <p14:creationId xmlns:p14="http://schemas.microsoft.com/office/powerpoint/2010/main" val="35221555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ing + Left Content image + Call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490C9A-F46A-4FA1-BA01-9D1939796E95}"/>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ight Triangle 11">
            <a:extLst>
              <a:ext uri="{FF2B5EF4-FFF2-40B4-BE49-F238E27FC236}">
                <a16:creationId xmlns:a16="http://schemas.microsoft.com/office/drawing/2014/main" id="{AD528246-8E0E-4BA1-AE61-C8BE79700588}"/>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42047" y="6998"/>
            <a:ext cx="8106216" cy="358750"/>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328067" y="685799"/>
            <a:ext cx="4091852" cy="4040841"/>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21884" y="4842761"/>
            <a:ext cx="2895600" cy="273844"/>
          </a:xfrm>
          <a:prstGeom prst="rect">
            <a:avLst/>
          </a:prstGeom>
        </p:spPr>
        <p:txBody>
          <a:bodyPr/>
          <a:lstStyle/>
          <a:p>
            <a:r>
              <a:rPr lang="en-US">
                <a:solidFill>
                  <a:schemeClr val="bg1">
                    <a:lumMod val="50000"/>
                  </a:schemeClr>
                </a:solidFill>
              </a:rPr>
              <a:t>©2023 Daikin Applied  </a:t>
            </a:r>
            <a:endParaRPr lang="en-US" sz="600">
              <a:solidFill>
                <a:schemeClr val="bg1">
                  <a:lumMod val="50000"/>
                </a:schemeClr>
              </a:solidFill>
            </a:endParaRPr>
          </a:p>
        </p:txBody>
      </p:sp>
      <p:sp>
        <p:nvSpPr>
          <p:cNvPr id="10" name="Picture Placeholder 9">
            <a:extLst>
              <a:ext uri="{FF2B5EF4-FFF2-40B4-BE49-F238E27FC236}">
                <a16:creationId xmlns:a16="http://schemas.microsoft.com/office/drawing/2014/main" id="{920FB521-9E16-4722-A60B-22B8C5B63115}"/>
              </a:ext>
            </a:extLst>
          </p:cNvPr>
          <p:cNvSpPr>
            <a:spLocks noGrp="1"/>
          </p:cNvSpPr>
          <p:nvPr>
            <p:ph type="pic" sz="quarter" idx="13" hasCustomPrompt="1"/>
          </p:nvPr>
        </p:nvSpPr>
        <p:spPr>
          <a:xfrm>
            <a:off x="4572001" y="774797"/>
            <a:ext cx="4362597" cy="3212257"/>
          </a:xfrm>
        </p:spPr>
        <p:txBody>
          <a:bodyPr/>
          <a:lstStyle>
            <a:lvl1pPr>
              <a:defRPr/>
            </a:lvl1pPr>
          </a:lstStyle>
          <a:p>
            <a:r>
              <a:rPr lang="en-US"/>
              <a:t>Click icon to insert image</a:t>
            </a:r>
          </a:p>
        </p:txBody>
      </p:sp>
      <p:sp>
        <p:nvSpPr>
          <p:cNvPr id="8" name="Content Placeholder 3">
            <a:extLst>
              <a:ext uri="{FF2B5EF4-FFF2-40B4-BE49-F238E27FC236}">
                <a16:creationId xmlns:a16="http://schemas.microsoft.com/office/drawing/2014/main" id="{60150534-B2B0-4F39-A57F-4CAE6E6DBAE0}"/>
              </a:ext>
            </a:extLst>
          </p:cNvPr>
          <p:cNvSpPr>
            <a:spLocks noGrp="1"/>
          </p:cNvSpPr>
          <p:nvPr>
            <p:ph sz="quarter" idx="14"/>
          </p:nvPr>
        </p:nvSpPr>
        <p:spPr>
          <a:xfrm>
            <a:off x="4571999" y="3987053"/>
            <a:ext cx="4362597" cy="739587"/>
          </a:xfrm>
          <a:solidFill>
            <a:schemeClr val="bg2"/>
          </a:solidFill>
        </p:spPr>
        <p:txBody>
          <a:bodyPr anchor="ctr"/>
          <a:lstStyle>
            <a:lvl1pPr algn="ctr">
              <a:defRPr sz="18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Tree>
    <p:custDataLst>
      <p:tags r:id="rId1"/>
    </p:custDataLst>
    <p:extLst>
      <p:ext uri="{BB962C8B-B14F-4D97-AF65-F5344CB8AC3E}">
        <p14:creationId xmlns:p14="http://schemas.microsoft.com/office/powerpoint/2010/main" val="23917524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7A1BE5-6B1F-4F2E-8E69-5B8DF3A39B54}"/>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ight Triangle 10">
            <a:extLst>
              <a:ext uri="{FF2B5EF4-FFF2-40B4-BE49-F238E27FC236}">
                <a16:creationId xmlns:a16="http://schemas.microsoft.com/office/drawing/2014/main" id="{B44D1751-D44A-4BD6-AF71-768B6BCED547}"/>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42048" y="21513"/>
            <a:ext cx="7391254" cy="358750"/>
          </a:xfrm>
        </p:spPr>
        <p:txBody>
          <a:bodyPr/>
          <a:lstStyle>
            <a:lvl1pP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21884" y="4842761"/>
            <a:ext cx="2895600" cy="273844"/>
          </a:xfrm>
          <a:prstGeom prst="rect">
            <a:avLst/>
          </a:prstGeom>
        </p:spPr>
        <p:txBody>
          <a:bodyPr/>
          <a:lstStyle/>
          <a:p>
            <a:r>
              <a:rPr lang="en-US">
                <a:solidFill>
                  <a:schemeClr val="bg1">
                    <a:lumMod val="50000"/>
                  </a:schemeClr>
                </a:solidFill>
              </a:rPr>
              <a:t>©2023 Daikin Applied  </a:t>
            </a:r>
            <a:endParaRPr lang="en-US" sz="600">
              <a:solidFill>
                <a:schemeClr val="bg1">
                  <a:lumMod val="50000"/>
                </a:schemeClr>
              </a:solidFill>
            </a:endParaRPr>
          </a:p>
        </p:txBody>
      </p:sp>
    </p:spTree>
    <p:custDataLst>
      <p:tags r:id="rId1"/>
    </p:custDataLst>
    <p:extLst>
      <p:ext uri="{BB962C8B-B14F-4D97-AF65-F5344CB8AC3E}">
        <p14:creationId xmlns:p14="http://schemas.microsoft.com/office/powerpoint/2010/main" val="8612430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0 - 600 Grid Backgroun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FE5A00FB-3EF6-4008-8229-0048DD5A3337}"/>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0" name="Right Triangle 49">
            <a:extLst>
              <a:ext uri="{FF2B5EF4-FFF2-40B4-BE49-F238E27FC236}">
                <a16:creationId xmlns:a16="http://schemas.microsoft.com/office/drawing/2014/main" id="{3CC2EF44-EA5F-4371-9F1B-A69AF3AE7DD9}"/>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42048" y="6998"/>
            <a:ext cx="7391254" cy="358750"/>
          </a:xfrm>
        </p:spPr>
        <p:txBody>
          <a:bodyPr/>
          <a:lstStyle>
            <a:lvl1pP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21884" y="4842761"/>
            <a:ext cx="2895600" cy="273844"/>
          </a:xfrm>
          <a:prstGeom prst="rect">
            <a:avLst/>
          </a:prstGeom>
        </p:spPr>
        <p:txBody>
          <a:bodyPr/>
          <a:lstStyle/>
          <a:p>
            <a:r>
              <a:rPr lang="en-US">
                <a:solidFill>
                  <a:schemeClr val="bg1">
                    <a:lumMod val="50000"/>
                  </a:schemeClr>
                </a:solidFill>
              </a:rPr>
              <a:t>©2023 Daikin Applied  </a:t>
            </a:r>
            <a:endParaRPr lang="en-US" sz="600">
              <a:solidFill>
                <a:schemeClr val="bg1">
                  <a:lumMod val="50000"/>
                </a:schemeClr>
              </a:solidFill>
            </a:endParaRPr>
          </a:p>
        </p:txBody>
      </p:sp>
      <p:graphicFrame>
        <p:nvGraphicFramePr>
          <p:cNvPr id="10" name="Table 4">
            <a:extLst>
              <a:ext uri="{FF2B5EF4-FFF2-40B4-BE49-F238E27FC236}">
                <a16:creationId xmlns:a16="http://schemas.microsoft.com/office/drawing/2014/main" id="{DE0D5D45-C2C2-4608-9892-FD442E3A8BEB}"/>
              </a:ext>
            </a:extLst>
          </p:cNvPr>
          <p:cNvGraphicFramePr>
            <a:graphicFrameLocks noGrp="1"/>
          </p:cNvGraphicFramePr>
          <p:nvPr userDrawn="1">
            <p:extLst>
              <p:ext uri="{D42A27DB-BD31-4B8C-83A1-F6EECF244321}">
                <p14:modId xmlns:p14="http://schemas.microsoft.com/office/powerpoint/2010/main" val="342836881"/>
              </p:ext>
            </p:extLst>
          </p:nvPr>
        </p:nvGraphicFramePr>
        <p:xfrm>
          <a:off x="242047" y="756066"/>
          <a:ext cx="8573964" cy="3975592"/>
        </p:xfrm>
        <a:graphic>
          <a:graphicData uri="http://schemas.openxmlformats.org/drawingml/2006/table">
            <a:tbl>
              <a:tblPr firstRow="1" bandRow="1">
                <a:tableStyleId>{5C22544A-7EE6-4342-B048-85BDC9FD1C3A}</a:tableStyleId>
              </a:tblPr>
              <a:tblGrid>
                <a:gridCol w="1428994">
                  <a:extLst>
                    <a:ext uri="{9D8B030D-6E8A-4147-A177-3AD203B41FA5}">
                      <a16:colId xmlns:a16="http://schemas.microsoft.com/office/drawing/2014/main" val="3689375942"/>
                    </a:ext>
                  </a:extLst>
                </a:gridCol>
                <a:gridCol w="1428994">
                  <a:extLst>
                    <a:ext uri="{9D8B030D-6E8A-4147-A177-3AD203B41FA5}">
                      <a16:colId xmlns:a16="http://schemas.microsoft.com/office/drawing/2014/main" val="2329281610"/>
                    </a:ext>
                  </a:extLst>
                </a:gridCol>
                <a:gridCol w="1428994">
                  <a:extLst>
                    <a:ext uri="{9D8B030D-6E8A-4147-A177-3AD203B41FA5}">
                      <a16:colId xmlns:a16="http://schemas.microsoft.com/office/drawing/2014/main" val="2700011258"/>
                    </a:ext>
                  </a:extLst>
                </a:gridCol>
                <a:gridCol w="1428994">
                  <a:extLst>
                    <a:ext uri="{9D8B030D-6E8A-4147-A177-3AD203B41FA5}">
                      <a16:colId xmlns:a16="http://schemas.microsoft.com/office/drawing/2014/main" val="1734784094"/>
                    </a:ext>
                  </a:extLst>
                </a:gridCol>
                <a:gridCol w="1428994">
                  <a:extLst>
                    <a:ext uri="{9D8B030D-6E8A-4147-A177-3AD203B41FA5}">
                      <a16:colId xmlns:a16="http://schemas.microsoft.com/office/drawing/2014/main" val="2287366264"/>
                    </a:ext>
                  </a:extLst>
                </a:gridCol>
                <a:gridCol w="1428994">
                  <a:extLst>
                    <a:ext uri="{9D8B030D-6E8A-4147-A177-3AD203B41FA5}">
                      <a16:colId xmlns:a16="http://schemas.microsoft.com/office/drawing/2014/main" val="2915382580"/>
                    </a:ext>
                  </a:extLst>
                </a:gridCol>
              </a:tblGrid>
              <a:tr h="3975592">
                <a:tc>
                  <a:txBody>
                    <a:bodyPr/>
                    <a:lstStyle/>
                    <a:p>
                      <a:endParaRPr lang="en-US" sz="800"/>
                    </a:p>
                  </a:txBody>
                  <a:tcPr>
                    <a:lnL w="3175" cap="flat" cmpd="sng" algn="ctr">
                      <a:solidFill>
                        <a:schemeClr val="tx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bg1"/>
                    </a:solidFill>
                  </a:tcPr>
                </a:tc>
                <a:tc>
                  <a:txBody>
                    <a:bodyPr/>
                    <a:lstStyle/>
                    <a:p>
                      <a:endParaRPr lang="en-US" sz="800"/>
                    </a:p>
                  </a:txBody>
                  <a:tcP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bg1"/>
                    </a:solidFill>
                  </a:tcPr>
                </a:tc>
                <a:tc>
                  <a:txBody>
                    <a:bodyPr/>
                    <a:lstStyle/>
                    <a:p>
                      <a:endParaRPr lang="en-US" sz="800"/>
                    </a:p>
                  </a:txBody>
                  <a:tcP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bg1"/>
                    </a:solidFill>
                  </a:tcPr>
                </a:tc>
                <a:tc>
                  <a:txBody>
                    <a:bodyPr/>
                    <a:lstStyle/>
                    <a:p>
                      <a:endParaRPr lang="en-US" sz="800"/>
                    </a:p>
                  </a:txBody>
                  <a:tcP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bg1"/>
                    </a:solidFill>
                  </a:tcPr>
                </a:tc>
                <a:tc>
                  <a:txBody>
                    <a:bodyPr/>
                    <a:lstStyle/>
                    <a:p>
                      <a:endParaRPr lang="en-US" sz="800"/>
                    </a:p>
                  </a:txBody>
                  <a:tcP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bg1"/>
                    </a:solidFill>
                  </a:tcPr>
                </a:tc>
                <a:tc>
                  <a:txBody>
                    <a:bodyPr/>
                    <a:lstStyle/>
                    <a:p>
                      <a:endParaRPr lang="en-US" sz="800"/>
                    </a:p>
                  </a:txBody>
                  <a:tcPr>
                    <a:lnL w="3175" cap="flat" cmpd="sng" algn="ctr">
                      <a:solidFill>
                        <a:schemeClr val="bg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1206899154"/>
                  </a:ext>
                </a:extLst>
              </a:tr>
            </a:tbl>
          </a:graphicData>
        </a:graphic>
      </p:graphicFrame>
      <p:grpSp>
        <p:nvGrpSpPr>
          <p:cNvPr id="11" name="Group 10">
            <a:extLst>
              <a:ext uri="{FF2B5EF4-FFF2-40B4-BE49-F238E27FC236}">
                <a16:creationId xmlns:a16="http://schemas.microsoft.com/office/drawing/2014/main" id="{F057B827-968E-47F8-A9E3-81D740C53C4F}"/>
              </a:ext>
            </a:extLst>
          </p:cNvPr>
          <p:cNvGrpSpPr/>
          <p:nvPr userDrawn="1"/>
        </p:nvGrpSpPr>
        <p:grpSpPr>
          <a:xfrm>
            <a:off x="237131" y="4702635"/>
            <a:ext cx="8827041" cy="184666"/>
            <a:chOff x="237131" y="4608281"/>
            <a:chExt cx="8827041" cy="184666"/>
          </a:xfrm>
        </p:grpSpPr>
        <p:sp>
          <p:nvSpPr>
            <p:cNvPr id="12" name="TextBox 11">
              <a:extLst>
                <a:ext uri="{FF2B5EF4-FFF2-40B4-BE49-F238E27FC236}">
                  <a16:creationId xmlns:a16="http://schemas.microsoft.com/office/drawing/2014/main" id="{E42DD45E-66AE-4A74-91AC-E85BBDD98CE5}"/>
                </a:ext>
              </a:extLst>
            </p:cNvPr>
            <p:cNvSpPr txBox="1"/>
            <p:nvPr/>
          </p:nvSpPr>
          <p:spPr>
            <a:xfrm>
              <a:off x="237131" y="4608281"/>
              <a:ext cx="256355" cy="184666"/>
            </a:xfrm>
            <a:prstGeom prst="rect">
              <a:avLst/>
            </a:prstGeom>
            <a:noFill/>
          </p:spPr>
          <p:txBody>
            <a:bodyPr wrap="square" lIns="0" rtlCol="0">
              <a:spAutoFit/>
            </a:bodyPr>
            <a:lstStyle/>
            <a:p>
              <a:r>
                <a:rPr lang="en-US" sz="600">
                  <a:solidFill>
                    <a:schemeClr val="tx2"/>
                  </a:solidFill>
                </a:rPr>
                <a:t>0</a:t>
              </a:r>
            </a:p>
          </p:txBody>
        </p:sp>
        <p:sp>
          <p:nvSpPr>
            <p:cNvPr id="13" name="TextBox 12">
              <a:extLst>
                <a:ext uri="{FF2B5EF4-FFF2-40B4-BE49-F238E27FC236}">
                  <a16:creationId xmlns:a16="http://schemas.microsoft.com/office/drawing/2014/main" id="{76FE3E1A-6DB8-4D29-B69A-B07D6E430EFF}"/>
                </a:ext>
              </a:extLst>
            </p:cNvPr>
            <p:cNvSpPr txBox="1"/>
            <p:nvPr/>
          </p:nvSpPr>
          <p:spPr>
            <a:xfrm>
              <a:off x="3096445" y="4608281"/>
              <a:ext cx="256355" cy="184666"/>
            </a:xfrm>
            <a:prstGeom prst="rect">
              <a:avLst/>
            </a:prstGeom>
            <a:noFill/>
          </p:spPr>
          <p:txBody>
            <a:bodyPr wrap="square" lIns="0" rtlCol="0">
              <a:spAutoFit/>
            </a:bodyPr>
            <a:lstStyle/>
            <a:p>
              <a:r>
                <a:rPr lang="en-US" sz="600">
                  <a:solidFill>
                    <a:schemeClr val="tx2"/>
                  </a:solidFill>
                </a:rPr>
                <a:t>200</a:t>
              </a:r>
            </a:p>
          </p:txBody>
        </p:sp>
        <p:sp>
          <p:nvSpPr>
            <p:cNvPr id="14" name="TextBox 13">
              <a:extLst>
                <a:ext uri="{FF2B5EF4-FFF2-40B4-BE49-F238E27FC236}">
                  <a16:creationId xmlns:a16="http://schemas.microsoft.com/office/drawing/2014/main" id="{BB354A16-232F-403D-A3B6-1E29A87E1411}"/>
                </a:ext>
              </a:extLst>
            </p:cNvPr>
            <p:cNvSpPr txBox="1"/>
            <p:nvPr/>
          </p:nvSpPr>
          <p:spPr>
            <a:xfrm>
              <a:off x="4526103" y="4608281"/>
              <a:ext cx="256355" cy="184666"/>
            </a:xfrm>
            <a:prstGeom prst="rect">
              <a:avLst/>
            </a:prstGeom>
            <a:noFill/>
          </p:spPr>
          <p:txBody>
            <a:bodyPr wrap="square" lIns="0" rtlCol="0">
              <a:spAutoFit/>
            </a:bodyPr>
            <a:lstStyle/>
            <a:p>
              <a:r>
                <a:rPr lang="en-US" sz="600">
                  <a:solidFill>
                    <a:schemeClr val="tx2"/>
                  </a:solidFill>
                </a:rPr>
                <a:t>300</a:t>
              </a:r>
            </a:p>
          </p:txBody>
        </p:sp>
        <p:sp>
          <p:nvSpPr>
            <p:cNvPr id="15" name="TextBox 14">
              <a:extLst>
                <a:ext uri="{FF2B5EF4-FFF2-40B4-BE49-F238E27FC236}">
                  <a16:creationId xmlns:a16="http://schemas.microsoft.com/office/drawing/2014/main" id="{3C91E859-2E2A-414B-BA2B-786CA5B62CEA}"/>
                </a:ext>
              </a:extLst>
            </p:cNvPr>
            <p:cNvSpPr txBox="1"/>
            <p:nvPr/>
          </p:nvSpPr>
          <p:spPr>
            <a:xfrm>
              <a:off x="5963017" y="4608281"/>
              <a:ext cx="256355" cy="184666"/>
            </a:xfrm>
            <a:prstGeom prst="rect">
              <a:avLst/>
            </a:prstGeom>
            <a:noFill/>
          </p:spPr>
          <p:txBody>
            <a:bodyPr wrap="square" lIns="0" rtlCol="0">
              <a:spAutoFit/>
            </a:bodyPr>
            <a:lstStyle/>
            <a:p>
              <a:r>
                <a:rPr lang="en-US" sz="600">
                  <a:solidFill>
                    <a:schemeClr val="tx2"/>
                  </a:solidFill>
                </a:rPr>
                <a:t>400</a:t>
              </a:r>
            </a:p>
          </p:txBody>
        </p:sp>
        <p:sp>
          <p:nvSpPr>
            <p:cNvPr id="16" name="TextBox 15">
              <a:extLst>
                <a:ext uri="{FF2B5EF4-FFF2-40B4-BE49-F238E27FC236}">
                  <a16:creationId xmlns:a16="http://schemas.microsoft.com/office/drawing/2014/main" id="{630C763E-564A-40CB-88F6-C79DC8A7A9C6}"/>
                </a:ext>
              </a:extLst>
            </p:cNvPr>
            <p:cNvSpPr txBox="1"/>
            <p:nvPr/>
          </p:nvSpPr>
          <p:spPr>
            <a:xfrm>
              <a:off x="7385417" y="4608281"/>
              <a:ext cx="256355" cy="184666"/>
            </a:xfrm>
            <a:prstGeom prst="rect">
              <a:avLst/>
            </a:prstGeom>
            <a:noFill/>
          </p:spPr>
          <p:txBody>
            <a:bodyPr wrap="square" lIns="0" rtlCol="0">
              <a:spAutoFit/>
            </a:bodyPr>
            <a:lstStyle/>
            <a:p>
              <a:r>
                <a:rPr lang="en-US" sz="600">
                  <a:solidFill>
                    <a:schemeClr val="tx2"/>
                  </a:solidFill>
                </a:rPr>
                <a:t>500</a:t>
              </a:r>
            </a:p>
          </p:txBody>
        </p:sp>
        <p:sp>
          <p:nvSpPr>
            <p:cNvPr id="17" name="TextBox 16">
              <a:extLst>
                <a:ext uri="{FF2B5EF4-FFF2-40B4-BE49-F238E27FC236}">
                  <a16:creationId xmlns:a16="http://schemas.microsoft.com/office/drawing/2014/main" id="{3542304B-5021-46E1-8237-3259C81672E7}"/>
                </a:ext>
              </a:extLst>
            </p:cNvPr>
            <p:cNvSpPr txBox="1"/>
            <p:nvPr/>
          </p:nvSpPr>
          <p:spPr>
            <a:xfrm>
              <a:off x="1666788" y="4608281"/>
              <a:ext cx="256355" cy="184666"/>
            </a:xfrm>
            <a:prstGeom prst="rect">
              <a:avLst/>
            </a:prstGeom>
            <a:noFill/>
          </p:spPr>
          <p:txBody>
            <a:bodyPr wrap="square" lIns="0" rtlCol="0">
              <a:spAutoFit/>
            </a:bodyPr>
            <a:lstStyle/>
            <a:p>
              <a:r>
                <a:rPr lang="en-US" sz="600">
                  <a:solidFill>
                    <a:schemeClr val="tx2"/>
                  </a:solidFill>
                </a:rPr>
                <a:t>100</a:t>
              </a:r>
            </a:p>
          </p:txBody>
        </p:sp>
        <p:sp>
          <p:nvSpPr>
            <p:cNvPr id="18" name="TextBox 17">
              <a:extLst>
                <a:ext uri="{FF2B5EF4-FFF2-40B4-BE49-F238E27FC236}">
                  <a16:creationId xmlns:a16="http://schemas.microsoft.com/office/drawing/2014/main" id="{E273E840-A150-4E13-AB4D-6FF1EF39D580}"/>
                </a:ext>
              </a:extLst>
            </p:cNvPr>
            <p:cNvSpPr txBox="1"/>
            <p:nvPr/>
          </p:nvSpPr>
          <p:spPr>
            <a:xfrm>
              <a:off x="8807817" y="4608281"/>
              <a:ext cx="256355" cy="184666"/>
            </a:xfrm>
            <a:prstGeom prst="rect">
              <a:avLst/>
            </a:prstGeom>
            <a:noFill/>
          </p:spPr>
          <p:txBody>
            <a:bodyPr wrap="square" lIns="0" rtlCol="0">
              <a:spAutoFit/>
            </a:bodyPr>
            <a:lstStyle/>
            <a:p>
              <a:r>
                <a:rPr lang="en-US" sz="600">
                  <a:solidFill>
                    <a:schemeClr val="tx2"/>
                  </a:solidFill>
                </a:rPr>
                <a:t>600</a:t>
              </a:r>
            </a:p>
          </p:txBody>
        </p:sp>
        <p:grpSp>
          <p:nvGrpSpPr>
            <p:cNvPr id="19" name="Group 18">
              <a:extLst>
                <a:ext uri="{FF2B5EF4-FFF2-40B4-BE49-F238E27FC236}">
                  <a16:creationId xmlns:a16="http://schemas.microsoft.com/office/drawing/2014/main" id="{857AF406-426D-47B1-BFDF-063A3B708530}"/>
                </a:ext>
              </a:extLst>
            </p:cNvPr>
            <p:cNvGrpSpPr/>
            <p:nvPr/>
          </p:nvGrpSpPr>
          <p:grpSpPr>
            <a:xfrm>
              <a:off x="527417" y="4640217"/>
              <a:ext cx="849087" cy="91440"/>
              <a:chOff x="527417" y="4158343"/>
              <a:chExt cx="849087" cy="91440"/>
            </a:xfrm>
          </p:grpSpPr>
          <p:cxnSp>
            <p:nvCxnSpPr>
              <p:cNvPr id="45" name="Straight Connector 44">
                <a:extLst>
                  <a:ext uri="{FF2B5EF4-FFF2-40B4-BE49-F238E27FC236}">
                    <a16:creationId xmlns:a16="http://schemas.microsoft.com/office/drawing/2014/main" id="{85C5B9EC-8D0B-4398-9959-714C65E1ED0A}"/>
                  </a:ext>
                </a:extLst>
              </p:cNvPr>
              <p:cNvCxnSpPr>
                <a:cxnSpLocks/>
              </p:cNvCxnSpPr>
              <p:nvPr/>
            </p:nvCxnSpPr>
            <p:spPr>
              <a:xfrm>
                <a:off x="527417"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A0D5F5D-93EA-46FC-BFD5-C720251B20B9}"/>
                  </a:ext>
                </a:extLst>
              </p:cNvPr>
              <p:cNvCxnSpPr>
                <a:cxnSpLocks/>
              </p:cNvCxnSpPr>
              <p:nvPr/>
            </p:nvCxnSpPr>
            <p:spPr>
              <a:xfrm>
                <a:off x="810446"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5B265AD-FE9A-469B-A9C5-CF4B0096BA5B}"/>
                  </a:ext>
                </a:extLst>
              </p:cNvPr>
              <p:cNvCxnSpPr>
                <a:cxnSpLocks/>
              </p:cNvCxnSpPr>
              <p:nvPr/>
            </p:nvCxnSpPr>
            <p:spPr>
              <a:xfrm>
                <a:off x="1093475"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2E179FB-EEB8-4F36-A960-7E3A3EF0D5AA}"/>
                  </a:ext>
                </a:extLst>
              </p:cNvPr>
              <p:cNvCxnSpPr>
                <a:cxnSpLocks/>
              </p:cNvCxnSpPr>
              <p:nvPr/>
            </p:nvCxnSpPr>
            <p:spPr>
              <a:xfrm>
                <a:off x="1376504"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FEAC68C7-4838-4CC1-B3D1-24C546769017}"/>
                </a:ext>
              </a:extLst>
            </p:cNvPr>
            <p:cNvGrpSpPr/>
            <p:nvPr/>
          </p:nvGrpSpPr>
          <p:grpSpPr>
            <a:xfrm>
              <a:off x="1959977" y="4640217"/>
              <a:ext cx="849087" cy="91440"/>
              <a:chOff x="527417" y="4158343"/>
              <a:chExt cx="849087" cy="91440"/>
            </a:xfrm>
          </p:grpSpPr>
          <p:cxnSp>
            <p:nvCxnSpPr>
              <p:cNvPr id="41" name="Straight Connector 40">
                <a:extLst>
                  <a:ext uri="{FF2B5EF4-FFF2-40B4-BE49-F238E27FC236}">
                    <a16:creationId xmlns:a16="http://schemas.microsoft.com/office/drawing/2014/main" id="{FC1A256C-F1EC-4BEA-BB89-5C160B28159F}"/>
                  </a:ext>
                </a:extLst>
              </p:cNvPr>
              <p:cNvCxnSpPr>
                <a:cxnSpLocks/>
              </p:cNvCxnSpPr>
              <p:nvPr/>
            </p:nvCxnSpPr>
            <p:spPr>
              <a:xfrm>
                <a:off x="527417"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4EB69F0-DB2C-458D-9AB4-239F990D043C}"/>
                  </a:ext>
                </a:extLst>
              </p:cNvPr>
              <p:cNvCxnSpPr>
                <a:cxnSpLocks/>
              </p:cNvCxnSpPr>
              <p:nvPr/>
            </p:nvCxnSpPr>
            <p:spPr>
              <a:xfrm>
                <a:off x="810446"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6291145-25F2-4900-AC16-33F7FD2667A1}"/>
                  </a:ext>
                </a:extLst>
              </p:cNvPr>
              <p:cNvCxnSpPr>
                <a:cxnSpLocks/>
              </p:cNvCxnSpPr>
              <p:nvPr/>
            </p:nvCxnSpPr>
            <p:spPr>
              <a:xfrm>
                <a:off x="1093475"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5FFC432-6B46-4C70-AA9A-870DF075ACCD}"/>
                  </a:ext>
                </a:extLst>
              </p:cNvPr>
              <p:cNvCxnSpPr>
                <a:cxnSpLocks/>
              </p:cNvCxnSpPr>
              <p:nvPr/>
            </p:nvCxnSpPr>
            <p:spPr>
              <a:xfrm>
                <a:off x="1376504"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1B8DE6B3-3C97-4761-91C6-C78C719C8443}"/>
                </a:ext>
              </a:extLst>
            </p:cNvPr>
            <p:cNvGrpSpPr/>
            <p:nvPr/>
          </p:nvGrpSpPr>
          <p:grpSpPr>
            <a:xfrm>
              <a:off x="3392537" y="4640217"/>
              <a:ext cx="849087" cy="91440"/>
              <a:chOff x="527417" y="4158343"/>
              <a:chExt cx="849087" cy="91440"/>
            </a:xfrm>
          </p:grpSpPr>
          <p:cxnSp>
            <p:nvCxnSpPr>
              <p:cNvPr id="37" name="Straight Connector 36">
                <a:extLst>
                  <a:ext uri="{FF2B5EF4-FFF2-40B4-BE49-F238E27FC236}">
                    <a16:creationId xmlns:a16="http://schemas.microsoft.com/office/drawing/2014/main" id="{11DBF3F7-30EB-46D9-AF13-7A91D9C67403}"/>
                  </a:ext>
                </a:extLst>
              </p:cNvPr>
              <p:cNvCxnSpPr>
                <a:cxnSpLocks/>
              </p:cNvCxnSpPr>
              <p:nvPr/>
            </p:nvCxnSpPr>
            <p:spPr>
              <a:xfrm>
                <a:off x="527417"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6CDEA96-5C99-4E1F-B722-564C922C9255}"/>
                  </a:ext>
                </a:extLst>
              </p:cNvPr>
              <p:cNvCxnSpPr>
                <a:cxnSpLocks/>
              </p:cNvCxnSpPr>
              <p:nvPr/>
            </p:nvCxnSpPr>
            <p:spPr>
              <a:xfrm>
                <a:off x="810446"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A1A32B5-E8C7-42DD-B129-AC16A7A21F44}"/>
                  </a:ext>
                </a:extLst>
              </p:cNvPr>
              <p:cNvCxnSpPr>
                <a:cxnSpLocks/>
              </p:cNvCxnSpPr>
              <p:nvPr/>
            </p:nvCxnSpPr>
            <p:spPr>
              <a:xfrm>
                <a:off x="1093475"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3757D6E-7381-4DDE-962F-C7D66E8A5157}"/>
                  </a:ext>
                </a:extLst>
              </p:cNvPr>
              <p:cNvCxnSpPr>
                <a:cxnSpLocks/>
              </p:cNvCxnSpPr>
              <p:nvPr/>
            </p:nvCxnSpPr>
            <p:spPr>
              <a:xfrm>
                <a:off x="1376504"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0206C61-6688-4BA2-A7FA-C64520B2CC80}"/>
                </a:ext>
              </a:extLst>
            </p:cNvPr>
            <p:cNvGrpSpPr/>
            <p:nvPr/>
          </p:nvGrpSpPr>
          <p:grpSpPr>
            <a:xfrm>
              <a:off x="4825097" y="4640217"/>
              <a:ext cx="849087" cy="91440"/>
              <a:chOff x="527417" y="4158343"/>
              <a:chExt cx="849087" cy="91440"/>
            </a:xfrm>
          </p:grpSpPr>
          <p:cxnSp>
            <p:nvCxnSpPr>
              <p:cNvPr id="33" name="Straight Connector 32">
                <a:extLst>
                  <a:ext uri="{FF2B5EF4-FFF2-40B4-BE49-F238E27FC236}">
                    <a16:creationId xmlns:a16="http://schemas.microsoft.com/office/drawing/2014/main" id="{643F5517-3132-4D7C-836B-02417F441258}"/>
                  </a:ext>
                </a:extLst>
              </p:cNvPr>
              <p:cNvCxnSpPr>
                <a:cxnSpLocks/>
              </p:cNvCxnSpPr>
              <p:nvPr/>
            </p:nvCxnSpPr>
            <p:spPr>
              <a:xfrm>
                <a:off x="527417"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6FF7E4A-6150-40F0-A3DE-5D8B89FF36DF}"/>
                  </a:ext>
                </a:extLst>
              </p:cNvPr>
              <p:cNvCxnSpPr>
                <a:cxnSpLocks/>
              </p:cNvCxnSpPr>
              <p:nvPr/>
            </p:nvCxnSpPr>
            <p:spPr>
              <a:xfrm>
                <a:off x="810446"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3957B65-21B7-4E2B-A474-89092AAA1CBB}"/>
                  </a:ext>
                </a:extLst>
              </p:cNvPr>
              <p:cNvCxnSpPr>
                <a:cxnSpLocks/>
              </p:cNvCxnSpPr>
              <p:nvPr/>
            </p:nvCxnSpPr>
            <p:spPr>
              <a:xfrm>
                <a:off x="1093475"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9EAC4E7-D430-44C2-B7BC-3C04E993F80D}"/>
                  </a:ext>
                </a:extLst>
              </p:cNvPr>
              <p:cNvCxnSpPr>
                <a:cxnSpLocks/>
              </p:cNvCxnSpPr>
              <p:nvPr/>
            </p:nvCxnSpPr>
            <p:spPr>
              <a:xfrm>
                <a:off x="1376504"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9484C6E5-4802-4E33-80B8-62CA84703DD5}"/>
                </a:ext>
              </a:extLst>
            </p:cNvPr>
            <p:cNvGrpSpPr/>
            <p:nvPr/>
          </p:nvGrpSpPr>
          <p:grpSpPr>
            <a:xfrm>
              <a:off x="6257657" y="4640217"/>
              <a:ext cx="849087" cy="91440"/>
              <a:chOff x="527417" y="4158343"/>
              <a:chExt cx="849087" cy="91440"/>
            </a:xfrm>
          </p:grpSpPr>
          <p:cxnSp>
            <p:nvCxnSpPr>
              <p:cNvPr id="29" name="Straight Connector 28">
                <a:extLst>
                  <a:ext uri="{FF2B5EF4-FFF2-40B4-BE49-F238E27FC236}">
                    <a16:creationId xmlns:a16="http://schemas.microsoft.com/office/drawing/2014/main" id="{E714DCDE-3CC3-4189-92DE-51A1782A71A7}"/>
                  </a:ext>
                </a:extLst>
              </p:cNvPr>
              <p:cNvCxnSpPr>
                <a:cxnSpLocks/>
              </p:cNvCxnSpPr>
              <p:nvPr/>
            </p:nvCxnSpPr>
            <p:spPr>
              <a:xfrm>
                <a:off x="527417"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1DA38D2-3B15-43EB-AB6C-3346821E3920}"/>
                  </a:ext>
                </a:extLst>
              </p:cNvPr>
              <p:cNvCxnSpPr>
                <a:cxnSpLocks/>
              </p:cNvCxnSpPr>
              <p:nvPr/>
            </p:nvCxnSpPr>
            <p:spPr>
              <a:xfrm>
                <a:off x="810446"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DD9FED0-5D22-4C07-9221-071C3AC17BD9}"/>
                  </a:ext>
                </a:extLst>
              </p:cNvPr>
              <p:cNvCxnSpPr>
                <a:cxnSpLocks/>
              </p:cNvCxnSpPr>
              <p:nvPr/>
            </p:nvCxnSpPr>
            <p:spPr>
              <a:xfrm>
                <a:off x="1093475"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C1A9A4F-2735-4FB5-AC30-1D3B6183592C}"/>
                  </a:ext>
                </a:extLst>
              </p:cNvPr>
              <p:cNvCxnSpPr>
                <a:cxnSpLocks/>
              </p:cNvCxnSpPr>
              <p:nvPr/>
            </p:nvCxnSpPr>
            <p:spPr>
              <a:xfrm>
                <a:off x="1376504"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4A65F680-D67C-4243-9C41-D6E587E3C5BE}"/>
                </a:ext>
              </a:extLst>
            </p:cNvPr>
            <p:cNvGrpSpPr/>
            <p:nvPr/>
          </p:nvGrpSpPr>
          <p:grpSpPr>
            <a:xfrm>
              <a:off x="7690217" y="4640217"/>
              <a:ext cx="849087" cy="91440"/>
              <a:chOff x="527417" y="4158343"/>
              <a:chExt cx="849087" cy="91440"/>
            </a:xfrm>
          </p:grpSpPr>
          <p:cxnSp>
            <p:nvCxnSpPr>
              <p:cNvPr id="25" name="Straight Connector 24">
                <a:extLst>
                  <a:ext uri="{FF2B5EF4-FFF2-40B4-BE49-F238E27FC236}">
                    <a16:creationId xmlns:a16="http://schemas.microsoft.com/office/drawing/2014/main" id="{B4564E54-B3AA-4722-8979-87758630F6F1}"/>
                  </a:ext>
                </a:extLst>
              </p:cNvPr>
              <p:cNvCxnSpPr>
                <a:cxnSpLocks/>
              </p:cNvCxnSpPr>
              <p:nvPr/>
            </p:nvCxnSpPr>
            <p:spPr>
              <a:xfrm>
                <a:off x="527417"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1805A3-2282-4BC8-ACC6-21FB6ED5D6F4}"/>
                  </a:ext>
                </a:extLst>
              </p:cNvPr>
              <p:cNvCxnSpPr>
                <a:cxnSpLocks/>
              </p:cNvCxnSpPr>
              <p:nvPr/>
            </p:nvCxnSpPr>
            <p:spPr>
              <a:xfrm>
                <a:off x="810446"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47B428C-01FF-48ED-9305-866114E9F83E}"/>
                  </a:ext>
                </a:extLst>
              </p:cNvPr>
              <p:cNvCxnSpPr>
                <a:cxnSpLocks/>
              </p:cNvCxnSpPr>
              <p:nvPr/>
            </p:nvCxnSpPr>
            <p:spPr>
              <a:xfrm>
                <a:off x="1093475"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BCBC8A1-0F8C-4952-A3E1-20036796F8D0}"/>
                  </a:ext>
                </a:extLst>
              </p:cNvPr>
              <p:cNvCxnSpPr>
                <a:cxnSpLocks/>
              </p:cNvCxnSpPr>
              <p:nvPr/>
            </p:nvCxnSpPr>
            <p:spPr>
              <a:xfrm>
                <a:off x="1376504"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spTree>
    <p:custDataLst>
      <p:tags r:id="rId1"/>
    </p:custDataLst>
    <p:extLst>
      <p:ext uri="{BB962C8B-B14F-4D97-AF65-F5344CB8AC3E}">
        <p14:creationId xmlns:p14="http://schemas.microsoft.com/office/powerpoint/2010/main" val="31325234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3 Light Blue Highlights ">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91C5A-E762-4023-8A34-44908D2F3833}"/>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ight Triangle 13">
            <a:extLst>
              <a:ext uri="{FF2B5EF4-FFF2-40B4-BE49-F238E27FC236}">
                <a16:creationId xmlns:a16="http://schemas.microsoft.com/office/drawing/2014/main" id="{C523D9E0-C013-4FF0-8617-5DCB529FCB67}"/>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42048" y="6998"/>
            <a:ext cx="7391254" cy="358750"/>
          </a:xfrm>
        </p:spPr>
        <p:txBody>
          <a:bodyPr/>
          <a:lstStyle>
            <a:lvl1pPr>
              <a:defRPr sz="18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21884" y="4842761"/>
            <a:ext cx="2895600" cy="273844"/>
          </a:xfrm>
          <a:prstGeom prst="rect">
            <a:avLst/>
          </a:prstGeom>
        </p:spPr>
        <p:txBody>
          <a:bodyPr/>
          <a:lstStyle/>
          <a:p>
            <a:r>
              <a:rPr lang="en-US">
                <a:solidFill>
                  <a:schemeClr val="bg1">
                    <a:lumMod val="50000"/>
                  </a:schemeClr>
                </a:solidFill>
              </a:rPr>
              <a:t>©2023 Daikin Applied  </a:t>
            </a:r>
            <a:endParaRPr lang="en-US" sz="600">
              <a:solidFill>
                <a:schemeClr val="bg1">
                  <a:lumMod val="50000"/>
                </a:schemeClr>
              </a:solidFill>
            </a:endParaRPr>
          </a:p>
        </p:txBody>
      </p:sp>
      <p:cxnSp>
        <p:nvCxnSpPr>
          <p:cNvPr id="9" name="Straight Connector 8">
            <a:extLst>
              <a:ext uri="{FF2B5EF4-FFF2-40B4-BE49-F238E27FC236}">
                <a16:creationId xmlns:a16="http://schemas.microsoft.com/office/drawing/2014/main" id="{1897FDFC-870A-469D-ABD4-972FB825210C}"/>
              </a:ext>
            </a:extLst>
          </p:cNvPr>
          <p:cNvCxnSpPr>
            <a:cxnSpLocks/>
          </p:cNvCxnSpPr>
          <p:nvPr userDrawn="1"/>
        </p:nvCxnSpPr>
        <p:spPr>
          <a:xfrm flipV="1">
            <a:off x="3144380" y="665630"/>
            <a:ext cx="0" cy="4047565"/>
          </a:xfrm>
          <a:prstGeom prst="line">
            <a:avLst/>
          </a:prstGeom>
          <a:ln w="3175" cmpd="sng">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744D4B1-8C6B-4680-90FC-4AC66FB530FA}"/>
              </a:ext>
            </a:extLst>
          </p:cNvPr>
          <p:cNvCxnSpPr>
            <a:cxnSpLocks/>
          </p:cNvCxnSpPr>
          <p:nvPr userDrawn="1"/>
        </p:nvCxnSpPr>
        <p:spPr>
          <a:xfrm flipV="1">
            <a:off x="6008603" y="665630"/>
            <a:ext cx="0" cy="4047565"/>
          </a:xfrm>
          <a:prstGeom prst="line">
            <a:avLst/>
          </a:prstGeom>
          <a:ln w="3175" cmpd="sng">
            <a:solidFill>
              <a:schemeClr val="accent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414453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91C5A-E762-4023-8A34-44908D2F3833}"/>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ight Triangle 13">
            <a:extLst>
              <a:ext uri="{FF2B5EF4-FFF2-40B4-BE49-F238E27FC236}">
                <a16:creationId xmlns:a16="http://schemas.microsoft.com/office/drawing/2014/main" id="{C523D9E0-C013-4FF0-8617-5DCB529FCB67}"/>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42048" y="6998"/>
            <a:ext cx="7391254" cy="358750"/>
          </a:xfrm>
        </p:spPr>
        <p:txBody>
          <a:bodyPr/>
          <a:lstStyle>
            <a:lvl1pPr>
              <a:defRPr sz="18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21884" y="4842761"/>
            <a:ext cx="2895600" cy="273844"/>
          </a:xfrm>
          <a:prstGeom prst="rect">
            <a:avLst/>
          </a:prstGeom>
        </p:spPr>
        <p:txBody>
          <a:bodyPr/>
          <a:lstStyle/>
          <a:p>
            <a:r>
              <a:rPr lang="en-US">
                <a:solidFill>
                  <a:schemeClr val="bg1">
                    <a:lumMod val="50000"/>
                  </a:schemeClr>
                </a:solidFill>
              </a:rPr>
              <a:t>©2023 Daikin Applied  </a:t>
            </a:r>
            <a:endParaRPr lang="en-US" sz="600">
              <a:solidFill>
                <a:schemeClr val="bg1">
                  <a:lumMod val="50000"/>
                </a:schemeClr>
              </a:solidFill>
            </a:endParaRPr>
          </a:p>
        </p:txBody>
      </p:sp>
      <p:cxnSp>
        <p:nvCxnSpPr>
          <p:cNvPr id="9" name="Straight Connector 8">
            <a:extLst>
              <a:ext uri="{FF2B5EF4-FFF2-40B4-BE49-F238E27FC236}">
                <a16:creationId xmlns:a16="http://schemas.microsoft.com/office/drawing/2014/main" id="{1897FDFC-870A-469D-ABD4-972FB825210C}"/>
              </a:ext>
            </a:extLst>
          </p:cNvPr>
          <p:cNvCxnSpPr>
            <a:cxnSpLocks/>
          </p:cNvCxnSpPr>
          <p:nvPr userDrawn="1"/>
        </p:nvCxnSpPr>
        <p:spPr>
          <a:xfrm flipV="1">
            <a:off x="3144380" y="658907"/>
            <a:ext cx="0" cy="4054288"/>
          </a:xfrm>
          <a:prstGeom prst="line">
            <a:avLst/>
          </a:prstGeom>
          <a:ln w="3175" cmpd="sng">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744D4B1-8C6B-4680-90FC-4AC66FB530FA}"/>
              </a:ext>
            </a:extLst>
          </p:cNvPr>
          <p:cNvCxnSpPr>
            <a:cxnSpLocks/>
          </p:cNvCxnSpPr>
          <p:nvPr userDrawn="1"/>
        </p:nvCxnSpPr>
        <p:spPr>
          <a:xfrm flipV="1">
            <a:off x="6008603" y="658907"/>
            <a:ext cx="0" cy="4054288"/>
          </a:xfrm>
          <a:prstGeom prst="line">
            <a:avLst/>
          </a:prstGeom>
          <a:ln w="3175"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209DDF04-657D-4242-93B6-75C93B9CF88A}"/>
              </a:ext>
            </a:extLst>
          </p:cNvPr>
          <p:cNvSpPr>
            <a:spLocks noGrp="1"/>
          </p:cNvSpPr>
          <p:nvPr>
            <p:ph sz="quarter" idx="10"/>
          </p:nvPr>
        </p:nvSpPr>
        <p:spPr>
          <a:xfrm>
            <a:off x="328068" y="1855699"/>
            <a:ext cx="2770735" cy="387179"/>
          </a:xfrm>
        </p:spPr>
        <p:txBody>
          <a:bodyPr/>
          <a:lstStyle>
            <a:lvl1pPr>
              <a:defRPr sz="1200"/>
            </a:lvl1pPr>
            <a:lvl2pPr>
              <a:defRPr sz="1400"/>
            </a:lvl2pPr>
            <a:lvl3pPr>
              <a:defRPr sz="1400"/>
            </a:lvl3pPr>
            <a:lvl4pPr>
              <a:defRPr sz="1400"/>
            </a:lvl4pPr>
            <a:lvl5pPr>
              <a:defRPr sz="1400"/>
            </a:lvl5pPr>
          </a:lstStyle>
          <a:p>
            <a:pPr lvl="0"/>
            <a:r>
              <a:rPr lang="en-US"/>
              <a:t>Click to edit Master text styles</a:t>
            </a:r>
          </a:p>
        </p:txBody>
      </p:sp>
      <p:sp>
        <p:nvSpPr>
          <p:cNvPr id="11" name="Content Placeholder 3">
            <a:extLst>
              <a:ext uri="{FF2B5EF4-FFF2-40B4-BE49-F238E27FC236}">
                <a16:creationId xmlns:a16="http://schemas.microsoft.com/office/drawing/2014/main" id="{98D29AB6-0398-4252-9297-EC6B91E1546F}"/>
              </a:ext>
            </a:extLst>
          </p:cNvPr>
          <p:cNvSpPr>
            <a:spLocks noGrp="1"/>
          </p:cNvSpPr>
          <p:nvPr>
            <p:ph sz="quarter" idx="17"/>
          </p:nvPr>
        </p:nvSpPr>
        <p:spPr>
          <a:xfrm>
            <a:off x="328068" y="2176421"/>
            <a:ext cx="2770735" cy="1754415"/>
          </a:xfrm>
        </p:spPr>
        <p:txBody>
          <a:bodyPr/>
          <a:lstStyle>
            <a:lvl1pPr>
              <a:spcAft>
                <a:spcPts val="400"/>
              </a:spcAft>
              <a:defRPr sz="1000">
                <a:solidFill>
                  <a:schemeClr val="accent1"/>
                </a:solidFill>
              </a:defRPr>
            </a:lvl1pPr>
            <a:lvl2pPr marL="174621" indent="-174621">
              <a:spcAft>
                <a:spcPts val="400"/>
              </a:spcAft>
              <a:defRPr sz="1000"/>
            </a:lvl2pPr>
            <a:lvl3pPr>
              <a:spcAft>
                <a:spcPts val="400"/>
              </a:spcAft>
              <a:defRPr sz="1000"/>
            </a:lvl3pPr>
            <a:lvl4pPr>
              <a:spcAft>
                <a:spcPts val="400"/>
              </a:spcAft>
              <a:defRPr sz="1000"/>
            </a:lvl4pPr>
            <a:lvl5pPr>
              <a:spcAft>
                <a:spcPts val="400"/>
              </a:spcAf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107AAE68-977F-4CA2-B1E1-0BF8CFBA478D}"/>
              </a:ext>
            </a:extLst>
          </p:cNvPr>
          <p:cNvSpPr>
            <a:spLocks noGrp="1"/>
          </p:cNvSpPr>
          <p:nvPr>
            <p:ph sz="quarter" idx="18"/>
          </p:nvPr>
        </p:nvSpPr>
        <p:spPr>
          <a:xfrm>
            <a:off x="3205740" y="1855699"/>
            <a:ext cx="2770735" cy="387179"/>
          </a:xfrm>
        </p:spPr>
        <p:txBody>
          <a:bodyPr/>
          <a:lstStyle>
            <a:lvl1pPr>
              <a:defRPr sz="1200"/>
            </a:lvl1pPr>
            <a:lvl2pPr>
              <a:defRPr sz="1400"/>
            </a:lvl2pPr>
            <a:lvl3pPr>
              <a:defRPr sz="1400"/>
            </a:lvl3pPr>
            <a:lvl4pPr>
              <a:defRPr sz="1400"/>
            </a:lvl4pPr>
            <a:lvl5pPr>
              <a:defRPr sz="1400"/>
            </a:lvl5pPr>
          </a:lstStyle>
          <a:p>
            <a:pPr lvl="0"/>
            <a:r>
              <a:rPr lang="en-US"/>
              <a:t>Click to edit Master text styles</a:t>
            </a:r>
          </a:p>
        </p:txBody>
      </p:sp>
      <p:sp>
        <p:nvSpPr>
          <p:cNvPr id="17" name="Content Placeholder 3">
            <a:extLst>
              <a:ext uri="{FF2B5EF4-FFF2-40B4-BE49-F238E27FC236}">
                <a16:creationId xmlns:a16="http://schemas.microsoft.com/office/drawing/2014/main" id="{94D78CC1-6BCA-4C5A-892C-883DC94AF32E}"/>
              </a:ext>
            </a:extLst>
          </p:cNvPr>
          <p:cNvSpPr>
            <a:spLocks noGrp="1"/>
          </p:cNvSpPr>
          <p:nvPr>
            <p:ph sz="quarter" idx="19"/>
          </p:nvPr>
        </p:nvSpPr>
        <p:spPr>
          <a:xfrm>
            <a:off x="3205740" y="2176421"/>
            <a:ext cx="2770735" cy="1754415"/>
          </a:xfrm>
        </p:spPr>
        <p:txBody>
          <a:bodyPr/>
          <a:lstStyle>
            <a:lvl1pPr>
              <a:spcAft>
                <a:spcPts val="400"/>
              </a:spcAft>
              <a:defRPr sz="1000">
                <a:solidFill>
                  <a:schemeClr val="accent1"/>
                </a:solidFill>
              </a:defRPr>
            </a:lvl1pPr>
            <a:lvl2pPr>
              <a:spcAft>
                <a:spcPts val="400"/>
              </a:spcAft>
              <a:defRPr sz="1000"/>
            </a:lvl2pPr>
            <a:lvl3pPr>
              <a:spcAft>
                <a:spcPts val="400"/>
              </a:spcAft>
              <a:defRPr sz="1000"/>
            </a:lvl3pPr>
            <a:lvl4pPr>
              <a:spcAft>
                <a:spcPts val="400"/>
              </a:spcAft>
              <a:defRPr sz="1000"/>
            </a:lvl4pPr>
            <a:lvl5pPr>
              <a:spcAft>
                <a:spcPts val="400"/>
              </a:spcAf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10F8AB8E-7212-45D7-ACFC-6E8CE3800A6A}"/>
              </a:ext>
            </a:extLst>
          </p:cNvPr>
          <p:cNvSpPr>
            <a:spLocks noGrp="1"/>
          </p:cNvSpPr>
          <p:nvPr>
            <p:ph sz="quarter" idx="20"/>
          </p:nvPr>
        </p:nvSpPr>
        <p:spPr>
          <a:xfrm>
            <a:off x="6063239" y="1855699"/>
            <a:ext cx="2770735" cy="387179"/>
          </a:xfrm>
        </p:spPr>
        <p:txBody>
          <a:bodyPr/>
          <a:lstStyle>
            <a:lvl1pPr>
              <a:defRPr sz="1200"/>
            </a:lvl1pPr>
            <a:lvl2pPr>
              <a:defRPr sz="1400"/>
            </a:lvl2pPr>
            <a:lvl3pPr>
              <a:defRPr sz="1400"/>
            </a:lvl3pPr>
            <a:lvl4pPr>
              <a:defRPr sz="1400"/>
            </a:lvl4pPr>
            <a:lvl5pPr>
              <a:defRPr sz="1400"/>
            </a:lvl5pPr>
          </a:lstStyle>
          <a:p>
            <a:pPr lvl="0"/>
            <a:r>
              <a:rPr lang="en-US"/>
              <a:t>Click to edit Master text styles</a:t>
            </a:r>
          </a:p>
        </p:txBody>
      </p:sp>
      <p:sp>
        <p:nvSpPr>
          <p:cNvPr id="19" name="Content Placeholder 3">
            <a:extLst>
              <a:ext uri="{FF2B5EF4-FFF2-40B4-BE49-F238E27FC236}">
                <a16:creationId xmlns:a16="http://schemas.microsoft.com/office/drawing/2014/main" id="{4AD954C0-C74F-4BBE-8644-7142E514587A}"/>
              </a:ext>
            </a:extLst>
          </p:cNvPr>
          <p:cNvSpPr>
            <a:spLocks noGrp="1"/>
          </p:cNvSpPr>
          <p:nvPr>
            <p:ph sz="quarter" idx="21"/>
          </p:nvPr>
        </p:nvSpPr>
        <p:spPr>
          <a:xfrm>
            <a:off x="6063239" y="2176421"/>
            <a:ext cx="2770735" cy="1754415"/>
          </a:xfrm>
        </p:spPr>
        <p:txBody>
          <a:bodyPr/>
          <a:lstStyle>
            <a:lvl1pPr>
              <a:spcAft>
                <a:spcPts val="400"/>
              </a:spcAft>
              <a:defRPr sz="1000">
                <a:solidFill>
                  <a:schemeClr val="accent1"/>
                </a:solidFill>
              </a:defRPr>
            </a:lvl1pPr>
            <a:lvl2pPr>
              <a:spcAft>
                <a:spcPts val="400"/>
              </a:spcAft>
              <a:defRPr sz="1000"/>
            </a:lvl2pPr>
            <a:lvl3pPr>
              <a:spcAft>
                <a:spcPts val="400"/>
              </a:spcAft>
              <a:defRPr sz="1000"/>
            </a:lvl3pPr>
            <a:lvl4pPr>
              <a:spcAft>
                <a:spcPts val="400"/>
              </a:spcAft>
              <a:defRPr sz="1000"/>
            </a:lvl4pPr>
            <a:lvl5pPr>
              <a:spcAft>
                <a:spcPts val="400"/>
              </a:spcAf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0330174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3  Highlights ">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91C5A-E762-4023-8A34-44908D2F3833}"/>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ight Triangle 13">
            <a:extLst>
              <a:ext uri="{FF2B5EF4-FFF2-40B4-BE49-F238E27FC236}">
                <a16:creationId xmlns:a16="http://schemas.microsoft.com/office/drawing/2014/main" id="{C523D9E0-C013-4FF0-8617-5DCB529FCB67}"/>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42048" y="6998"/>
            <a:ext cx="7391254" cy="358750"/>
          </a:xfrm>
        </p:spPr>
        <p:txBody>
          <a:bodyPr/>
          <a:lstStyle>
            <a:lvl1pPr>
              <a:defRPr sz="18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21884" y="4842761"/>
            <a:ext cx="2895600" cy="273844"/>
          </a:xfrm>
          <a:prstGeom prst="rect">
            <a:avLst/>
          </a:prstGeom>
        </p:spPr>
        <p:txBody>
          <a:bodyPr/>
          <a:lstStyle/>
          <a:p>
            <a:r>
              <a:rPr lang="en-US">
                <a:solidFill>
                  <a:schemeClr val="bg1">
                    <a:lumMod val="50000"/>
                  </a:schemeClr>
                </a:solidFill>
              </a:rPr>
              <a:t>©2023 Daikin Applied  </a:t>
            </a:r>
            <a:endParaRPr lang="en-US" sz="600">
              <a:solidFill>
                <a:schemeClr val="bg1">
                  <a:lumMod val="50000"/>
                </a:schemeClr>
              </a:solidFill>
            </a:endParaRPr>
          </a:p>
        </p:txBody>
      </p:sp>
      <p:sp>
        <p:nvSpPr>
          <p:cNvPr id="9" name="Content Placeholder 3">
            <a:extLst>
              <a:ext uri="{FF2B5EF4-FFF2-40B4-BE49-F238E27FC236}">
                <a16:creationId xmlns:a16="http://schemas.microsoft.com/office/drawing/2014/main" id="{4A8E102C-96C7-4A4A-B2AC-1D8C513192C9}"/>
              </a:ext>
            </a:extLst>
          </p:cNvPr>
          <p:cNvSpPr>
            <a:spLocks noGrp="1"/>
          </p:cNvSpPr>
          <p:nvPr>
            <p:ph sz="quarter" idx="10"/>
          </p:nvPr>
        </p:nvSpPr>
        <p:spPr>
          <a:xfrm>
            <a:off x="328068" y="730319"/>
            <a:ext cx="2770735" cy="387179"/>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15" name="Content Placeholder 3">
            <a:extLst>
              <a:ext uri="{FF2B5EF4-FFF2-40B4-BE49-F238E27FC236}">
                <a16:creationId xmlns:a16="http://schemas.microsoft.com/office/drawing/2014/main" id="{C7DF4B73-A856-42DA-B304-CD5FE3296FEC}"/>
              </a:ext>
            </a:extLst>
          </p:cNvPr>
          <p:cNvSpPr>
            <a:spLocks noGrp="1"/>
          </p:cNvSpPr>
          <p:nvPr>
            <p:ph sz="quarter" idx="12"/>
          </p:nvPr>
        </p:nvSpPr>
        <p:spPr>
          <a:xfrm>
            <a:off x="3185568" y="730319"/>
            <a:ext cx="2770735" cy="387179"/>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16" name="Content Placeholder 3">
            <a:extLst>
              <a:ext uri="{FF2B5EF4-FFF2-40B4-BE49-F238E27FC236}">
                <a16:creationId xmlns:a16="http://schemas.microsoft.com/office/drawing/2014/main" id="{B85538D5-058C-47C1-B445-350FA7A18E45}"/>
              </a:ext>
            </a:extLst>
          </p:cNvPr>
          <p:cNvSpPr>
            <a:spLocks noGrp="1"/>
          </p:cNvSpPr>
          <p:nvPr>
            <p:ph sz="quarter" idx="13"/>
          </p:nvPr>
        </p:nvSpPr>
        <p:spPr>
          <a:xfrm>
            <a:off x="6056515" y="730319"/>
            <a:ext cx="2770735" cy="387179"/>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cxnSp>
        <p:nvCxnSpPr>
          <p:cNvPr id="17" name="Straight Connector 16">
            <a:extLst>
              <a:ext uri="{FF2B5EF4-FFF2-40B4-BE49-F238E27FC236}">
                <a16:creationId xmlns:a16="http://schemas.microsoft.com/office/drawing/2014/main" id="{84E9F98F-E078-4C74-BD14-51B361F9432B}"/>
              </a:ext>
            </a:extLst>
          </p:cNvPr>
          <p:cNvCxnSpPr>
            <a:cxnSpLocks/>
          </p:cNvCxnSpPr>
          <p:nvPr userDrawn="1"/>
        </p:nvCxnSpPr>
        <p:spPr>
          <a:xfrm flipV="1">
            <a:off x="3144380" y="730317"/>
            <a:ext cx="0" cy="3885226"/>
          </a:xfrm>
          <a:prstGeom prst="line">
            <a:avLst/>
          </a:prstGeom>
          <a:ln w="3175" cmpd="sng">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3117C7-7BCB-4267-BFB2-F348C37B1FB5}"/>
              </a:ext>
            </a:extLst>
          </p:cNvPr>
          <p:cNvCxnSpPr>
            <a:cxnSpLocks/>
          </p:cNvCxnSpPr>
          <p:nvPr userDrawn="1"/>
        </p:nvCxnSpPr>
        <p:spPr>
          <a:xfrm flipV="1">
            <a:off x="6008604" y="730317"/>
            <a:ext cx="0" cy="3885226"/>
          </a:xfrm>
          <a:prstGeom prst="line">
            <a:avLst/>
          </a:prstGeom>
          <a:ln w="3175"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Content Placeholder 3">
            <a:extLst>
              <a:ext uri="{FF2B5EF4-FFF2-40B4-BE49-F238E27FC236}">
                <a16:creationId xmlns:a16="http://schemas.microsoft.com/office/drawing/2014/main" id="{2EE7B36E-3430-486B-A6F1-0B845BE2749D}"/>
              </a:ext>
            </a:extLst>
          </p:cNvPr>
          <p:cNvSpPr>
            <a:spLocks noGrp="1"/>
          </p:cNvSpPr>
          <p:nvPr>
            <p:ph sz="quarter" idx="14"/>
          </p:nvPr>
        </p:nvSpPr>
        <p:spPr>
          <a:xfrm>
            <a:off x="328068" y="1133731"/>
            <a:ext cx="2770735" cy="789199"/>
          </a:xfrm>
        </p:spPr>
        <p:txBody>
          <a:bodyPr/>
          <a:lstStyle>
            <a:lvl1pPr>
              <a:spcAft>
                <a:spcPts val="0"/>
              </a:spcAft>
              <a:defRPr sz="1400">
                <a:solidFill>
                  <a:schemeClr val="accent1"/>
                </a:solidFill>
              </a:defRPr>
            </a:lvl1pPr>
            <a:lvl2pPr marL="0" indent="0">
              <a:spcAft>
                <a:spcPts val="0"/>
              </a:spcAft>
              <a:buNone/>
              <a:defRPr sz="1200"/>
            </a:lvl2pPr>
            <a:lvl3pPr marL="174621" indent="0">
              <a:buNone/>
              <a:defRPr sz="1400"/>
            </a:lvl3pPr>
            <a:lvl4pPr>
              <a:defRPr sz="1400"/>
            </a:lvl4pPr>
            <a:lvl5pPr>
              <a:defRPr sz="1400"/>
            </a:lvl5pPr>
          </a:lstStyle>
          <a:p>
            <a:pPr lvl="0"/>
            <a:r>
              <a:rPr lang="en-US"/>
              <a:t>Click to edit Master text styles</a:t>
            </a:r>
          </a:p>
          <a:p>
            <a:pPr lvl="1"/>
            <a:r>
              <a:rPr lang="en-US"/>
              <a:t>Second level</a:t>
            </a:r>
          </a:p>
        </p:txBody>
      </p:sp>
      <p:sp>
        <p:nvSpPr>
          <p:cNvPr id="20" name="Content Placeholder 3">
            <a:extLst>
              <a:ext uri="{FF2B5EF4-FFF2-40B4-BE49-F238E27FC236}">
                <a16:creationId xmlns:a16="http://schemas.microsoft.com/office/drawing/2014/main" id="{99254EBC-8FFB-49C5-B4BF-A6AB993CA016}"/>
              </a:ext>
            </a:extLst>
          </p:cNvPr>
          <p:cNvSpPr>
            <a:spLocks noGrp="1"/>
          </p:cNvSpPr>
          <p:nvPr>
            <p:ph sz="quarter" idx="15"/>
          </p:nvPr>
        </p:nvSpPr>
        <p:spPr>
          <a:xfrm>
            <a:off x="3185568" y="1133731"/>
            <a:ext cx="2770735" cy="789199"/>
          </a:xfrm>
        </p:spPr>
        <p:txBody>
          <a:bodyPr/>
          <a:lstStyle>
            <a:lvl1pPr>
              <a:spcAft>
                <a:spcPts val="0"/>
              </a:spcAft>
              <a:defRPr sz="1400">
                <a:solidFill>
                  <a:schemeClr val="accent1"/>
                </a:solidFill>
              </a:defRPr>
            </a:lvl1pPr>
            <a:lvl2pPr marL="0" indent="0">
              <a:spcAft>
                <a:spcPts val="0"/>
              </a:spcAft>
              <a:buNone/>
              <a:defRPr sz="1200"/>
            </a:lvl2pPr>
            <a:lvl3pPr>
              <a:defRPr sz="1400"/>
            </a:lvl3pPr>
            <a:lvl4pPr>
              <a:defRPr sz="1400"/>
            </a:lvl4pPr>
            <a:lvl5pPr>
              <a:defRPr sz="1400"/>
            </a:lvl5pPr>
          </a:lstStyle>
          <a:p>
            <a:pPr lvl="0"/>
            <a:r>
              <a:rPr lang="en-US"/>
              <a:t>Click to edit Master text styles</a:t>
            </a:r>
          </a:p>
          <a:p>
            <a:pPr lvl="1"/>
            <a:r>
              <a:rPr lang="en-US"/>
              <a:t>Second level</a:t>
            </a:r>
          </a:p>
        </p:txBody>
      </p:sp>
      <p:sp>
        <p:nvSpPr>
          <p:cNvPr id="21" name="Content Placeholder 3">
            <a:extLst>
              <a:ext uri="{FF2B5EF4-FFF2-40B4-BE49-F238E27FC236}">
                <a16:creationId xmlns:a16="http://schemas.microsoft.com/office/drawing/2014/main" id="{032D906F-32D3-4F2C-B5CE-2FC22236F6AC}"/>
              </a:ext>
            </a:extLst>
          </p:cNvPr>
          <p:cNvSpPr>
            <a:spLocks noGrp="1"/>
          </p:cNvSpPr>
          <p:nvPr>
            <p:ph sz="quarter" idx="16"/>
          </p:nvPr>
        </p:nvSpPr>
        <p:spPr>
          <a:xfrm>
            <a:off x="6056515" y="1133731"/>
            <a:ext cx="2770735" cy="789199"/>
          </a:xfrm>
        </p:spPr>
        <p:txBody>
          <a:bodyPr/>
          <a:lstStyle>
            <a:lvl1pPr>
              <a:spcAft>
                <a:spcPts val="0"/>
              </a:spcAft>
              <a:defRPr sz="1400">
                <a:solidFill>
                  <a:schemeClr val="accent1"/>
                </a:solidFill>
              </a:defRPr>
            </a:lvl1pPr>
            <a:lvl2pPr marL="0" indent="0">
              <a:spcAft>
                <a:spcPts val="0"/>
              </a:spcAft>
              <a:buNone/>
              <a:defRPr sz="1400"/>
            </a:lvl2pPr>
            <a:lvl3pPr>
              <a:defRPr sz="1400"/>
            </a:lvl3pPr>
            <a:lvl4pPr>
              <a:defRPr sz="1400"/>
            </a:lvl4pPr>
            <a:lvl5pPr>
              <a:defRPr sz="1400"/>
            </a:lvl5pPr>
          </a:lstStyle>
          <a:p>
            <a:pPr lvl="0"/>
            <a:r>
              <a:rPr lang="en-US"/>
              <a:t>Click to edit Master text styles</a:t>
            </a:r>
          </a:p>
          <a:p>
            <a:pPr lvl="1"/>
            <a:r>
              <a:rPr lang="en-US"/>
              <a:t>Second level</a:t>
            </a:r>
          </a:p>
        </p:txBody>
      </p:sp>
      <p:sp>
        <p:nvSpPr>
          <p:cNvPr id="22" name="Content Placeholder 3">
            <a:extLst>
              <a:ext uri="{FF2B5EF4-FFF2-40B4-BE49-F238E27FC236}">
                <a16:creationId xmlns:a16="http://schemas.microsoft.com/office/drawing/2014/main" id="{3E14A85A-EFE0-46E8-B869-658C96FBE807}"/>
              </a:ext>
            </a:extLst>
          </p:cNvPr>
          <p:cNvSpPr>
            <a:spLocks noGrp="1"/>
          </p:cNvSpPr>
          <p:nvPr>
            <p:ph sz="quarter" idx="17"/>
          </p:nvPr>
        </p:nvSpPr>
        <p:spPr>
          <a:xfrm>
            <a:off x="328068" y="2061575"/>
            <a:ext cx="2770735" cy="1754415"/>
          </a:xfrm>
        </p:spPr>
        <p:txBody>
          <a:bodyPr/>
          <a:lstStyle>
            <a:lvl1pPr>
              <a:spcAft>
                <a:spcPts val="600"/>
              </a:spcAft>
              <a:defRPr sz="1200">
                <a:solidFill>
                  <a:schemeClr val="accent1"/>
                </a:solidFill>
              </a:defRPr>
            </a:lvl1pPr>
            <a:lvl2pPr>
              <a:spcAft>
                <a:spcPts val="600"/>
              </a:spcAft>
              <a:defRPr sz="1200"/>
            </a:lvl2pPr>
            <a:lvl3pPr>
              <a:spcAft>
                <a:spcPts val="600"/>
              </a:spcAft>
              <a:defRPr sz="1200"/>
            </a:lvl3pPr>
            <a:lvl4pPr>
              <a:spcAft>
                <a:spcPts val="600"/>
              </a:spcAft>
              <a:defRPr sz="1200"/>
            </a:lvl4pPr>
            <a:lvl5pPr>
              <a:spcAft>
                <a:spcPts val="60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3">
            <a:extLst>
              <a:ext uri="{FF2B5EF4-FFF2-40B4-BE49-F238E27FC236}">
                <a16:creationId xmlns:a16="http://schemas.microsoft.com/office/drawing/2014/main" id="{CFAFA8D6-9A92-4B9F-92E9-5C14BC3EF89D}"/>
              </a:ext>
            </a:extLst>
          </p:cNvPr>
          <p:cNvSpPr>
            <a:spLocks noGrp="1"/>
          </p:cNvSpPr>
          <p:nvPr>
            <p:ph sz="quarter" idx="18"/>
          </p:nvPr>
        </p:nvSpPr>
        <p:spPr>
          <a:xfrm>
            <a:off x="3185568" y="2061575"/>
            <a:ext cx="2770735" cy="1754415"/>
          </a:xfrm>
        </p:spPr>
        <p:txBody>
          <a:bodyPr/>
          <a:lstStyle>
            <a:lvl1pPr>
              <a:spcAft>
                <a:spcPts val="600"/>
              </a:spcAft>
              <a:defRPr sz="1200">
                <a:solidFill>
                  <a:schemeClr val="accent1"/>
                </a:solidFill>
              </a:defRPr>
            </a:lvl1pPr>
            <a:lvl2pPr>
              <a:spcAft>
                <a:spcPts val="600"/>
              </a:spcAft>
              <a:defRPr sz="1200"/>
            </a:lvl2pPr>
            <a:lvl3pPr>
              <a:spcAft>
                <a:spcPts val="600"/>
              </a:spcAft>
              <a:defRPr sz="1200"/>
            </a:lvl3pPr>
            <a:lvl4pPr>
              <a:spcAft>
                <a:spcPts val="600"/>
              </a:spcAft>
              <a:defRPr sz="1200"/>
            </a:lvl4pPr>
            <a:lvl5pPr>
              <a:spcAft>
                <a:spcPts val="60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030181CA-86BF-4AD6-8025-DBE06EF16B19}"/>
              </a:ext>
            </a:extLst>
          </p:cNvPr>
          <p:cNvSpPr>
            <a:spLocks noGrp="1"/>
          </p:cNvSpPr>
          <p:nvPr>
            <p:ph sz="quarter" idx="19"/>
          </p:nvPr>
        </p:nvSpPr>
        <p:spPr>
          <a:xfrm>
            <a:off x="6056515" y="2061575"/>
            <a:ext cx="2770735" cy="1754415"/>
          </a:xfrm>
        </p:spPr>
        <p:txBody>
          <a:bodyPr/>
          <a:lstStyle>
            <a:lvl1pPr>
              <a:defRPr sz="1400">
                <a:solidFill>
                  <a:schemeClr val="accent1"/>
                </a:solidFill>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1873965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Grid for 3 Icon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2D7235F-8807-4060-9F4E-FFB7BD13D992}"/>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ight Triangle 16">
            <a:extLst>
              <a:ext uri="{FF2B5EF4-FFF2-40B4-BE49-F238E27FC236}">
                <a16:creationId xmlns:a16="http://schemas.microsoft.com/office/drawing/2014/main" id="{BACEDAEA-EA4D-42A6-B8C5-192609BB13D8}"/>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42047" y="6998"/>
            <a:ext cx="8834718" cy="358750"/>
          </a:xfrm>
        </p:spPr>
        <p:txBody>
          <a:bodyPr/>
          <a:lstStyle>
            <a:lvl1pPr>
              <a:defRPr sz="1800">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1048872" y="426908"/>
            <a:ext cx="2266702" cy="2007051"/>
          </a:xfrm>
        </p:spPr>
        <p:txBody>
          <a:bodyPr anchor="ctr">
            <a:noAutofit/>
          </a:bodyPr>
          <a:lstStyle>
            <a:lvl2pPr marL="0" indent="0">
              <a:buNone/>
              <a:defRPr/>
            </a:lvl2pPr>
          </a:lstStyle>
          <a:p>
            <a:pPr lvl="0"/>
            <a:r>
              <a:rPr lang="en-US"/>
              <a:t>Click to edit Master text styles</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21884" y="4842761"/>
            <a:ext cx="2895600" cy="273844"/>
          </a:xfrm>
          <a:prstGeom prst="rect">
            <a:avLst/>
          </a:prstGeom>
        </p:spPr>
        <p:txBody>
          <a:bodyPr/>
          <a:lstStyle/>
          <a:p>
            <a:r>
              <a:rPr lang="en-US">
                <a:solidFill>
                  <a:schemeClr val="bg1">
                    <a:lumMod val="50000"/>
                  </a:schemeClr>
                </a:solidFill>
              </a:rPr>
              <a:t>©2023 Daikin Applied  </a:t>
            </a:r>
            <a:endParaRPr lang="en-US" sz="600">
              <a:solidFill>
                <a:schemeClr val="bg1">
                  <a:lumMod val="50000"/>
                </a:schemeClr>
              </a:solidFill>
            </a:endParaRPr>
          </a:p>
        </p:txBody>
      </p:sp>
      <p:sp>
        <p:nvSpPr>
          <p:cNvPr id="10" name="Content Placeholder 3">
            <a:extLst>
              <a:ext uri="{FF2B5EF4-FFF2-40B4-BE49-F238E27FC236}">
                <a16:creationId xmlns:a16="http://schemas.microsoft.com/office/drawing/2014/main" id="{048ACC99-8C71-4B38-8F90-A6FB752642DD}"/>
              </a:ext>
            </a:extLst>
          </p:cNvPr>
          <p:cNvSpPr>
            <a:spLocks noGrp="1"/>
          </p:cNvSpPr>
          <p:nvPr>
            <p:ph sz="quarter" idx="13"/>
          </p:nvPr>
        </p:nvSpPr>
        <p:spPr>
          <a:xfrm>
            <a:off x="1047023" y="2571751"/>
            <a:ext cx="2268551" cy="2007051"/>
          </a:xfrm>
        </p:spPr>
        <p:txBody>
          <a:bodyPr anchor="ctr">
            <a:noAutofit/>
          </a:bodyPr>
          <a:lstStyle>
            <a:lvl2pPr marL="0" indent="0">
              <a:buNone/>
              <a:defRPr/>
            </a:lvl2pPr>
          </a:lstStyle>
          <a:p>
            <a:pPr lvl="0"/>
            <a:r>
              <a:rPr lang="en-US"/>
              <a:t>Click to edit Master text styles</a:t>
            </a:r>
          </a:p>
        </p:txBody>
      </p:sp>
      <p:sp>
        <p:nvSpPr>
          <p:cNvPr id="13" name="Content Placeholder 3">
            <a:extLst>
              <a:ext uri="{FF2B5EF4-FFF2-40B4-BE49-F238E27FC236}">
                <a16:creationId xmlns:a16="http://schemas.microsoft.com/office/drawing/2014/main" id="{BCD378B8-CEEB-4F49-8780-60D761328AC2}"/>
              </a:ext>
            </a:extLst>
          </p:cNvPr>
          <p:cNvSpPr>
            <a:spLocks noGrp="1"/>
          </p:cNvSpPr>
          <p:nvPr>
            <p:ph sz="quarter" idx="16"/>
          </p:nvPr>
        </p:nvSpPr>
        <p:spPr>
          <a:xfrm>
            <a:off x="3406313" y="426908"/>
            <a:ext cx="5515806" cy="2007051"/>
          </a:xfrm>
        </p:spPr>
        <p:txBody>
          <a:bodyPr anchor="ctr">
            <a:noAutofit/>
          </a:bodyPr>
          <a:lstStyle>
            <a:lvl1pPr marL="169859" indent="-169859">
              <a:buClr>
                <a:schemeClr val="tx2"/>
              </a:buClr>
              <a:buFont typeface="Arial" panose="020B0604020202020204" pitchFamily="34" charset="0"/>
              <a:buChar char="•"/>
              <a:defRPr sz="1400" b="0">
                <a:solidFill>
                  <a:schemeClr val="accent1"/>
                </a:solidFill>
              </a:defRPr>
            </a:lvl1pPr>
            <a:lvl2pPr marL="174621" indent="-174621">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sp>
        <p:nvSpPr>
          <p:cNvPr id="14" name="Content Placeholder 3">
            <a:extLst>
              <a:ext uri="{FF2B5EF4-FFF2-40B4-BE49-F238E27FC236}">
                <a16:creationId xmlns:a16="http://schemas.microsoft.com/office/drawing/2014/main" id="{D145A7BB-FCD9-4B5B-8B61-890FAF187A17}"/>
              </a:ext>
            </a:extLst>
          </p:cNvPr>
          <p:cNvSpPr>
            <a:spLocks noGrp="1"/>
          </p:cNvSpPr>
          <p:nvPr>
            <p:ph sz="quarter" idx="17"/>
          </p:nvPr>
        </p:nvSpPr>
        <p:spPr>
          <a:xfrm>
            <a:off x="3406313" y="2571751"/>
            <a:ext cx="5515806" cy="2007051"/>
          </a:xfrm>
        </p:spPr>
        <p:txBody>
          <a:bodyPr anchor="ctr">
            <a:noAutofit/>
          </a:bodyPr>
          <a:lstStyle>
            <a:lvl1pPr marL="169859" indent="-169859">
              <a:buClr>
                <a:schemeClr val="tx2"/>
              </a:buClr>
              <a:buFont typeface="Arial" panose="020B0604020202020204" pitchFamily="34" charset="0"/>
              <a:buChar char="•"/>
              <a:defRPr sz="1400" b="0">
                <a:solidFill>
                  <a:schemeClr val="accent1"/>
                </a:solidFill>
              </a:defRPr>
            </a:lvl1pPr>
            <a:lvl2pPr marL="174621" indent="-174621">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3650737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3 colum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91C5A-E762-4023-8A34-44908D2F3833}"/>
              </a:ext>
            </a:extLst>
          </p:cNvPr>
          <p:cNvSpPr/>
          <p:nvPr/>
        </p:nvSpPr>
        <p:spPr>
          <a:xfrm>
            <a:off x="0" y="0"/>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Right Triangle 13">
            <a:extLst>
              <a:ext uri="{FF2B5EF4-FFF2-40B4-BE49-F238E27FC236}">
                <a16:creationId xmlns:a16="http://schemas.microsoft.com/office/drawing/2014/main" id="{C523D9E0-C013-4FF0-8617-5DCB529FCB67}"/>
              </a:ext>
            </a:extLst>
          </p:cNvPr>
          <p:cNvSpPr/>
          <p:nvPr/>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4" y="-10018"/>
            <a:ext cx="7411417" cy="380182"/>
          </a:xfrm>
          <a:prstGeom prst="rect">
            <a:avLst/>
          </a:prstGeom>
        </p:spPr>
        <p:txBody>
          <a:bodyPr/>
          <a:lstStyle>
            <a:lvl1pPr>
              <a:defRPr sz="1800">
                <a:solidFill>
                  <a:schemeClr val="bg1"/>
                </a:solidFill>
              </a:defRPr>
            </a:lvl1pPr>
          </a:lstStyle>
          <a:p>
            <a:r>
              <a:rPr lang="en-US"/>
              <a:t>Click to edit Master title style</a:t>
            </a:r>
          </a:p>
        </p:txBody>
      </p:sp>
      <p:cxnSp>
        <p:nvCxnSpPr>
          <p:cNvPr id="9" name="Straight Connector 8">
            <a:extLst>
              <a:ext uri="{FF2B5EF4-FFF2-40B4-BE49-F238E27FC236}">
                <a16:creationId xmlns:a16="http://schemas.microsoft.com/office/drawing/2014/main" id="{1897FDFC-870A-469D-ABD4-972FB825210C}"/>
              </a:ext>
            </a:extLst>
          </p:cNvPr>
          <p:cNvCxnSpPr>
            <a:cxnSpLocks/>
          </p:cNvCxnSpPr>
          <p:nvPr/>
        </p:nvCxnSpPr>
        <p:spPr>
          <a:xfrm flipV="1">
            <a:off x="3144380" y="749360"/>
            <a:ext cx="0" cy="3963834"/>
          </a:xfrm>
          <a:prstGeom prst="line">
            <a:avLst/>
          </a:prstGeom>
          <a:ln w="3175" cmpd="sng">
            <a:solidFill>
              <a:srgbClr val="B4B4B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744D4B1-8C6B-4680-90FC-4AC66FB530FA}"/>
              </a:ext>
            </a:extLst>
          </p:cNvPr>
          <p:cNvCxnSpPr>
            <a:cxnSpLocks/>
          </p:cNvCxnSpPr>
          <p:nvPr/>
        </p:nvCxnSpPr>
        <p:spPr>
          <a:xfrm flipV="1">
            <a:off x="6008603" y="749360"/>
            <a:ext cx="0" cy="3963834"/>
          </a:xfrm>
          <a:prstGeom prst="line">
            <a:avLst/>
          </a:prstGeom>
          <a:ln w="3175" cmpd="sng">
            <a:solidFill>
              <a:srgbClr val="B4B4B4"/>
            </a:solidFill>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209DDF04-657D-4242-93B6-75C93B9CF88A}"/>
              </a:ext>
            </a:extLst>
          </p:cNvPr>
          <p:cNvSpPr>
            <a:spLocks noGrp="1"/>
          </p:cNvSpPr>
          <p:nvPr>
            <p:ph sz="quarter" idx="10"/>
          </p:nvPr>
        </p:nvSpPr>
        <p:spPr>
          <a:xfrm>
            <a:off x="320250" y="749360"/>
            <a:ext cx="2770735" cy="387179"/>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11" name="Content Placeholder 3">
            <a:extLst>
              <a:ext uri="{FF2B5EF4-FFF2-40B4-BE49-F238E27FC236}">
                <a16:creationId xmlns:a16="http://schemas.microsoft.com/office/drawing/2014/main" id="{98D29AB6-0398-4252-9297-EC6B91E1546F}"/>
              </a:ext>
            </a:extLst>
          </p:cNvPr>
          <p:cNvSpPr>
            <a:spLocks noGrp="1"/>
          </p:cNvSpPr>
          <p:nvPr>
            <p:ph sz="quarter" idx="17"/>
          </p:nvPr>
        </p:nvSpPr>
        <p:spPr>
          <a:xfrm>
            <a:off x="320250" y="1146285"/>
            <a:ext cx="2770735" cy="3247855"/>
          </a:xfrm>
        </p:spPr>
        <p:txBody>
          <a:bodyPr/>
          <a:lstStyle>
            <a:lvl1pPr>
              <a:spcAft>
                <a:spcPts val="400"/>
              </a:spcAft>
              <a:defRPr sz="1400" b="0">
                <a:solidFill>
                  <a:srgbClr val="555555"/>
                </a:solidFill>
              </a:defRPr>
            </a:lvl1pPr>
            <a:lvl2pPr marL="174625" indent="-174625">
              <a:spcAft>
                <a:spcPts val="400"/>
              </a:spcAft>
              <a:defRPr sz="1400">
                <a:solidFill>
                  <a:srgbClr val="555555"/>
                </a:solidFill>
              </a:defRPr>
            </a:lvl2pPr>
            <a:lvl3pPr>
              <a:spcAft>
                <a:spcPts val="400"/>
              </a:spcAft>
              <a:buFont typeface="System Font Regular"/>
              <a:buChar char="−"/>
              <a:defRPr sz="1400">
                <a:solidFill>
                  <a:srgbClr val="555555"/>
                </a:solidFill>
              </a:defRPr>
            </a:lvl3pPr>
            <a:lvl4pPr>
              <a:spcAft>
                <a:spcPts val="400"/>
              </a:spcAft>
              <a:defRPr sz="1000"/>
            </a:lvl4pPr>
            <a:lvl5pPr>
              <a:spcAft>
                <a:spcPts val="400"/>
              </a:spcAft>
              <a:defRPr sz="1000"/>
            </a:lvl5pPr>
          </a:lstStyle>
          <a:p>
            <a:pPr lvl="0"/>
            <a:r>
              <a:rPr lang="en-US"/>
              <a:t>Click to edit Master text styles</a:t>
            </a:r>
          </a:p>
          <a:p>
            <a:pPr lvl="1"/>
            <a:r>
              <a:rPr lang="en-US"/>
              <a:t>Second level</a:t>
            </a:r>
          </a:p>
          <a:p>
            <a:pPr lvl="2"/>
            <a:r>
              <a:rPr lang="en-US"/>
              <a:t>Third level</a:t>
            </a:r>
          </a:p>
        </p:txBody>
      </p:sp>
      <p:sp>
        <p:nvSpPr>
          <p:cNvPr id="15" name="Content Placeholder 3">
            <a:extLst>
              <a:ext uri="{FF2B5EF4-FFF2-40B4-BE49-F238E27FC236}">
                <a16:creationId xmlns:a16="http://schemas.microsoft.com/office/drawing/2014/main" id="{107AAE68-977F-4CA2-B1E1-0BF8CFBA478D}"/>
              </a:ext>
            </a:extLst>
          </p:cNvPr>
          <p:cNvSpPr>
            <a:spLocks noGrp="1"/>
          </p:cNvSpPr>
          <p:nvPr>
            <p:ph sz="quarter" idx="18"/>
          </p:nvPr>
        </p:nvSpPr>
        <p:spPr>
          <a:xfrm>
            <a:off x="3197922" y="749360"/>
            <a:ext cx="2770735" cy="387179"/>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17" name="Content Placeholder 3">
            <a:extLst>
              <a:ext uri="{FF2B5EF4-FFF2-40B4-BE49-F238E27FC236}">
                <a16:creationId xmlns:a16="http://schemas.microsoft.com/office/drawing/2014/main" id="{94D78CC1-6BCA-4C5A-892C-883DC94AF32E}"/>
              </a:ext>
            </a:extLst>
          </p:cNvPr>
          <p:cNvSpPr>
            <a:spLocks noGrp="1"/>
          </p:cNvSpPr>
          <p:nvPr>
            <p:ph sz="quarter" idx="19"/>
          </p:nvPr>
        </p:nvSpPr>
        <p:spPr>
          <a:xfrm>
            <a:off x="3197922" y="1146285"/>
            <a:ext cx="2770735" cy="3247855"/>
          </a:xfrm>
        </p:spPr>
        <p:txBody>
          <a:bodyPr/>
          <a:lstStyle>
            <a:lvl1pPr>
              <a:spcAft>
                <a:spcPts val="400"/>
              </a:spcAft>
              <a:defRPr sz="1400" b="0">
                <a:solidFill>
                  <a:srgbClr val="555555"/>
                </a:solidFill>
              </a:defRPr>
            </a:lvl1pPr>
            <a:lvl2pPr>
              <a:spcAft>
                <a:spcPts val="400"/>
              </a:spcAft>
              <a:defRPr sz="1400">
                <a:solidFill>
                  <a:srgbClr val="555555"/>
                </a:solidFill>
              </a:defRPr>
            </a:lvl2pPr>
            <a:lvl3pPr>
              <a:spcAft>
                <a:spcPts val="400"/>
              </a:spcAft>
              <a:buFont typeface="System Font Regular"/>
              <a:buChar char="−"/>
              <a:defRPr sz="1400">
                <a:solidFill>
                  <a:srgbClr val="555555"/>
                </a:solidFill>
              </a:defRPr>
            </a:lvl3pPr>
            <a:lvl4pPr>
              <a:spcAft>
                <a:spcPts val="400"/>
              </a:spcAft>
              <a:defRPr sz="1000"/>
            </a:lvl4pPr>
            <a:lvl5pPr>
              <a:spcAft>
                <a:spcPts val="400"/>
              </a:spcAft>
              <a:defRPr sz="1000"/>
            </a:lvl5pPr>
          </a:lstStyle>
          <a:p>
            <a:pPr lvl="0"/>
            <a:r>
              <a:rPr lang="en-US"/>
              <a:t>Click to edit Master text styles</a:t>
            </a:r>
          </a:p>
          <a:p>
            <a:pPr lvl="1"/>
            <a:r>
              <a:rPr lang="en-US"/>
              <a:t>Second level</a:t>
            </a:r>
          </a:p>
          <a:p>
            <a:pPr lvl="2"/>
            <a:r>
              <a:rPr lang="en-US"/>
              <a:t>Third level</a:t>
            </a:r>
          </a:p>
        </p:txBody>
      </p:sp>
      <p:sp>
        <p:nvSpPr>
          <p:cNvPr id="18" name="Content Placeholder 3">
            <a:extLst>
              <a:ext uri="{FF2B5EF4-FFF2-40B4-BE49-F238E27FC236}">
                <a16:creationId xmlns:a16="http://schemas.microsoft.com/office/drawing/2014/main" id="{10F8AB8E-7212-45D7-ACFC-6E8CE3800A6A}"/>
              </a:ext>
            </a:extLst>
          </p:cNvPr>
          <p:cNvSpPr>
            <a:spLocks noGrp="1"/>
          </p:cNvSpPr>
          <p:nvPr>
            <p:ph sz="quarter" idx="20"/>
          </p:nvPr>
        </p:nvSpPr>
        <p:spPr>
          <a:xfrm>
            <a:off x="6055421" y="749360"/>
            <a:ext cx="2770735" cy="387179"/>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19" name="Content Placeholder 3">
            <a:extLst>
              <a:ext uri="{FF2B5EF4-FFF2-40B4-BE49-F238E27FC236}">
                <a16:creationId xmlns:a16="http://schemas.microsoft.com/office/drawing/2014/main" id="{4AD954C0-C74F-4BBE-8644-7142E514587A}"/>
              </a:ext>
            </a:extLst>
          </p:cNvPr>
          <p:cNvSpPr>
            <a:spLocks noGrp="1"/>
          </p:cNvSpPr>
          <p:nvPr>
            <p:ph sz="quarter" idx="21"/>
          </p:nvPr>
        </p:nvSpPr>
        <p:spPr>
          <a:xfrm>
            <a:off x="6055421" y="1146285"/>
            <a:ext cx="2770735" cy="3247855"/>
          </a:xfrm>
        </p:spPr>
        <p:txBody>
          <a:bodyPr/>
          <a:lstStyle>
            <a:lvl1pPr>
              <a:spcAft>
                <a:spcPts val="400"/>
              </a:spcAft>
              <a:defRPr sz="1400" b="0">
                <a:solidFill>
                  <a:srgbClr val="555555"/>
                </a:solidFill>
              </a:defRPr>
            </a:lvl1pPr>
            <a:lvl2pPr>
              <a:spcAft>
                <a:spcPts val="400"/>
              </a:spcAft>
              <a:defRPr sz="1400">
                <a:solidFill>
                  <a:srgbClr val="555555"/>
                </a:solidFill>
              </a:defRPr>
            </a:lvl2pPr>
            <a:lvl3pPr>
              <a:spcAft>
                <a:spcPts val="400"/>
              </a:spcAft>
              <a:buFont typeface="System Font Regular"/>
              <a:buChar char="−"/>
              <a:defRPr sz="1400">
                <a:solidFill>
                  <a:srgbClr val="555555"/>
                </a:solidFill>
              </a:defRPr>
            </a:lvl3pPr>
            <a:lvl4pPr>
              <a:spcAft>
                <a:spcPts val="400"/>
              </a:spcAft>
              <a:defRPr sz="1000"/>
            </a:lvl4pPr>
            <a:lvl5pPr>
              <a:spcAft>
                <a:spcPts val="400"/>
              </a:spcAft>
              <a:defRPr sz="1000"/>
            </a:lvl5pPr>
          </a:lstStyle>
          <a:p>
            <a:pPr lvl="0"/>
            <a:r>
              <a:rPr lang="en-US"/>
              <a:t>Click to edit Master text styles</a:t>
            </a:r>
          </a:p>
          <a:p>
            <a:pPr lvl="1"/>
            <a:r>
              <a:rPr lang="en-US"/>
              <a:t>Second level</a:t>
            </a:r>
          </a:p>
          <a:p>
            <a:pPr lvl="2"/>
            <a:r>
              <a:rPr lang="en-US"/>
              <a:t>Third level</a:t>
            </a:r>
          </a:p>
        </p:txBody>
      </p:sp>
      <p:sp>
        <p:nvSpPr>
          <p:cNvPr id="20" name="Footer Placeholder 4">
            <a:extLst>
              <a:ext uri="{FF2B5EF4-FFF2-40B4-BE49-F238E27FC236}">
                <a16:creationId xmlns:a16="http://schemas.microsoft.com/office/drawing/2014/main" id="{5BF8B815-64BE-9A43-8CB3-C229D9B9006F}"/>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2023 Daikin Applied  </a:t>
            </a:r>
          </a:p>
        </p:txBody>
      </p:sp>
    </p:spTree>
    <p:custDataLst>
      <p:tags r:id="rId1"/>
    </p:custDataLst>
    <p:extLst>
      <p:ext uri="{BB962C8B-B14F-4D97-AF65-F5344CB8AC3E}">
        <p14:creationId xmlns:p14="http://schemas.microsoft.com/office/powerpoint/2010/main" val="13375212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Grid for 3 Icon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5303E4-A7E6-4D1D-8AE3-CA84CE5C3A4B}"/>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ight Triangle 10">
            <a:extLst>
              <a:ext uri="{FF2B5EF4-FFF2-40B4-BE49-F238E27FC236}">
                <a16:creationId xmlns:a16="http://schemas.microsoft.com/office/drawing/2014/main" id="{C64D6212-9323-443D-A25B-679382DCA1F3}"/>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42048" y="6998"/>
            <a:ext cx="7391254" cy="358750"/>
          </a:xfrm>
        </p:spPr>
        <p:txBody>
          <a:bodyPr/>
          <a:lstStyle>
            <a:lvl1pPr>
              <a:defRPr sz="18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21884" y="4842761"/>
            <a:ext cx="2895600" cy="273844"/>
          </a:xfrm>
          <a:prstGeom prst="rect">
            <a:avLst/>
          </a:prstGeom>
        </p:spPr>
        <p:txBody>
          <a:bodyPr/>
          <a:lstStyle/>
          <a:p>
            <a:r>
              <a:rPr lang="en-US">
                <a:solidFill>
                  <a:schemeClr val="bg1">
                    <a:lumMod val="50000"/>
                  </a:schemeClr>
                </a:solidFill>
              </a:rPr>
              <a:t>©2023 Daikin Applied  </a:t>
            </a:r>
            <a:endParaRPr lang="en-US" sz="600">
              <a:solidFill>
                <a:schemeClr val="bg1">
                  <a:lumMod val="50000"/>
                </a:schemeClr>
              </a:solidFill>
            </a:endParaRPr>
          </a:p>
        </p:txBody>
      </p:sp>
      <p:sp>
        <p:nvSpPr>
          <p:cNvPr id="13" name="Content Placeholder 3">
            <a:extLst>
              <a:ext uri="{FF2B5EF4-FFF2-40B4-BE49-F238E27FC236}">
                <a16:creationId xmlns:a16="http://schemas.microsoft.com/office/drawing/2014/main" id="{BCD378B8-CEEB-4F49-8780-60D761328AC2}"/>
              </a:ext>
            </a:extLst>
          </p:cNvPr>
          <p:cNvSpPr>
            <a:spLocks noGrp="1"/>
          </p:cNvSpPr>
          <p:nvPr>
            <p:ph sz="quarter" idx="16"/>
          </p:nvPr>
        </p:nvSpPr>
        <p:spPr>
          <a:xfrm>
            <a:off x="2991971" y="607675"/>
            <a:ext cx="5930149" cy="2580974"/>
          </a:xfrm>
        </p:spPr>
        <p:txBody>
          <a:bodyPr anchor="t">
            <a:noAutofit/>
          </a:bodyPr>
          <a:lstStyle>
            <a:lvl1pPr marL="0" indent="0">
              <a:spcAft>
                <a:spcPts val="500"/>
              </a:spcAft>
              <a:buClr>
                <a:schemeClr val="tx2"/>
              </a:buClr>
              <a:buFont typeface="Arial" panose="020B0604020202020204" pitchFamily="34" charset="0"/>
              <a:buNone/>
              <a:defRPr sz="1200" b="1">
                <a:solidFill>
                  <a:schemeClr val="tx2"/>
                </a:solidFill>
              </a:defRPr>
            </a:lvl1pPr>
            <a:lvl2pPr marL="174621" indent="-174621">
              <a:spcAft>
                <a:spcPts val="600"/>
              </a:spcAft>
              <a:buFont typeface="Arial" panose="020B0604020202020204" pitchFamily="34" charset="0"/>
              <a:buChar char="•"/>
              <a:defRPr sz="1200">
                <a:solidFill>
                  <a:schemeClr val="accent1"/>
                </a:solidFill>
              </a:defRPr>
            </a:lvl2pPr>
          </a:lstStyle>
          <a:p>
            <a:pPr lvl="0"/>
            <a:r>
              <a:rPr lang="en-US"/>
              <a:t>Click to edit Master text styles</a:t>
            </a:r>
          </a:p>
          <a:p>
            <a:pPr lvl="1"/>
            <a:r>
              <a:rPr lang="en-US"/>
              <a:t>Style 2</a:t>
            </a:r>
          </a:p>
          <a:p>
            <a:pPr lvl="1"/>
            <a:endParaRPr lang="en-US"/>
          </a:p>
        </p:txBody>
      </p:sp>
      <p:sp>
        <p:nvSpPr>
          <p:cNvPr id="14" name="Content Placeholder 3">
            <a:extLst>
              <a:ext uri="{FF2B5EF4-FFF2-40B4-BE49-F238E27FC236}">
                <a16:creationId xmlns:a16="http://schemas.microsoft.com/office/drawing/2014/main" id="{D145A7BB-FCD9-4B5B-8B61-890FAF187A17}"/>
              </a:ext>
            </a:extLst>
          </p:cNvPr>
          <p:cNvSpPr>
            <a:spLocks noGrp="1"/>
          </p:cNvSpPr>
          <p:nvPr>
            <p:ph sz="quarter" idx="17"/>
          </p:nvPr>
        </p:nvSpPr>
        <p:spPr>
          <a:xfrm>
            <a:off x="2050678" y="3443377"/>
            <a:ext cx="6871442" cy="1232061"/>
          </a:xfrm>
        </p:spPr>
        <p:txBody>
          <a:bodyPr anchor="ctr">
            <a:noAutofit/>
          </a:bodyPr>
          <a:lstStyle>
            <a:lvl1pPr marL="0" indent="0">
              <a:spcAft>
                <a:spcPts val="500"/>
              </a:spcAft>
              <a:buClr>
                <a:schemeClr val="tx2"/>
              </a:buClr>
              <a:buFont typeface="Arial" panose="020B0604020202020204" pitchFamily="34" charset="0"/>
              <a:buNone/>
              <a:defRPr sz="1200" b="0">
                <a:solidFill>
                  <a:schemeClr val="accent1"/>
                </a:solidFill>
              </a:defRPr>
            </a:lvl1pPr>
            <a:lvl2pPr marL="174621" indent="-174621">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sp>
        <p:nvSpPr>
          <p:cNvPr id="4" name="Picture Placeholder 3">
            <a:extLst>
              <a:ext uri="{FF2B5EF4-FFF2-40B4-BE49-F238E27FC236}">
                <a16:creationId xmlns:a16="http://schemas.microsoft.com/office/drawing/2014/main" id="{CB5A2E5C-4A7E-42C5-AFD6-1E63DA4119E7}"/>
              </a:ext>
            </a:extLst>
          </p:cNvPr>
          <p:cNvSpPr>
            <a:spLocks noGrp="1"/>
          </p:cNvSpPr>
          <p:nvPr>
            <p:ph type="pic" sz="quarter" idx="19"/>
          </p:nvPr>
        </p:nvSpPr>
        <p:spPr>
          <a:xfrm>
            <a:off x="242047" y="695080"/>
            <a:ext cx="2649071" cy="1947267"/>
          </a:xfrm>
        </p:spPr>
        <p:txBody>
          <a:bodyPr/>
          <a:lstStyle/>
          <a:p>
            <a:endParaRPr lang="en-US"/>
          </a:p>
        </p:txBody>
      </p:sp>
      <p:sp>
        <p:nvSpPr>
          <p:cNvPr id="16" name="Picture Placeholder 3">
            <a:extLst>
              <a:ext uri="{FF2B5EF4-FFF2-40B4-BE49-F238E27FC236}">
                <a16:creationId xmlns:a16="http://schemas.microsoft.com/office/drawing/2014/main" id="{53E99E2A-DCAC-44B2-9251-9C006C2FEAD3}"/>
              </a:ext>
            </a:extLst>
          </p:cNvPr>
          <p:cNvSpPr>
            <a:spLocks noGrp="1"/>
          </p:cNvSpPr>
          <p:nvPr>
            <p:ph type="pic" sz="quarter" idx="20"/>
          </p:nvPr>
        </p:nvSpPr>
        <p:spPr>
          <a:xfrm>
            <a:off x="242047" y="3443377"/>
            <a:ext cx="1734672" cy="1225584"/>
          </a:xfrm>
        </p:spPr>
        <p:txBody>
          <a:bodyPr/>
          <a:lstStyle/>
          <a:p>
            <a:endParaRPr lang="en-US"/>
          </a:p>
        </p:txBody>
      </p:sp>
    </p:spTree>
    <p:custDataLst>
      <p:tags r:id="rId1"/>
    </p:custDataLst>
    <p:extLst>
      <p:ext uri="{BB962C8B-B14F-4D97-AF65-F5344CB8AC3E}">
        <p14:creationId xmlns:p14="http://schemas.microsoft.com/office/powerpoint/2010/main" val="34485009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Divider_Custom Image">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B1A4ED73-510D-4436-8575-DB74454C89B4}"/>
              </a:ext>
            </a:extLst>
          </p:cNvPr>
          <p:cNvSpPr>
            <a:spLocks noGrp="1"/>
          </p:cNvSpPr>
          <p:nvPr>
            <p:ph type="pic" sz="quarter" idx="12" hasCustomPrompt="1"/>
          </p:nvPr>
        </p:nvSpPr>
        <p:spPr>
          <a:xfrm>
            <a:off x="0" y="0"/>
            <a:ext cx="9144000" cy="5143500"/>
          </a:xfrm>
        </p:spPr>
        <p:txBody>
          <a:bodyPr/>
          <a:lstStyle>
            <a:lvl1pPr>
              <a:defRPr/>
            </a:lvl1pPr>
          </a:lstStyle>
          <a:p>
            <a:r>
              <a:rPr lang="en-US"/>
              <a:t>Click icon to fit custom image, Send to Back.</a:t>
            </a:r>
          </a:p>
        </p:txBody>
      </p:sp>
      <p:sp>
        <p:nvSpPr>
          <p:cNvPr id="2" name="Title 1"/>
          <p:cNvSpPr>
            <a:spLocks noGrp="1"/>
          </p:cNvSpPr>
          <p:nvPr>
            <p:ph type="ctrTitle"/>
          </p:nvPr>
        </p:nvSpPr>
        <p:spPr>
          <a:xfrm>
            <a:off x="-10693" y="1428750"/>
            <a:ext cx="5514138" cy="1664154"/>
          </a:xfrm>
          <a:solidFill>
            <a:schemeClr val="tx2">
              <a:alpha val="74000"/>
            </a:schemeClr>
          </a:solidFill>
        </p:spPr>
        <p:txBody>
          <a:bodyPr lIns="274320" tIns="182880" rIns="182880" bIns="182880">
            <a:noAutofit/>
          </a:bodyPr>
          <a:lstStyle>
            <a:lvl1pPr algn="l">
              <a:defRPr sz="2800" b="1" i="0" cap="all" baseline="0">
                <a:solidFill>
                  <a:schemeClr val="bg1"/>
                </a:solidFill>
                <a:latin typeface="Arial" panose="020B0604020202020204" pitchFamily="34" charset="0"/>
              </a:defRPr>
            </a:lvl1pPr>
          </a:lstStyle>
          <a:p>
            <a:r>
              <a:rPr lang="en-US"/>
              <a:t>Click to edit Master title</a:t>
            </a:r>
          </a:p>
        </p:txBody>
      </p:sp>
      <p:pic>
        <p:nvPicPr>
          <p:cNvPr id="11" name="Picture 10">
            <a:extLst>
              <a:ext uri="{FF2B5EF4-FFF2-40B4-BE49-F238E27FC236}">
                <a16:creationId xmlns:a16="http://schemas.microsoft.com/office/drawing/2014/main" id="{5F14F158-F386-43C6-BFC1-49A4845DACD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812741" y="4811498"/>
            <a:ext cx="1297639" cy="362403"/>
          </a:xfrm>
          <a:prstGeom prst="rect">
            <a:avLst/>
          </a:prstGeom>
        </p:spPr>
      </p:pic>
      <p:sp>
        <p:nvSpPr>
          <p:cNvPr id="3" name="Footer Placeholder 4">
            <a:extLst>
              <a:ext uri="{FF2B5EF4-FFF2-40B4-BE49-F238E27FC236}">
                <a16:creationId xmlns:a16="http://schemas.microsoft.com/office/drawing/2014/main" id="{E83570F9-5FEA-63CB-2F87-A1AE3666C9F0}"/>
              </a:ext>
            </a:extLst>
          </p:cNvPr>
          <p:cNvSpPr>
            <a:spLocks noGrp="1"/>
          </p:cNvSpPr>
          <p:nvPr>
            <p:ph type="ftr" sz="quarter" idx="11"/>
          </p:nvPr>
        </p:nvSpPr>
        <p:spPr>
          <a:xfrm>
            <a:off x="221884" y="4842761"/>
            <a:ext cx="2895600" cy="273844"/>
          </a:xfrm>
          <a:prstGeom prst="rect">
            <a:avLst/>
          </a:prstGeom>
        </p:spPr>
        <p:txBody>
          <a:bodyPr/>
          <a:lstStyle/>
          <a:p>
            <a:r>
              <a:rPr lang="en-US">
                <a:solidFill>
                  <a:schemeClr val="bg1">
                    <a:lumMod val="50000"/>
                  </a:schemeClr>
                </a:solidFill>
              </a:rPr>
              <a:t>©2023 Daikin Applied  </a:t>
            </a:r>
            <a:endParaRPr lang="en-US" sz="600">
              <a:solidFill>
                <a:schemeClr val="bg1">
                  <a:lumMod val="50000"/>
                </a:schemeClr>
              </a:solidFill>
            </a:endParaRPr>
          </a:p>
        </p:txBody>
      </p:sp>
    </p:spTree>
    <p:custDataLst>
      <p:tags r:id="rId1"/>
    </p:custDataLst>
    <p:extLst>
      <p:ext uri="{BB962C8B-B14F-4D97-AF65-F5344CB8AC3E}">
        <p14:creationId xmlns:p14="http://schemas.microsoft.com/office/powerpoint/2010/main" val="33288390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Divider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5AED8E-0346-4AB8-A85B-3A15A746FE6E}"/>
              </a:ext>
            </a:extLst>
          </p:cNvPr>
          <p:cNvSpPr/>
          <p:nvPr userDrawn="1"/>
        </p:nvSpPr>
        <p:spPr>
          <a:xfrm>
            <a:off x="1" y="4789714"/>
            <a:ext cx="309279" cy="353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10693" y="1428750"/>
            <a:ext cx="5514138" cy="1664154"/>
          </a:xfrm>
          <a:solidFill>
            <a:schemeClr val="tx2">
              <a:alpha val="74000"/>
            </a:schemeClr>
          </a:solidFill>
        </p:spPr>
        <p:txBody>
          <a:bodyPr lIns="274320" tIns="182880" rIns="182880" bIns="182880">
            <a:noAutofit/>
          </a:bodyPr>
          <a:lstStyle>
            <a:lvl1pPr algn="l">
              <a:defRPr sz="2800" b="1" i="0" cap="all" baseline="0">
                <a:solidFill>
                  <a:schemeClr val="bg1"/>
                </a:solidFill>
                <a:latin typeface="Arial" panose="020B0604020202020204" pitchFamily="34" charset="0"/>
              </a:defRPr>
            </a:lvl1pPr>
          </a:lstStyle>
          <a:p>
            <a:r>
              <a:rPr lang="en-US"/>
              <a:t>Click to edit Master title</a:t>
            </a:r>
          </a:p>
        </p:txBody>
      </p:sp>
      <p:sp>
        <p:nvSpPr>
          <p:cNvPr id="4" name="Footer Placeholder 3">
            <a:extLst>
              <a:ext uri="{FF2B5EF4-FFF2-40B4-BE49-F238E27FC236}">
                <a16:creationId xmlns:a16="http://schemas.microsoft.com/office/drawing/2014/main" id="{AFF1BFD9-FEFF-4106-B96D-DF635A33248F}"/>
              </a:ext>
            </a:extLst>
          </p:cNvPr>
          <p:cNvSpPr>
            <a:spLocks noGrp="1"/>
          </p:cNvSpPr>
          <p:nvPr>
            <p:ph type="ftr" sz="quarter" idx="10"/>
          </p:nvPr>
        </p:nvSpPr>
        <p:spPr>
          <a:xfrm>
            <a:off x="221884" y="4842761"/>
            <a:ext cx="2895600" cy="273844"/>
          </a:xfrm>
          <a:prstGeom prst="rect">
            <a:avLst/>
          </a:prstGeom>
        </p:spPr>
        <p:txBody>
          <a:bodyPr/>
          <a:lstStyle>
            <a:lvl1pPr>
              <a:defRPr>
                <a:solidFill>
                  <a:schemeClr val="bg1">
                    <a:lumMod val="50000"/>
                  </a:schemeClr>
                </a:solidFill>
              </a:defRPr>
            </a:lvl1pPr>
          </a:lstStyle>
          <a:p>
            <a:r>
              <a:rPr lang="en-US"/>
              <a:t>©2023 Daikin Applied  </a:t>
            </a:r>
            <a:endParaRPr lang="en-US" sz="600"/>
          </a:p>
        </p:txBody>
      </p:sp>
    </p:spTree>
    <p:custDataLst>
      <p:tags r:id="rId1"/>
    </p:custDataLst>
    <p:extLst>
      <p:ext uri="{BB962C8B-B14F-4D97-AF65-F5344CB8AC3E}">
        <p14:creationId xmlns:p14="http://schemas.microsoft.com/office/powerpoint/2010/main" val="34158923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column_5 row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E0B313-9852-4246-A70F-2C40B0B8C2BF}"/>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ight Triangle 4">
            <a:extLst>
              <a:ext uri="{FF2B5EF4-FFF2-40B4-BE49-F238E27FC236}">
                <a16:creationId xmlns:a16="http://schemas.microsoft.com/office/drawing/2014/main" id="{B2C6ECBE-3058-104A-A96D-E2DCD72145EF}"/>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42047" y="28430"/>
            <a:ext cx="8106216" cy="320821"/>
          </a:xfrm>
        </p:spPr>
        <p:txBody>
          <a:bodyPr/>
          <a:lstStyle>
            <a:lvl1pPr>
              <a:defRPr sz="1800">
                <a:solidFill>
                  <a:srgbClr val="FFFFFF"/>
                </a:solidFill>
              </a:defRPr>
            </a:lvl1pPr>
          </a:lstStyle>
          <a:p>
            <a:r>
              <a:rPr lang="en-US"/>
              <a:t>Click to edit Master title style</a:t>
            </a:r>
          </a:p>
        </p:txBody>
      </p:sp>
      <p:sp>
        <p:nvSpPr>
          <p:cNvPr id="3" name="Footer Placeholder 2"/>
          <p:cNvSpPr>
            <a:spLocks noGrp="1"/>
          </p:cNvSpPr>
          <p:nvPr>
            <p:ph type="ftr" sz="quarter" idx="10"/>
          </p:nvPr>
        </p:nvSpPr>
        <p:spPr>
          <a:xfrm>
            <a:off x="221884" y="4842761"/>
            <a:ext cx="2895600" cy="273844"/>
          </a:xfrm>
          <a:prstGeom prst="rect">
            <a:avLst/>
          </a:prstGeom>
        </p:spPr>
        <p:txBody>
          <a:bodyPr/>
          <a:lstStyle/>
          <a:p>
            <a:r>
              <a:rPr lang="en-US">
                <a:solidFill>
                  <a:schemeClr val="bg1">
                    <a:lumMod val="50000"/>
                  </a:schemeClr>
                </a:solidFill>
              </a:rPr>
              <a:t>©2023 Daikin Applied  </a:t>
            </a:r>
          </a:p>
        </p:txBody>
      </p:sp>
      <p:sp>
        <p:nvSpPr>
          <p:cNvPr id="6" name="Content Placeholder 3">
            <a:extLst>
              <a:ext uri="{FF2B5EF4-FFF2-40B4-BE49-F238E27FC236}">
                <a16:creationId xmlns:a16="http://schemas.microsoft.com/office/drawing/2014/main" id="{33807408-5D65-4089-AD3C-BCF27FD59FE3}"/>
              </a:ext>
            </a:extLst>
          </p:cNvPr>
          <p:cNvSpPr>
            <a:spLocks noGrp="1"/>
          </p:cNvSpPr>
          <p:nvPr>
            <p:ph sz="quarter" idx="11"/>
          </p:nvPr>
        </p:nvSpPr>
        <p:spPr>
          <a:xfrm>
            <a:off x="381001" y="1190028"/>
            <a:ext cx="2268551" cy="723700"/>
          </a:xfrm>
        </p:spPr>
        <p:txBody>
          <a:bodyPr anchor="t">
            <a:noAutofit/>
          </a:bodyPr>
          <a:lstStyle>
            <a:lvl1pPr>
              <a:defRPr sz="1200" b="1">
                <a:solidFill>
                  <a:schemeClr val="accent1"/>
                </a:solidFill>
              </a:defRPr>
            </a:lvl1pPr>
            <a:lvl2pPr marL="0" indent="0">
              <a:buNone/>
              <a:defRPr/>
            </a:lvl2pPr>
          </a:lstStyle>
          <a:p>
            <a:pPr lvl="0"/>
            <a:r>
              <a:rPr lang="en-US"/>
              <a:t>Click to edit Master text styles</a:t>
            </a:r>
          </a:p>
        </p:txBody>
      </p:sp>
      <p:sp>
        <p:nvSpPr>
          <p:cNvPr id="7" name="Content Placeholder 3">
            <a:extLst>
              <a:ext uri="{FF2B5EF4-FFF2-40B4-BE49-F238E27FC236}">
                <a16:creationId xmlns:a16="http://schemas.microsoft.com/office/drawing/2014/main" id="{C66A8513-9271-400B-A195-44F50279E86C}"/>
              </a:ext>
            </a:extLst>
          </p:cNvPr>
          <p:cNvSpPr>
            <a:spLocks noGrp="1"/>
          </p:cNvSpPr>
          <p:nvPr>
            <p:ph sz="quarter" idx="13"/>
          </p:nvPr>
        </p:nvSpPr>
        <p:spPr>
          <a:xfrm>
            <a:off x="381001" y="1955078"/>
            <a:ext cx="2268551" cy="723700"/>
          </a:xfrm>
        </p:spPr>
        <p:txBody>
          <a:bodyPr anchor="t">
            <a:noAutofit/>
          </a:bodyPr>
          <a:lstStyle>
            <a:lvl1pPr>
              <a:defRPr sz="1200" b="1">
                <a:solidFill>
                  <a:schemeClr val="accent1"/>
                </a:solidFill>
              </a:defRPr>
            </a:lvl1pPr>
            <a:lvl2pPr marL="0" indent="0">
              <a:buNone/>
              <a:defRPr/>
            </a:lvl2pPr>
          </a:lstStyle>
          <a:p>
            <a:pPr lvl="0"/>
            <a:r>
              <a:rPr lang="en-US"/>
              <a:t>Click to edit Master text styles</a:t>
            </a:r>
          </a:p>
        </p:txBody>
      </p:sp>
      <p:sp>
        <p:nvSpPr>
          <p:cNvPr id="8" name="Content Placeholder 3">
            <a:extLst>
              <a:ext uri="{FF2B5EF4-FFF2-40B4-BE49-F238E27FC236}">
                <a16:creationId xmlns:a16="http://schemas.microsoft.com/office/drawing/2014/main" id="{727508A3-6B0D-4278-BCE7-CCA7648C76F8}"/>
              </a:ext>
            </a:extLst>
          </p:cNvPr>
          <p:cNvSpPr>
            <a:spLocks noGrp="1"/>
          </p:cNvSpPr>
          <p:nvPr>
            <p:ph sz="quarter" idx="14"/>
          </p:nvPr>
        </p:nvSpPr>
        <p:spPr>
          <a:xfrm>
            <a:off x="381001" y="2739192"/>
            <a:ext cx="2268551" cy="723700"/>
          </a:xfrm>
        </p:spPr>
        <p:txBody>
          <a:bodyPr anchor="t">
            <a:noAutofit/>
          </a:bodyPr>
          <a:lstStyle>
            <a:lvl1pPr>
              <a:defRPr sz="1200" b="1">
                <a:solidFill>
                  <a:schemeClr val="accent1"/>
                </a:solidFill>
              </a:defRPr>
            </a:lvl1pPr>
            <a:lvl2pPr marL="0" indent="0">
              <a:buNone/>
              <a:defRPr/>
            </a:lvl2pPr>
          </a:lstStyle>
          <a:p>
            <a:pPr lvl="0"/>
            <a:r>
              <a:rPr lang="en-US"/>
              <a:t>Click to edit Master text styles</a:t>
            </a:r>
          </a:p>
        </p:txBody>
      </p:sp>
      <p:sp>
        <p:nvSpPr>
          <p:cNvPr id="9" name="Content Placeholder 3">
            <a:extLst>
              <a:ext uri="{FF2B5EF4-FFF2-40B4-BE49-F238E27FC236}">
                <a16:creationId xmlns:a16="http://schemas.microsoft.com/office/drawing/2014/main" id="{D3CA106F-BA1E-4BC0-8415-D1750E112BF0}"/>
              </a:ext>
            </a:extLst>
          </p:cNvPr>
          <p:cNvSpPr>
            <a:spLocks noGrp="1"/>
          </p:cNvSpPr>
          <p:nvPr>
            <p:ph sz="quarter" idx="15"/>
          </p:nvPr>
        </p:nvSpPr>
        <p:spPr>
          <a:xfrm>
            <a:off x="381001" y="3523305"/>
            <a:ext cx="2268551" cy="723700"/>
          </a:xfrm>
        </p:spPr>
        <p:txBody>
          <a:bodyPr anchor="t">
            <a:noAutofit/>
          </a:bodyPr>
          <a:lstStyle>
            <a:lvl1pPr>
              <a:defRPr sz="1200" b="1">
                <a:solidFill>
                  <a:schemeClr val="accent1"/>
                </a:solidFill>
              </a:defRPr>
            </a:lvl1pPr>
            <a:lvl2pPr marL="0" indent="0">
              <a:buNone/>
              <a:defRPr/>
            </a:lvl2pPr>
          </a:lstStyle>
          <a:p>
            <a:pPr lvl="0"/>
            <a:r>
              <a:rPr lang="en-US"/>
              <a:t>Click to edit Master text styles</a:t>
            </a:r>
          </a:p>
        </p:txBody>
      </p:sp>
      <p:sp>
        <p:nvSpPr>
          <p:cNvPr id="10" name="Content Placeholder 3">
            <a:extLst>
              <a:ext uri="{FF2B5EF4-FFF2-40B4-BE49-F238E27FC236}">
                <a16:creationId xmlns:a16="http://schemas.microsoft.com/office/drawing/2014/main" id="{06DDBAA9-4A42-4595-B4A2-0629EE011A60}"/>
              </a:ext>
            </a:extLst>
          </p:cNvPr>
          <p:cNvSpPr>
            <a:spLocks noGrp="1"/>
          </p:cNvSpPr>
          <p:nvPr>
            <p:ph sz="quarter" idx="16"/>
          </p:nvPr>
        </p:nvSpPr>
        <p:spPr>
          <a:xfrm>
            <a:off x="2736083" y="1190028"/>
            <a:ext cx="4840937" cy="723700"/>
          </a:xfrm>
        </p:spPr>
        <p:txBody>
          <a:bodyPr anchor="t">
            <a:noAutofit/>
          </a:bodyPr>
          <a:lstStyle>
            <a:lvl1pPr marL="169859" indent="-169859">
              <a:spcAft>
                <a:spcPts val="400"/>
              </a:spcAft>
              <a:buClr>
                <a:schemeClr val="tx2"/>
              </a:buClr>
              <a:buFont typeface="Arial" panose="020B0604020202020204" pitchFamily="34" charset="0"/>
              <a:buChar char="•"/>
              <a:defRPr sz="1200" b="0">
                <a:solidFill>
                  <a:schemeClr val="accent1"/>
                </a:solidFill>
              </a:defRPr>
            </a:lvl1pPr>
            <a:lvl2pPr marL="288918" indent="-114297">
              <a:spcAft>
                <a:spcPts val="400"/>
              </a:spcAft>
              <a:buFont typeface="Arial" panose="020B0604020202020204" pitchFamily="34" charset="0"/>
              <a:buChar char="•"/>
              <a:defRPr sz="1200"/>
            </a:lvl2pPr>
          </a:lstStyle>
          <a:p>
            <a:pPr lvl="0"/>
            <a:r>
              <a:rPr lang="en-US"/>
              <a:t>Click to edit Master text styles</a:t>
            </a:r>
          </a:p>
          <a:p>
            <a:pPr lvl="1"/>
            <a:endParaRPr lang="en-US"/>
          </a:p>
        </p:txBody>
      </p:sp>
      <p:sp>
        <p:nvSpPr>
          <p:cNvPr id="11" name="Content Placeholder 3">
            <a:extLst>
              <a:ext uri="{FF2B5EF4-FFF2-40B4-BE49-F238E27FC236}">
                <a16:creationId xmlns:a16="http://schemas.microsoft.com/office/drawing/2014/main" id="{8F21B508-AAC8-428C-A2A2-30B13F84A201}"/>
              </a:ext>
            </a:extLst>
          </p:cNvPr>
          <p:cNvSpPr>
            <a:spLocks noGrp="1"/>
          </p:cNvSpPr>
          <p:nvPr>
            <p:ph sz="quarter" idx="17"/>
          </p:nvPr>
        </p:nvSpPr>
        <p:spPr>
          <a:xfrm>
            <a:off x="2736083" y="1955078"/>
            <a:ext cx="4840937" cy="723700"/>
          </a:xfrm>
        </p:spPr>
        <p:txBody>
          <a:bodyPr anchor="t">
            <a:noAutofit/>
          </a:bodyPr>
          <a:lstStyle>
            <a:lvl1pPr marL="169859" indent="-169859">
              <a:spcAft>
                <a:spcPts val="400"/>
              </a:spcAft>
              <a:buClr>
                <a:schemeClr val="tx2"/>
              </a:buClr>
              <a:buFont typeface="Arial" panose="020B0604020202020204" pitchFamily="34" charset="0"/>
              <a:buChar char="•"/>
              <a:defRPr sz="1200" b="0">
                <a:solidFill>
                  <a:schemeClr val="accent1"/>
                </a:solidFill>
              </a:defRPr>
            </a:lvl1pPr>
            <a:lvl2pPr marL="288918" indent="-114297">
              <a:spcAft>
                <a:spcPts val="400"/>
              </a:spcAft>
              <a:buFont typeface="Arial" panose="020B0604020202020204" pitchFamily="34" charset="0"/>
              <a:buChar char="•"/>
              <a:defRPr sz="1200"/>
            </a:lvl2pPr>
          </a:lstStyle>
          <a:p>
            <a:pPr lvl="0"/>
            <a:r>
              <a:rPr lang="en-US"/>
              <a:t>Click to edit Master text styles</a:t>
            </a:r>
          </a:p>
          <a:p>
            <a:pPr lvl="1"/>
            <a:endParaRPr lang="en-US"/>
          </a:p>
        </p:txBody>
      </p:sp>
      <p:sp>
        <p:nvSpPr>
          <p:cNvPr id="12" name="Content Placeholder 3">
            <a:extLst>
              <a:ext uri="{FF2B5EF4-FFF2-40B4-BE49-F238E27FC236}">
                <a16:creationId xmlns:a16="http://schemas.microsoft.com/office/drawing/2014/main" id="{CA8684B3-8D90-403B-AD92-E8BFC577C3BA}"/>
              </a:ext>
            </a:extLst>
          </p:cNvPr>
          <p:cNvSpPr>
            <a:spLocks noGrp="1"/>
          </p:cNvSpPr>
          <p:nvPr>
            <p:ph sz="quarter" idx="18"/>
          </p:nvPr>
        </p:nvSpPr>
        <p:spPr>
          <a:xfrm>
            <a:off x="2736083" y="2739192"/>
            <a:ext cx="4840937" cy="723700"/>
          </a:xfrm>
        </p:spPr>
        <p:txBody>
          <a:bodyPr anchor="t">
            <a:noAutofit/>
          </a:bodyPr>
          <a:lstStyle>
            <a:lvl1pPr marL="171446" indent="-171446">
              <a:spcAft>
                <a:spcPts val="400"/>
              </a:spcAft>
              <a:buClr>
                <a:schemeClr val="tx2"/>
              </a:buClr>
              <a:buFont typeface="Arial" panose="020B0604020202020204" pitchFamily="34" charset="0"/>
              <a:buChar char="•"/>
              <a:defRPr sz="1200" b="0">
                <a:solidFill>
                  <a:schemeClr val="accent1"/>
                </a:solidFill>
              </a:defRPr>
            </a:lvl1pPr>
            <a:lvl2pPr marL="288918" indent="-114297">
              <a:spcAft>
                <a:spcPts val="400"/>
              </a:spcAft>
              <a:buFont typeface="Arial" panose="020B0604020202020204" pitchFamily="34" charset="0"/>
              <a:buChar char="•"/>
              <a:defRPr sz="1200"/>
            </a:lvl2pPr>
          </a:lstStyle>
          <a:p>
            <a:pPr lvl="0"/>
            <a:r>
              <a:rPr lang="en-US"/>
              <a:t>Click to edit Master text styles</a:t>
            </a:r>
          </a:p>
          <a:p>
            <a:pPr lvl="1"/>
            <a:endParaRPr lang="en-US"/>
          </a:p>
        </p:txBody>
      </p:sp>
      <p:sp>
        <p:nvSpPr>
          <p:cNvPr id="13" name="Content Placeholder 3">
            <a:extLst>
              <a:ext uri="{FF2B5EF4-FFF2-40B4-BE49-F238E27FC236}">
                <a16:creationId xmlns:a16="http://schemas.microsoft.com/office/drawing/2014/main" id="{35FE1415-F53F-41D2-88F4-6F86FD470572}"/>
              </a:ext>
            </a:extLst>
          </p:cNvPr>
          <p:cNvSpPr>
            <a:spLocks noGrp="1"/>
          </p:cNvSpPr>
          <p:nvPr>
            <p:ph sz="quarter" idx="19"/>
          </p:nvPr>
        </p:nvSpPr>
        <p:spPr>
          <a:xfrm>
            <a:off x="2736083" y="3523305"/>
            <a:ext cx="4840937" cy="723700"/>
          </a:xfrm>
        </p:spPr>
        <p:txBody>
          <a:bodyPr anchor="t">
            <a:noAutofit/>
          </a:bodyPr>
          <a:lstStyle>
            <a:lvl1pPr marL="169859" indent="-169859">
              <a:spcAft>
                <a:spcPts val="400"/>
              </a:spcAft>
              <a:buClr>
                <a:schemeClr val="tx2"/>
              </a:buClr>
              <a:buFont typeface="Arial" panose="020B0604020202020204" pitchFamily="34" charset="0"/>
              <a:buChar char="•"/>
              <a:defRPr sz="1200" b="0">
                <a:solidFill>
                  <a:schemeClr val="accent1"/>
                </a:solidFill>
              </a:defRPr>
            </a:lvl1pPr>
            <a:lvl2pPr marL="288918" indent="-114297">
              <a:spcAft>
                <a:spcPts val="400"/>
              </a:spcAft>
              <a:buFont typeface="Arial" panose="020B0604020202020204" pitchFamily="34" charset="0"/>
              <a:buChar char="•"/>
              <a:defRPr sz="1200"/>
            </a:lvl2pPr>
          </a:lstStyle>
          <a:p>
            <a:pPr lvl="0"/>
            <a:r>
              <a:rPr lang="en-US"/>
              <a:t>Click to edit Master text styles</a:t>
            </a:r>
          </a:p>
          <a:p>
            <a:pPr lvl="1"/>
            <a:endParaRPr lang="en-US"/>
          </a:p>
        </p:txBody>
      </p:sp>
      <p:sp>
        <p:nvSpPr>
          <p:cNvPr id="14" name="Content Placeholder 3">
            <a:extLst>
              <a:ext uri="{FF2B5EF4-FFF2-40B4-BE49-F238E27FC236}">
                <a16:creationId xmlns:a16="http://schemas.microsoft.com/office/drawing/2014/main" id="{6704E30D-B2AC-4C0B-9DCC-A810E0DC14AA}"/>
              </a:ext>
            </a:extLst>
          </p:cNvPr>
          <p:cNvSpPr>
            <a:spLocks noGrp="1"/>
          </p:cNvSpPr>
          <p:nvPr>
            <p:ph sz="quarter" idx="20"/>
          </p:nvPr>
        </p:nvSpPr>
        <p:spPr>
          <a:xfrm>
            <a:off x="381001" y="724583"/>
            <a:ext cx="2268551" cy="398931"/>
          </a:xfrm>
          <a:noFill/>
        </p:spPr>
        <p:txBody>
          <a:bodyPr anchor="ctr">
            <a:noAutofit/>
          </a:bodyPr>
          <a:lstStyle>
            <a:lvl1pPr algn="l">
              <a:defRPr sz="1400"/>
            </a:lvl1pPr>
            <a:lvl2pPr marL="0" indent="0">
              <a:buNone/>
              <a:defRPr/>
            </a:lvl2pPr>
          </a:lstStyle>
          <a:p>
            <a:pPr lvl="0"/>
            <a:r>
              <a:rPr lang="en-US"/>
              <a:t>Click to edit Master text styles</a:t>
            </a:r>
          </a:p>
        </p:txBody>
      </p:sp>
      <p:sp>
        <p:nvSpPr>
          <p:cNvPr id="15" name="Content Placeholder 3">
            <a:extLst>
              <a:ext uri="{FF2B5EF4-FFF2-40B4-BE49-F238E27FC236}">
                <a16:creationId xmlns:a16="http://schemas.microsoft.com/office/drawing/2014/main" id="{4331E2F7-C526-41C1-A65A-91F1BBDE99CC}"/>
              </a:ext>
            </a:extLst>
          </p:cNvPr>
          <p:cNvSpPr>
            <a:spLocks noGrp="1"/>
          </p:cNvSpPr>
          <p:nvPr>
            <p:ph sz="quarter" idx="21"/>
          </p:nvPr>
        </p:nvSpPr>
        <p:spPr>
          <a:xfrm>
            <a:off x="2724867" y="724583"/>
            <a:ext cx="4852153" cy="398931"/>
          </a:xfrm>
          <a:noFill/>
        </p:spPr>
        <p:txBody>
          <a:bodyPr anchor="ctr">
            <a:noAutofit/>
          </a:bodyPr>
          <a:lstStyle>
            <a:lvl1pPr algn="l">
              <a:defRPr sz="1400"/>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3326464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columns_4 row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E0B313-9852-4246-A70F-2C40B0B8C2BF}"/>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ight Triangle 4">
            <a:extLst>
              <a:ext uri="{FF2B5EF4-FFF2-40B4-BE49-F238E27FC236}">
                <a16:creationId xmlns:a16="http://schemas.microsoft.com/office/drawing/2014/main" id="{B2C6ECBE-3058-104A-A96D-E2DCD72145EF}"/>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42047" y="28430"/>
            <a:ext cx="8106216" cy="320821"/>
          </a:xfrm>
        </p:spPr>
        <p:txBody>
          <a:bodyPr/>
          <a:lstStyle>
            <a:lvl1pPr>
              <a:defRPr sz="1800">
                <a:solidFill>
                  <a:srgbClr val="FFFFFF"/>
                </a:solidFill>
              </a:defRPr>
            </a:lvl1pPr>
          </a:lstStyle>
          <a:p>
            <a:r>
              <a:rPr lang="en-US"/>
              <a:t>Click to edit Master title style</a:t>
            </a:r>
          </a:p>
        </p:txBody>
      </p:sp>
      <p:sp>
        <p:nvSpPr>
          <p:cNvPr id="3" name="Footer Placeholder 2"/>
          <p:cNvSpPr>
            <a:spLocks noGrp="1"/>
          </p:cNvSpPr>
          <p:nvPr>
            <p:ph type="ftr" sz="quarter" idx="10"/>
          </p:nvPr>
        </p:nvSpPr>
        <p:spPr>
          <a:xfrm>
            <a:off x="221884" y="4842761"/>
            <a:ext cx="2895600" cy="273844"/>
          </a:xfrm>
          <a:prstGeom prst="rect">
            <a:avLst/>
          </a:prstGeom>
        </p:spPr>
        <p:txBody>
          <a:bodyPr/>
          <a:lstStyle/>
          <a:p>
            <a:r>
              <a:rPr lang="en-US">
                <a:solidFill>
                  <a:schemeClr val="bg1">
                    <a:lumMod val="50000"/>
                  </a:schemeClr>
                </a:solidFill>
              </a:rPr>
              <a:t>©2023 Daikin Applied  </a:t>
            </a:r>
          </a:p>
        </p:txBody>
      </p:sp>
      <p:sp>
        <p:nvSpPr>
          <p:cNvPr id="7" name="Content Placeholder 3">
            <a:extLst>
              <a:ext uri="{FF2B5EF4-FFF2-40B4-BE49-F238E27FC236}">
                <a16:creationId xmlns:a16="http://schemas.microsoft.com/office/drawing/2014/main" id="{C66A8513-9271-400B-A195-44F50279E86C}"/>
              </a:ext>
            </a:extLst>
          </p:cNvPr>
          <p:cNvSpPr>
            <a:spLocks noGrp="1"/>
          </p:cNvSpPr>
          <p:nvPr>
            <p:ph sz="quarter" idx="13"/>
          </p:nvPr>
        </p:nvSpPr>
        <p:spPr>
          <a:xfrm>
            <a:off x="381001" y="1390994"/>
            <a:ext cx="2268551" cy="723700"/>
          </a:xfrm>
        </p:spPr>
        <p:txBody>
          <a:bodyPr anchor="t">
            <a:noAutofit/>
          </a:bodyPr>
          <a:lstStyle>
            <a:lvl1pPr>
              <a:defRPr sz="1200" b="1">
                <a:solidFill>
                  <a:schemeClr val="accent1"/>
                </a:solidFill>
              </a:defRPr>
            </a:lvl1pPr>
            <a:lvl2pPr marL="0" indent="0">
              <a:buNone/>
              <a:defRPr/>
            </a:lvl2pPr>
          </a:lstStyle>
          <a:p>
            <a:pPr lvl="0"/>
            <a:r>
              <a:rPr lang="en-US"/>
              <a:t>Click to edit Master text styles</a:t>
            </a:r>
          </a:p>
        </p:txBody>
      </p:sp>
      <p:sp>
        <p:nvSpPr>
          <p:cNvPr id="8" name="Content Placeholder 3">
            <a:extLst>
              <a:ext uri="{FF2B5EF4-FFF2-40B4-BE49-F238E27FC236}">
                <a16:creationId xmlns:a16="http://schemas.microsoft.com/office/drawing/2014/main" id="{727508A3-6B0D-4278-BCE7-CCA7648C76F8}"/>
              </a:ext>
            </a:extLst>
          </p:cNvPr>
          <p:cNvSpPr>
            <a:spLocks noGrp="1"/>
          </p:cNvSpPr>
          <p:nvPr>
            <p:ph sz="quarter" idx="14"/>
          </p:nvPr>
        </p:nvSpPr>
        <p:spPr>
          <a:xfrm>
            <a:off x="381001" y="2383539"/>
            <a:ext cx="2268551" cy="723700"/>
          </a:xfrm>
        </p:spPr>
        <p:txBody>
          <a:bodyPr anchor="t">
            <a:noAutofit/>
          </a:bodyPr>
          <a:lstStyle>
            <a:lvl1pPr>
              <a:defRPr sz="1200" b="1">
                <a:solidFill>
                  <a:schemeClr val="accent1"/>
                </a:solidFill>
              </a:defRPr>
            </a:lvl1pPr>
            <a:lvl2pPr marL="0" indent="0">
              <a:buNone/>
              <a:defRPr/>
            </a:lvl2pPr>
          </a:lstStyle>
          <a:p>
            <a:pPr lvl="0"/>
            <a:r>
              <a:rPr lang="en-US"/>
              <a:t>Click to edit Master text styles</a:t>
            </a:r>
          </a:p>
        </p:txBody>
      </p:sp>
      <p:sp>
        <p:nvSpPr>
          <p:cNvPr id="9" name="Content Placeholder 3">
            <a:extLst>
              <a:ext uri="{FF2B5EF4-FFF2-40B4-BE49-F238E27FC236}">
                <a16:creationId xmlns:a16="http://schemas.microsoft.com/office/drawing/2014/main" id="{D3CA106F-BA1E-4BC0-8415-D1750E112BF0}"/>
              </a:ext>
            </a:extLst>
          </p:cNvPr>
          <p:cNvSpPr>
            <a:spLocks noGrp="1"/>
          </p:cNvSpPr>
          <p:nvPr>
            <p:ph sz="quarter" idx="15"/>
          </p:nvPr>
        </p:nvSpPr>
        <p:spPr>
          <a:xfrm>
            <a:off x="381001" y="3369366"/>
            <a:ext cx="2268551" cy="723700"/>
          </a:xfrm>
        </p:spPr>
        <p:txBody>
          <a:bodyPr anchor="t">
            <a:noAutofit/>
          </a:bodyPr>
          <a:lstStyle>
            <a:lvl1pPr>
              <a:defRPr sz="1200" b="1">
                <a:solidFill>
                  <a:schemeClr val="accent1"/>
                </a:solidFill>
              </a:defRPr>
            </a:lvl1pPr>
            <a:lvl2pPr marL="0" indent="0">
              <a:buNone/>
              <a:defRPr/>
            </a:lvl2pPr>
          </a:lstStyle>
          <a:p>
            <a:pPr lvl="0"/>
            <a:r>
              <a:rPr lang="en-US"/>
              <a:t>Click to edit Master text styles</a:t>
            </a:r>
          </a:p>
        </p:txBody>
      </p:sp>
      <p:sp>
        <p:nvSpPr>
          <p:cNvPr id="11" name="Content Placeholder 3">
            <a:extLst>
              <a:ext uri="{FF2B5EF4-FFF2-40B4-BE49-F238E27FC236}">
                <a16:creationId xmlns:a16="http://schemas.microsoft.com/office/drawing/2014/main" id="{8F21B508-AAC8-428C-A2A2-30B13F84A201}"/>
              </a:ext>
            </a:extLst>
          </p:cNvPr>
          <p:cNvSpPr>
            <a:spLocks noGrp="1"/>
          </p:cNvSpPr>
          <p:nvPr>
            <p:ph sz="quarter" idx="17"/>
          </p:nvPr>
        </p:nvSpPr>
        <p:spPr>
          <a:xfrm>
            <a:off x="2736083" y="1390994"/>
            <a:ext cx="4840937" cy="723700"/>
          </a:xfrm>
        </p:spPr>
        <p:txBody>
          <a:bodyPr anchor="t">
            <a:noAutofit/>
          </a:bodyPr>
          <a:lstStyle>
            <a:lvl1pPr marL="169859" indent="-169859">
              <a:spcAft>
                <a:spcPts val="400"/>
              </a:spcAft>
              <a:buClr>
                <a:schemeClr val="tx2"/>
              </a:buClr>
              <a:buFont typeface="Arial" panose="020B0604020202020204" pitchFamily="34" charset="0"/>
              <a:buChar char="•"/>
              <a:defRPr sz="1200" b="0">
                <a:solidFill>
                  <a:schemeClr val="accent1"/>
                </a:solidFill>
              </a:defRPr>
            </a:lvl1pPr>
            <a:lvl2pPr marL="288918" indent="-114297">
              <a:spcAft>
                <a:spcPts val="400"/>
              </a:spcAft>
              <a:buFont typeface="Arial" panose="020B0604020202020204" pitchFamily="34" charset="0"/>
              <a:buChar char="•"/>
              <a:defRPr sz="1200"/>
            </a:lvl2pPr>
          </a:lstStyle>
          <a:p>
            <a:pPr lvl="0"/>
            <a:r>
              <a:rPr lang="en-US"/>
              <a:t>Click to edit Master text styles</a:t>
            </a:r>
          </a:p>
          <a:p>
            <a:pPr lvl="1"/>
            <a:endParaRPr lang="en-US"/>
          </a:p>
        </p:txBody>
      </p:sp>
      <p:sp>
        <p:nvSpPr>
          <p:cNvPr id="12" name="Content Placeholder 3">
            <a:extLst>
              <a:ext uri="{FF2B5EF4-FFF2-40B4-BE49-F238E27FC236}">
                <a16:creationId xmlns:a16="http://schemas.microsoft.com/office/drawing/2014/main" id="{CA8684B3-8D90-403B-AD92-E8BFC577C3BA}"/>
              </a:ext>
            </a:extLst>
          </p:cNvPr>
          <p:cNvSpPr>
            <a:spLocks noGrp="1"/>
          </p:cNvSpPr>
          <p:nvPr>
            <p:ph sz="quarter" idx="18"/>
          </p:nvPr>
        </p:nvSpPr>
        <p:spPr>
          <a:xfrm>
            <a:off x="2736083" y="2383539"/>
            <a:ext cx="4840937" cy="723700"/>
          </a:xfrm>
        </p:spPr>
        <p:txBody>
          <a:bodyPr anchor="t">
            <a:noAutofit/>
          </a:bodyPr>
          <a:lstStyle>
            <a:lvl1pPr marL="171446" indent="-171446">
              <a:spcAft>
                <a:spcPts val="400"/>
              </a:spcAft>
              <a:buClr>
                <a:schemeClr val="tx2"/>
              </a:buClr>
              <a:buFont typeface="Arial" panose="020B0604020202020204" pitchFamily="34" charset="0"/>
              <a:buChar char="•"/>
              <a:defRPr sz="1200" b="0">
                <a:solidFill>
                  <a:schemeClr val="accent1"/>
                </a:solidFill>
              </a:defRPr>
            </a:lvl1pPr>
            <a:lvl2pPr marL="288918" indent="-114297">
              <a:spcAft>
                <a:spcPts val="400"/>
              </a:spcAft>
              <a:buFont typeface="Arial" panose="020B0604020202020204" pitchFamily="34" charset="0"/>
              <a:buChar char="•"/>
              <a:defRPr sz="1200"/>
            </a:lvl2pPr>
          </a:lstStyle>
          <a:p>
            <a:pPr lvl="0"/>
            <a:r>
              <a:rPr lang="en-US"/>
              <a:t>Click to edit Master text styles</a:t>
            </a:r>
          </a:p>
          <a:p>
            <a:pPr lvl="1"/>
            <a:endParaRPr lang="en-US"/>
          </a:p>
        </p:txBody>
      </p:sp>
      <p:sp>
        <p:nvSpPr>
          <p:cNvPr id="13" name="Content Placeholder 3">
            <a:extLst>
              <a:ext uri="{FF2B5EF4-FFF2-40B4-BE49-F238E27FC236}">
                <a16:creationId xmlns:a16="http://schemas.microsoft.com/office/drawing/2014/main" id="{35FE1415-F53F-41D2-88F4-6F86FD470572}"/>
              </a:ext>
            </a:extLst>
          </p:cNvPr>
          <p:cNvSpPr>
            <a:spLocks noGrp="1"/>
          </p:cNvSpPr>
          <p:nvPr>
            <p:ph sz="quarter" idx="19"/>
          </p:nvPr>
        </p:nvSpPr>
        <p:spPr>
          <a:xfrm>
            <a:off x="2736083" y="3369366"/>
            <a:ext cx="4840937" cy="723700"/>
          </a:xfrm>
        </p:spPr>
        <p:txBody>
          <a:bodyPr anchor="t">
            <a:noAutofit/>
          </a:bodyPr>
          <a:lstStyle>
            <a:lvl1pPr marL="169859" indent="-169859">
              <a:spcAft>
                <a:spcPts val="400"/>
              </a:spcAft>
              <a:buClr>
                <a:schemeClr val="tx2"/>
              </a:buClr>
              <a:buFont typeface="Arial" panose="020B0604020202020204" pitchFamily="34" charset="0"/>
              <a:buChar char="•"/>
              <a:defRPr sz="1200" b="0">
                <a:solidFill>
                  <a:schemeClr val="accent1"/>
                </a:solidFill>
              </a:defRPr>
            </a:lvl1pPr>
            <a:lvl2pPr marL="288918" indent="-114297">
              <a:spcAft>
                <a:spcPts val="400"/>
              </a:spcAft>
              <a:buFont typeface="Arial" panose="020B0604020202020204" pitchFamily="34" charset="0"/>
              <a:buChar char="•"/>
              <a:defRPr sz="1200"/>
            </a:lvl2pPr>
          </a:lstStyle>
          <a:p>
            <a:pPr lvl="0"/>
            <a:r>
              <a:rPr lang="en-US"/>
              <a:t>Click to edit Master text styles</a:t>
            </a:r>
          </a:p>
          <a:p>
            <a:pPr lvl="1"/>
            <a:endParaRPr lang="en-US"/>
          </a:p>
        </p:txBody>
      </p:sp>
      <p:sp>
        <p:nvSpPr>
          <p:cNvPr id="14" name="Content Placeholder 3">
            <a:extLst>
              <a:ext uri="{FF2B5EF4-FFF2-40B4-BE49-F238E27FC236}">
                <a16:creationId xmlns:a16="http://schemas.microsoft.com/office/drawing/2014/main" id="{6704E30D-B2AC-4C0B-9DCC-A810E0DC14AA}"/>
              </a:ext>
            </a:extLst>
          </p:cNvPr>
          <p:cNvSpPr>
            <a:spLocks noGrp="1"/>
          </p:cNvSpPr>
          <p:nvPr>
            <p:ph sz="quarter" idx="20"/>
          </p:nvPr>
        </p:nvSpPr>
        <p:spPr>
          <a:xfrm>
            <a:off x="381001" y="931649"/>
            <a:ext cx="2268551" cy="398931"/>
          </a:xfrm>
          <a:noFill/>
        </p:spPr>
        <p:txBody>
          <a:bodyPr anchor="ctr">
            <a:noAutofit/>
          </a:bodyPr>
          <a:lstStyle>
            <a:lvl1pPr algn="l">
              <a:defRPr sz="1400"/>
            </a:lvl1pPr>
            <a:lvl2pPr marL="0" indent="0">
              <a:buNone/>
              <a:defRPr/>
            </a:lvl2pPr>
          </a:lstStyle>
          <a:p>
            <a:pPr lvl="0"/>
            <a:r>
              <a:rPr lang="en-US"/>
              <a:t>Click to edit Master text styles</a:t>
            </a:r>
          </a:p>
        </p:txBody>
      </p:sp>
      <p:sp>
        <p:nvSpPr>
          <p:cNvPr id="15" name="Content Placeholder 3">
            <a:extLst>
              <a:ext uri="{FF2B5EF4-FFF2-40B4-BE49-F238E27FC236}">
                <a16:creationId xmlns:a16="http://schemas.microsoft.com/office/drawing/2014/main" id="{4331E2F7-C526-41C1-A65A-91F1BBDE99CC}"/>
              </a:ext>
            </a:extLst>
          </p:cNvPr>
          <p:cNvSpPr>
            <a:spLocks noGrp="1"/>
          </p:cNvSpPr>
          <p:nvPr>
            <p:ph sz="quarter" idx="21"/>
          </p:nvPr>
        </p:nvSpPr>
        <p:spPr>
          <a:xfrm>
            <a:off x="2724867" y="931649"/>
            <a:ext cx="4852153" cy="398931"/>
          </a:xfrm>
          <a:noFill/>
        </p:spPr>
        <p:txBody>
          <a:bodyPr anchor="ctr">
            <a:noAutofit/>
          </a:bodyPr>
          <a:lstStyle>
            <a:lvl1pPr algn="l">
              <a:defRPr sz="1400"/>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34446032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sectio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E0B313-9852-4246-A70F-2C40B0B8C2BF}"/>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ight Triangle 4">
            <a:extLst>
              <a:ext uri="{FF2B5EF4-FFF2-40B4-BE49-F238E27FC236}">
                <a16:creationId xmlns:a16="http://schemas.microsoft.com/office/drawing/2014/main" id="{B2C6ECBE-3058-104A-A96D-E2DCD72145EF}"/>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42047" y="28430"/>
            <a:ext cx="8106216" cy="320821"/>
          </a:xfrm>
        </p:spPr>
        <p:txBody>
          <a:bodyPr/>
          <a:lstStyle>
            <a:lvl1pPr>
              <a:defRPr sz="1800">
                <a:solidFill>
                  <a:srgbClr val="FFFFFF"/>
                </a:solidFill>
              </a:defRPr>
            </a:lvl1pPr>
          </a:lstStyle>
          <a:p>
            <a:r>
              <a:rPr lang="en-US"/>
              <a:t>Click to edit Master title style</a:t>
            </a:r>
          </a:p>
        </p:txBody>
      </p:sp>
      <p:sp>
        <p:nvSpPr>
          <p:cNvPr id="3" name="Footer Placeholder 2"/>
          <p:cNvSpPr>
            <a:spLocks noGrp="1"/>
          </p:cNvSpPr>
          <p:nvPr>
            <p:ph type="ftr" sz="quarter" idx="10"/>
          </p:nvPr>
        </p:nvSpPr>
        <p:spPr>
          <a:xfrm>
            <a:off x="221884" y="4842761"/>
            <a:ext cx="2895600" cy="273844"/>
          </a:xfrm>
          <a:prstGeom prst="rect">
            <a:avLst/>
          </a:prstGeom>
        </p:spPr>
        <p:txBody>
          <a:bodyPr/>
          <a:lstStyle/>
          <a:p>
            <a:r>
              <a:rPr lang="en-US">
                <a:solidFill>
                  <a:schemeClr val="bg1">
                    <a:lumMod val="50000"/>
                  </a:schemeClr>
                </a:solidFill>
              </a:rPr>
              <a:t>©2023 Daikin Applied  </a:t>
            </a:r>
          </a:p>
        </p:txBody>
      </p:sp>
      <p:sp>
        <p:nvSpPr>
          <p:cNvPr id="6" name="Content Placeholder 3">
            <a:extLst>
              <a:ext uri="{FF2B5EF4-FFF2-40B4-BE49-F238E27FC236}">
                <a16:creationId xmlns:a16="http://schemas.microsoft.com/office/drawing/2014/main" id="{C6637EFB-2A91-46A6-9AB9-1EC08A7B4292}"/>
              </a:ext>
            </a:extLst>
          </p:cNvPr>
          <p:cNvSpPr>
            <a:spLocks noGrp="1"/>
          </p:cNvSpPr>
          <p:nvPr>
            <p:ph sz="quarter" idx="11"/>
          </p:nvPr>
        </p:nvSpPr>
        <p:spPr>
          <a:xfrm>
            <a:off x="1047023" y="958026"/>
            <a:ext cx="2268551" cy="1147615"/>
          </a:xfrm>
        </p:spPr>
        <p:txBody>
          <a:bodyPr anchor="ctr">
            <a:noAutofit/>
          </a:bodyPr>
          <a:lstStyle>
            <a:lvl2pPr marL="0" indent="0">
              <a:buNone/>
              <a:defRPr/>
            </a:lvl2pPr>
          </a:lstStyle>
          <a:p>
            <a:pPr lvl="0"/>
            <a:r>
              <a:rPr lang="en-US"/>
              <a:t>Click to edit Master text styles</a:t>
            </a:r>
          </a:p>
        </p:txBody>
      </p:sp>
      <p:sp>
        <p:nvSpPr>
          <p:cNvPr id="7" name="Content Placeholder 3">
            <a:extLst>
              <a:ext uri="{FF2B5EF4-FFF2-40B4-BE49-F238E27FC236}">
                <a16:creationId xmlns:a16="http://schemas.microsoft.com/office/drawing/2014/main" id="{8C5424B6-113D-4E2B-8CB8-19CE7054575F}"/>
              </a:ext>
            </a:extLst>
          </p:cNvPr>
          <p:cNvSpPr>
            <a:spLocks noGrp="1"/>
          </p:cNvSpPr>
          <p:nvPr>
            <p:ph sz="quarter" idx="13"/>
          </p:nvPr>
        </p:nvSpPr>
        <p:spPr>
          <a:xfrm>
            <a:off x="1047023" y="2205433"/>
            <a:ext cx="2268551" cy="1147615"/>
          </a:xfrm>
        </p:spPr>
        <p:txBody>
          <a:bodyPr anchor="ctr">
            <a:noAutofit/>
          </a:bodyPr>
          <a:lstStyle>
            <a:lvl2pPr marL="0" indent="0">
              <a:buNone/>
              <a:defRPr/>
            </a:lvl2pPr>
          </a:lstStyle>
          <a:p>
            <a:pPr lvl="0"/>
            <a:r>
              <a:rPr lang="en-US"/>
              <a:t>Click to edit Master text styles</a:t>
            </a:r>
          </a:p>
        </p:txBody>
      </p:sp>
      <p:sp>
        <p:nvSpPr>
          <p:cNvPr id="8" name="Content Placeholder 3">
            <a:extLst>
              <a:ext uri="{FF2B5EF4-FFF2-40B4-BE49-F238E27FC236}">
                <a16:creationId xmlns:a16="http://schemas.microsoft.com/office/drawing/2014/main" id="{C546ADF6-16FF-4101-A6EC-63E934E59F3F}"/>
              </a:ext>
            </a:extLst>
          </p:cNvPr>
          <p:cNvSpPr>
            <a:spLocks noGrp="1"/>
          </p:cNvSpPr>
          <p:nvPr>
            <p:ph sz="quarter" idx="14"/>
          </p:nvPr>
        </p:nvSpPr>
        <p:spPr>
          <a:xfrm>
            <a:off x="1047023" y="3501302"/>
            <a:ext cx="2268551" cy="1147615"/>
          </a:xfrm>
        </p:spPr>
        <p:txBody>
          <a:bodyPr anchor="ctr">
            <a:noAutofit/>
          </a:bodyPr>
          <a:lstStyle>
            <a:lvl2pPr marL="0" indent="0">
              <a:buNone/>
              <a:defRPr/>
            </a:lvl2pPr>
          </a:lstStyle>
          <a:p>
            <a:pPr lvl="0"/>
            <a:r>
              <a:rPr lang="en-US"/>
              <a:t>Click to edit Master text styles</a:t>
            </a:r>
          </a:p>
        </p:txBody>
      </p:sp>
      <p:sp>
        <p:nvSpPr>
          <p:cNvPr id="9" name="Content Placeholder 3">
            <a:extLst>
              <a:ext uri="{FF2B5EF4-FFF2-40B4-BE49-F238E27FC236}">
                <a16:creationId xmlns:a16="http://schemas.microsoft.com/office/drawing/2014/main" id="{60BADC08-FABE-450F-8543-F87A5EED6F73}"/>
              </a:ext>
            </a:extLst>
          </p:cNvPr>
          <p:cNvSpPr>
            <a:spLocks noGrp="1"/>
          </p:cNvSpPr>
          <p:nvPr>
            <p:ph sz="quarter" idx="16"/>
          </p:nvPr>
        </p:nvSpPr>
        <p:spPr>
          <a:xfrm>
            <a:off x="3406313" y="958026"/>
            <a:ext cx="5515806" cy="1147615"/>
          </a:xfrm>
        </p:spPr>
        <p:txBody>
          <a:bodyPr anchor="ctr">
            <a:noAutofit/>
          </a:bodyPr>
          <a:lstStyle>
            <a:lvl1pPr marL="169859" indent="-169859">
              <a:buClr>
                <a:schemeClr val="tx2"/>
              </a:buClr>
              <a:buFont typeface="Arial" panose="020B0604020202020204" pitchFamily="34" charset="0"/>
              <a:buChar char="•"/>
              <a:defRPr sz="1400" b="0">
                <a:solidFill>
                  <a:schemeClr val="accent1"/>
                </a:solidFill>
              </a:defRPr>
            </a:lvl1pPr>
            <a:lvl2pPr marL="174621" indent="-174621">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sp>
        <p:nvSpPr>
          <p:cNvPr id="10" name="Content Placeholder 3">
            <a:extLst>
              <a:ext uri="{FF2B5EF4-FFF2-40B4-BE49-F238E27FC236}">
                <a16:creationId xmlns:a16="http://schemas.microsoft.com/office/drawing/2014/main" id="{FBCA230C-297F-4F01-AC16-22B9BA8C4ADC}"/>
              </a:ext>
            </a:extLst>
          </p:cNvPr>
          <p:cNvSpPr>
            <a:spLocks noGrp="1"/>
          </p:cNvSpPr>
          <p:nvPr>
            <p:ph sz="quarter" idx="17"/>
          </p:nvPr>
        </p:nvSpPr>
        <p:spPr>
          <a:xfrm>
            <a:off x="3406313" y="2205433"/>
            <a:ext cx="5515806" cy="1147615"/>
          </a:xfrm>
        </p:spPr>
        <p:txBody>
          <a:bodyPr anchor="ctr">
            <a:noAutofit/>
          </a:bodyPr>
          <a:lstStyle>
            <a:lvl1pPr marL="169859" indent="-169859">
              <a:buClr>
                <a:schemeClr val="tx2"/>
              </a:buClr>
              <a:buFont typeface="Arial" panose="020B0604020202020204" pitchFamily="34" charset="0"/>
              <a:buChar char="•"/>
              <a:defRPr sz="1400" b="0">
                <a:solidFill>
                  <a:schemeClr val="accent1"/>
                </a:solidFill>
              </a:defRPr>
            </a:lvl1pPr>
            <a:lvl2pPr marL="174621" indent="-174621">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sp>
        <p:nvSpPr>
          <p:cNvPr id="11" name="Content Placeholder 3">
            <a:extLst>
              <a:ext uri="{FF2B5EF4-FFF2-40B4-BE49-F238E27FC236}">
                <a16:creationId xmlns:a16="http://schemas.microsoft.com/office/drawing/2014/main" id="{53B8FCD4-56BD-48C7-BAA0-EAA52F0F2BF3}"/>
              </a:ext>
            </a:extLst>
          </p:cNvPr>
          <p:cNvSpPr>
            <a:spLocks noGrp="1"/>
          </p:cNvSpPr>
          <p:nvPr>
            <p:ph sz="quarter" idx="18"/>
          </p:nvPr>
        </p:nvSpPr>
        <p:spPr>
          <a:xfrm>
            <a:off x="3406313" y="3501302"/>
            <a:ext cx="5515806" cy="1147615"/>
          </a:xfrm>
        </p:spPr>
        <p:txBody>
          <a:bodyPr anchor="ctr">
            <a:noAutofit/>
          </a:bodyPr>
          <a:lstStyle>
            <a:lvl1pPr marL="169859" indent="-169859">
              <a:buClr>
                <a:schemeClr val="tx2"/>
              </a:buClr>
              <a:buFont typeface="Arial" panose="020B0604020202020204" pitchFamily="34" charset="0"/>
              <a:buChar char="•"/>
              <a:defRPr sz="1400" b="0">
                <a:solidFill>
                  <a:schemeClr val="accent1"/>
                </a:solidFill>
              </a:defRPr>
            </a:lvl1pPr>
            <a:lvl2pPr marL="174621" indent="-174621">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18185465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sections. pictures and icons">
    <p:spTree>
      <p:nvGrpSpPr>
        <p:cNvPr id="1" name=""/>
        <p:cNvGrpSpPr/>
        <p:nvPr/>
      </p:nvGrpSpPr>
      <p:grpSpPr>
        <a:xfrm>
          <a:off x="0" y="0"/>
          <a:ext cx="0" cy="0"/>
          <a:chOff x="0" y="0"/>
          <a:chExt cx="0" cy="0"/>
        </a:xfrm>
      </p:grpSpPr>
      <p:sp>
        <p:nvSpPr>
          <p:cNvPr id="49" name="Picture Placeholder 48">
            <a:extLst>
              <a:ext uri="{FF2B5EF4-FFF2-40B4-BE49-F238E27FC236}">
                <a16:creationId xmlns:a16="http://schemas.microsoft.com/office/drawing/2014/main" id="{CC276238-7C60-49F5-B63F-071E38E3F6C5}"/>
              </a:ext>
            </a:extLst>
          </p:cNvPr>
          <p:cNvSpPr>
            <a:spLocks noGrp="1"/>
          </p:cNvSpPr>
          <p:nvPr>
            <p:ph type="pic" sz="quarter" idx="32"/>
          </p:nvPr>
        </p:nvSpPr>
        <p:spPr>
          <a:xfrm>
            <a:off x="330201" y="984251"/>
            <a:ext cx="2154238" cy="1177925"/>
          </a:xfrm>
        </p:spPr>
        <p:txBody>
          <a:bodyPr/>
          <a:lstStyle/>
          <a:p>
            <a:endParaRPr lang="en-US"/>
          </a:p>
        </p:txBody>
      </p:sp>
      <p:sp>
        <p:nvSpPr>
          <p:cNvPr id="50" name="Picture Placeholder 48">
            <a:extLst>
              <a:ext uri="{FF2B5EF4-FFF2-40B4-BE49-F238E27FC236}">
                <a16:creationId xmlns:a16="http://schemas.microsoft.com/office/drawing/2014/main" id="{333ED309-837E-4964-BCA8-03DA8D2C0E67}"/>
              </a:ext>
            </a:extLst>
          </p:cNvPr>
          <p:cNvSpPr>
            <a:spLocks noGrp="1"/>
          </p:cNvSpPr>
          <p:nvPr>
            <p:ph type="pic" sz="quarter" idx="33"/>
          </p:nvPr>
        </p:nvSpPr>
        <p:spPr>
          <a:xfrm>
            <a:off x="330201" y="2268446"/>
            <a:ext cx="2154238" cy="1177925"/>
          </a:xfrm>
        </p:spPr>
        <p:txBody>
          <a:bodyPr/>
          <a:lstStyle/>
          <a:p>
            <a:endParaRPr lang="en-US"/>
          </a:p>
        </p:txBody>
      </p:sp>
      <p:sp>
        <p:nvSpPr>
          <p:cNvPr id="51" name="Picture Placeholder 48">
            <a:extLst>
              <a:ext uri="{FF2B5EF4-FFF2-40B4-BE49-F238E27FC236}">
                <a16:creationId xmlns:a16="http://schemas.microsoft.com/office/drawing/2014/main" id="{DC73E660-3D21-402F-891C-BA1BC0C9A2E1}"/>
              </a:ext>
            </a:extLst>
          </p:cNvPr>
          <p:cNvSpPr>
            <a:spLocks noGrp="1"/>
          </p:cNvSpPr>
          <p:nvPr>
            <p:ph type="pic" sz="quarter" idx="34"/>
          </p:nvPr>
        </p:nvSpPr>
        <p:spPr>
          <a:xfrm>
            <a:off x="330201" y="3559363"/>
            <a:ext cx="2154238" cy="1177925"/>
          </a:xfrm>
        </p:spPr>
        <p:txBody>
          <a:bodyPr/>
          <a:lstStyle/>
          <a:p>
            <a:endParaRPr lang="en-US"/>
          </a:p>
        </p:txBody>
      </p:sp>
      <p:sp>
        <p:nvSpPr>
          <p:cNvPr id="9" name="Content Placeholder 3">
            <a:extLst>
              <a:ext uri="{FF2B5EF4-FFF2-40B4-BE49-F238E27FC236}">
                <a16:creationId xmlns:a16="http://schemas.microsoft.com/office/drawing/2014/main" id="{60BADC08-FABE-450F-8543-F87A5EED6F73}"/>
              </a:ext>
            </a:extLst>
          </p:cNvPr>
          <p:cNvSpPr>
            <a:spLocks noGrp="1"/>
          </p:cNvSpPr>
          <p:nvPr>
            <p:ph sz="quarter" idx="16"/>
          </p:nvPr>
        </p:nvSpPr>
        <p:spPr>
          <a:xfrm>
            <a:off x="2670245" y="986288"/>
            <a:ext cx="2154720" cy="1178555"/>
          </a:xfrm>
        </p:spPr>
        <p:txBody>
          <a:bodyPr anchor="ctr">
            <a:noAutofit/>
          </a:bodyPr>
          <a:lstStyle>
            <a:lvl1pPr marL="0" indent="0">
              <a:spcAft>
                <a:spcPts val="0"/>
              </a:spcAft>
              <a:buClr>
                <a:schemeClr val="tx2"/>
              </a:buClr>
              <a:buFont typeface="Arial" panose="020B0604020202020204" pitchFamily="34" charset="0"/>
              <a:buNone/>
              <a:defRPr sz="1200" b="1">
                <a:solidFill>
                  <a:schemeClr val="tx2"/>
                </a:solidFill>
              </a:defRPr>
            </a:lvl1pPr>
            <a:lvl2pPr marL="0" indent="0">
              <a:spcAft>
                <a:spcPts val="0"/>
              </a:spcAft>
              <a:buFontTx/>
              <a:buNone/>
              <a:defRPr sz="1200">
                <a:solidFill>
                  <a:schemeClr val="accent1"/>
                </a:solidFill>
              </a:defRPr>
            </a:lvl2pPr>
          </a:lstStyle>
          <a:p>
            <a:pPr lvl="0"/>
            <a:r>
              <a:rPr lang="en-US"/>
              <a:t>Click to edit Master text styles</a:t>
            </a:r>
          </a:p>
          <a:p>
            <a:pPr lvl="1"/>
            <a:r>
              <a:rPr lang="en-US"/>
              <a:t>Style 2</a:t>
            </a:r>
          </a:p>
        </p:txBody>
      </p:sp>
      <p:sp>
        <p:nvSpPr>
          <p:cNvPr id="33" name="Content Placeholder 3">
            <a:extLst>
              <a:ext uri="{FF2B5EF4-FFF2-40B4-BE49-F238E27FC236}">
                <a16:creationId xmlns:a16="http://schemas.microsoft.com/office/drawing/2014/main" id="{CFF43515-B2C8-47A0-81E3-6517E835A4FA}"/>
              </a:ext>
            </a:extLst>
          </p:cNvPr>
          <p:cNvSpPr>
            <a:spLocks noGrp="1"/>
          </p:cNvSpPr>
          <p:nvPr>
            <p:ph sz="quarter" idx="18"/>
          </p:nvPr>
        </p:nvSpPr>
        <p:spPr>
          <a:xfrm>
            <a:off x="2670245" y="2271949"/>
            <a:ext cx="2154720" cy="1178555"/>
          </a:xfrm>
        </p:spPr>
        <p:txBody>
          <a:bodyPr anchor="ctr">
            <a:noAutofit/>
          </a:bodyPr>
          <a:lstStyle>
            <a:lvl1pPr marL="0" indent="0">
              <a:spcAft>
                <a:spcPts val="0"/>
              </a:spcAft>
              <a:buClr>
                <a:schemeClr val="tx2"/>
              </a:buClr>
              <a:buFont typeface="Arial" panose="020B0604020202020204" pitchFamily="34" charset="0"/>
              <a:buNone/>
              <a:defRPr sz="1200" b="1">
                <a:solidFill>
                  <a:schemeClr val="tx2"/>
                </a:solidFill>
              </a:defRPr>
            </a:lvl1pPr>
            <a:lvl2pPr marL="0" indent="0">
              <a:spcAft>
                <a:spcPts val="0"/>
              </a:spcAft>
              <a:buFontTx/>
              <a:buNone/>
              <a:defRPr sz="1200">
                <a:solidFill>
                  <a:schemeClr val="accent1"/>
                </a:solidFill>
              </a:defRPr>
            </a:lvl2pPr>
          </a:lstStyle>
          <a:p>
            <a:pPr lvl="0"/>
            <a:r>
              <a:rPr lang="en-US"/>
              <a:t>Click to edit Master text styles</a:t>
            </a:r>
          </a:p>
          <a:p>
            <a:pPr lvl="1"/>
            <a:r>
              <a:rPr lang="en-US"/>
              <a:t>Style 2</a:t>
            </a:r>
          </a:p>
        </p:txBody>
      </p:sp>
      <p:sp>
        <p:nvSpPr>
          <p:cNvPr id="34" name="Content Placeholder 3">
            <a:extLst>
              <a:ext uri="{FF2B5EF4-FFF2-40B4-BE49-F238E27FC236}">
                <a16:creationId xmlns:a16="http://schemas.microsoft.com/office/drawing/2014/main" id="{0C2583C1-4AB4-4A39-8BC2-87F7E0DAAAB9}"/>
              </a:ext>
            </a:extLst>
          </p:cNvPr>
          <p:cNvSpPr>
            <a:spLocks noGrp="1"/>
          </p:cNvSpPr>
          <p:nvPr>
            <p:ph sz="quarter" idx="19"/>
          </p:nvPr>
        </p:nvSpPr>
        <p:spPr>
          <a:xfrm>
            <a:off x="2670245" y="3557609"/>
            <a:ext cx="2154720" cy="1178555"/>
          </a:xfrm>
        </p:spPr>
        <p:txBody>
          <a:bodyPr anchor="ctr">
            <a:noAutofit/>
          </a:bodyPr>
          <a:lstStyle>
            <a:lvl1pPr marL="0" indent="0">
              <a:spcAft>
                <a:spcPts val="0"/>
              </a:spcAft>
              <a:buClr>
                <a:schemeClr val="tx2"/>
              </a:buClr>
              <a:buFont typeface="Arial" panose="020B0604020202020204" pitchFamily="34" charset="0"/>
              <a:buNone/>
              <a:defRPr sz="1200" b="1">
                <a:solidFill>
                  <a:schemeClr val="tx2"/>
                </a:solidFill>
              </a:defRPr>
            </a:lvl1pPr>
            <a:lvl2pPr marL="0" indent="0">
              <a:spcAft>
                <a:spcPts val="0"/>
              </a:spcAft>
              <a:buFontTx/>
              <a:buNone/>
              <a:defRPr sz="1200">
                <a:solidFill>
                  <a:schemeClr val="accent1"/>
                </a:solidFill>
              </a:defRPr>
            </a:lvl2pPr>
          </a:lstStyle>
          <a:p>
            <a:pPr lvl="0"/>
            <a:r>
              <a:rPr lang="en-US"/>
              <a:t>Click to edit Master text styles</a:t>
            </a:r>
          </a:p>
          <a:p>
            <a:pPr lvl="1"/>
            <a:r>
              <a:rPr lang="en-US"/>
              <a:t>Style 2</a:t>
            </a:r>
          </a:p>
        </p:txBody>
      </p:sp>
      <p:sp>
        <p:nvSpPr>
          <p:cNvPr id="36" name="Picture Placeholder 35">
            <a:extLst>
              <a:ext uri="{FF2B5EF4-FFF2-40B4-BE49-F238E27FC236}">
                <a16:creationId xmlns:a16="http://schemas.microsoft.com/office/drawing/2014/main" id="{3C3A50AE-20BD-46AE-84E6-C75ECDB79083}"/>
              </a:ext>
            </a:extLst>
          </p:cNvPr>
          <p:cNvSpPr>
            <a:spLocks noGrp="1"/>
          </p:cNvSpPr>
          <p:nvPr>
            <p:ph type="pic" sz="quarter" idx="20" hasCustomPrompt="1"/>
          </p:nvPr>
        </p:nvSpPr>
        <p:spPr>
          <a:xfrm>
            <a:off x="5295286" y="1289563"/>
            <a:ext cx="515514" cy="535178"/>
          </a:xfrm>
        </p:spPr>
        <p:txBody>
          <a:bodyPr/>
          <a:lstStyle>
            <a:lvl1pPr algn="ctr">
              <a:defRPr sz="1100"/>
            </a:lvl1pPr>
          </a:lstStyle>
          <a:p>
            <a:r>
              <a:rPr lang="en-US"/>
              <a:t>icon</a:t>
            </a:r>
          </a:p>
        </p:txBody>
      </p:sp>
      <p:sp>
        <p:nvSpPr>
          <p:cNvPr id="37" name="Picture Placeholder 35">
            <a:extLst>
              <a:ext uri="{FF2B5EF4-FFF2-40B4-BE49-F238E27FC236}">
                <a16:creationId xmlns:a16="http://schemas.microsoft.com/office/drawing/2014/main" id="{0D54EAFC-DD8F-492E-8CCF-4DC977324C0A}"/>
              </a:ext>
            </a:extLst>
          </p:cNvPr>
          <p:cNvSpPr>
            <a:spLocks noGrp="1"/>
          </p:cNvSpPr>
          <p:nvPr>
            <p:ph type="pic" sz="quarter" idx="21" hasCustomPrompt="1"/>
          </p:nvPr>
        </p:nvSpPr>
        <p:spPr>
          <a:xfrm>
            <a:off x="6924706" y="1289563"/>
            <a:ext cx="515514" cy="535178"/>
          </a:xfrm>
        </p:spPr>
        <p:txBody>
          <a:bodyPr/>
          <a:lstStyle>
            <a:lvl1pPr algn="ctr">
              <a:defRPr sz="1100"/>
            </a:lvl1pPr>
          </a:lstStyle>
          <a:p>
            <a:r>
              <a:rPr lang="en-US"/>
              <a:t>icon</a:t>
            </a:r>
          </a:p>
        </p:txBody>
      </p:sp>
      <p:sp>
        <p:nvSpPr>
          <p:cNvPr id="38" name="Picture Placeholder 35">
            <a:extLst>
              <a:ext uri="{FF2B5EF4-FFF2-40B4-BE49-F238E27FC236}">
                <a16:creationId xmlns:a16="http://schemas.microsoft.com/office/drawing/2014/main" id="{7C6103E3-409E-47DF-864D-332EB1889D03}"/>
              </a:ext>
            </a:extLst>
          </p:cNvPr>
          <p:cNvSpPr>
            <a:spLocks noGrp="1"/>
          </p:cNvSpPr>
          <p:nvPr>
            <p:ph type="pic" sz="quarter" idx="22" hasCustomPrompt="1"/>
          </p:nvPr>
        </p:nvSpPr>
        <p:spPr>
          <a:xfrm>
            <a:off x="5295286" y="2561473"/>
            <a:ext cx="515514" cy="535178"/>
          </a:xfrm>
        </p:spPr>
        <p:txBody>
          <a:bodyPr/>
          <a:lstStyle>
            <a:lvl1pPr algn="ctr">
              <a:defRPr sz="1100"/>
            </a:lvl1pPr>
          </a:lstStyle>
          <a:p>
            <a:r>
              <a:rPr lang="en-US"/>
              <a:t>icon</a:t>
            </a:r>
          </a:p>
        </p:txBody>
      </p:sp>
      <p:sp>
        <p:nvSpPr>
          <p:cNvPr id="39" name="Picture Placeholder 35">
            <a:extLst>
              <a:ext uri="{FF2B5EF4-FFF2-40B4-BE49-F238E27FC236}">
                <a16:creationId xmlns:a16="http://schemas.microsoft.com/office/drawing/2014/main" id="{27ABE603-054A-44AA-B30C-62DFDF9BC08A}"/>
              </a:ext>
            </a:extLst>
          </p:cNvPr>
          <p:cNvSpPr>
            <a:spLocks noGrp="1"/>
          </p:cNvSpPr>
          <p:nvPr>
            <p:ph type="pic" sz="quarter" idx="23" hasCustomPrompt="1"/>
          </p:nvPr>
        </p:nvSpPr>
        <p:spPr>
          <a:xfrm>
            <a:off x="6924706" y="2561473"/>
            <a:ext cx="515514" cy="535178"/>
          </a:xfrm>
        </p:spPr>
        <p:txBody>
          <a:bodyPr/>
          <a:lstStyle>
            <a:lvl1pPr algn="ctr">
              <a:defRPr sz="1100"/>
            </a:lvl1pPr>
          </a:lstStyle>
          <a:p>
            <a:r>
              <a:rPr lang="en-US"/>
              <a:t>icon</a:t>
            </a:r>
          </a:p>
        </p:txBody>
      </p:sp>
      <p:sp>
        <p:nvSpPr>
          <p:cNvPr id="40" name="Picture Placeholder 35">
            <a:extLst>
              <a:ext uri="{FF2B5EF4-FFF2-40B4-BE49-F238E27FC236}">
                <a16:creationId xmlns:a16="http://schemas.microsoft.com/office/drawing/2014/main" id="{E7271829-FC14-494F-93AE-BBB59127B53D}"/>
              </a:ext>
            </a:extLst>
          </p:cNvPr>
          <p:cNvSpPr>
            <a:spLocks noGrp="1"/>
          </p:cNvSpPr>
          <p:nvPr>
            <p:ph type="pic" sz="quarter" idx="24" hasCustomPrompt="1"/>
          </p:nvPr>
        </p:nvSpPr>
        <p:spPr>
          <a:xfrm>
            <a:off x="5295286" y="3854010"/>
            <a:ext cx="515514" cy="535178"/>
          </a:xfrm>
        </p:spPr>
        <p:txBody>
          <a:bodyPr/>
          <a:lstStyle>
            <a:lvl1pPr algn="ctr">
              <a:defRPr sz="1100"/>
            </a:lvl1pPr>
          </a:lstStyle>
          <a:p>
            <a:r>
              <a:rPr lang="en-US"/>
              <a:t>icon</a:t>
            </a:r>
          </a:p>
        </p:txBody>
      </p:sp>
      <p:sp>
        <p:nvSpPr>
          <p:cNvPr id="41" name="Picture Placeholder 35">
            <a:extLst>
              <a:ext uri="{FF2B5EF4-FFF2-40B4-BE49-F238E27FC236}">
                <a16:creationId xmlns:a16="http://schemas.microsoft.com/office/drawing/2014/main" id="{81CBF44B-464D-4454-9FB2-62FCC94C56BE}"/>
              </a:ext>
            </a:extLst>
          </p:cNvPr>
          <p:cNvSpPr>
            <a:spLocks noGrp="1"/>
          </p:cNvSpPr>
          <p:nvPr>
            <p:ph type="pic" sz="quarter" idx="25" hasCustomPrompt="1"/>
          </p:nvPr>
        </p:nvSpPr>
        <p:spPr>
          <a:xfrm>
            <a:off x="6924706" y="3854010"/>
            <a:ext cx="515514" cy="535178"/>
          </a:xfrm>
        </p:spPr>
        <p:txBody>
          <a:bodyPr/>
          <a:lstStyle>
            <a:lvl1pPr algn="ctr">
              <a:defRPr sz="1100"/>
            </a:lvl1pPr>
          </a:lstStyle>
          <a:p>
            <a:r>
              <a:rPr lang="en-US"/>
              <a:t>icon</a:t>
            </a:r>
          </a:p>
        </p:txBody>
      </p:sp>
      <p:sp>
        <p:nvSpPr>
          <p:cNvPr id="42" name="Content Placeholder 3">
            <a:extLst>
              <a:ext uri="{FF2B5EF4-FFF2-40B4-BE49-F238E27FC236}">
                <a16:creationId xmlns:a16="http://schemas.microsoft.com/office/drawing/2014/main" id="{BB9385EA-B693-4489-BF79-55B96269D265}"/>
              </a:ext>
            </a:extLst>
          </p:cNvPr>
          <p:cNvSpPr>
            <a:spLocks noGrp="1"/>
          </p:cNvSpPr>
          <p:nvPr>
            <p:ph sz="quarter" idx="26"/>
          </p:nvPr>
        </p:nvSpPr>
        <p:spPr>
          <a:xfrm>
            <a:off x="5819081" y="986288"/>
            <a:ext cx="1009584" cy="1178555"/>
          </a:xfrm>
        </p:spPr>
        <p:txBody>
          <a:bodyPr anchor="ctr">
            <a:noAutofit/>
          </a:bodyPr>
          <a:lstStyle>
            <a:lvl1pPr marL="0" indent="0">
              <a:spcAft>
                <a:spcPts val="0"/>
              </a:spcAft>
              <a:buClr>
                <a:schemeClr val="tx2"/>
              </a:buClr>
              <a:buFont typeface="Arial" panose="020B0604020202020204" pitchFamily="34" charset="0"/>
              <a:buNone/>
              <a:defRPr sz="1200" b="1">
                <a:solidFill>
                  <a:schemeClr val="accent1"/>
                </a:solidFill>
              </a:defRPr>
            </a:lvl1pPr>
            <a:lvl2pPr marL="0" indent="0">
              <a:spcAft>
                <a:spcPts val="0"/>
              </a:spcAft>
              <a:buFontTx/>
              <a:buNone/>
              <a:defRPr sz="1200">
                <a:solidFill>
                  <a:schemeClr val="accent1"/>
                </a:solidFill>
              </a:defRPr>
            </a:lvl2pPr>
          </a:lstStyle>
          <a:p>
            <a:pPr lvl="0"/>
            <a:r>
              <a:rPr lang="en-US"/>
              <a:t>Click to edit Master text styles</a:t>
            </a:r>
          </a:p>
        </p:txBody>
      </p:sp>
      <p:sp>
        <p:nvSpPr>
          <p:cNvPr id="43" name="Content Placeholder 3">
            <a:extLst>
              <a:ext uri="{FF2B5EF4-FFF2-40B4-BE49-F238E27FC236}">
                <a16:creationId xmlns:a16="http://schemas.microsoft.com/office/drawing/2014/main" id="{2687F7B5-3B0C-46E6-B31C-0CFBCD709DDC}"/>
              </a:ext>
            </a:extLst>
          </p:cNvPr>
          <p:cNvSpPr>
            <a:spLocks noGrp="1"/>
          </p:cNvSpPr>
          <p:nvPr>
            <p:ph sz="quarter" idx="27"/>
          </p:nvPr>
        </p:nvSpPr>
        <p:spPr>
          <a:xfrm>
            <a:off x="7455376" y="986288"/>
            <a:ext cx="1009584" cy="1178555"/>
          </a:xfrm>
        </p:spPr>
        <p:txBody>
          <a:bodyPr anchor="ctr">
            <a:noAutofit/>
          </a:bodyPr>
          <a:lstStyle>
            <a:lvl1pPr marL="0" indent="0">
              <a:spcAft>
                <a:spcPts val="0"/>
              </a:spcAft>
              <a:buClr>
                <a:schemeClr val="tx2"/>
              </a:buClr>
              <a:buFont typeface="Arial" panose="020B0604020202020204" pitchFamily="34" charset="0"/>
              <a:buNone/>
              <a:defRPr sz="1200" b="1">
                <a:solidFill>
                  <a:schemeClr val="accent1"/>
                </a:solidFill>
              </a:defRPr>
            </a:lvl1pPr>
            <a:lvl2pPr marL="0" indent="0">
              <a:spcAft>
                <a:spcPts val="0"/>
              </a:spcAft>
              <a:buFontTx/>
              <a:buNone/>
              <a:defRPr sz="1200">
                <a:solidFill>
                  <a:schemeClr val="accent1"/>
                </a:solidFill>
              </a:defRPr>
            </a:lvl2pPr>
          </a:lstStyle>
          <a:p>
            <a:pPr lvl="0"/>
            <a:r>
              <a:rPr lang="en-US"/>
              <a:t>Click to edit Master text styles</a:t>
            </a:r>
          </a:p>
        </p:txBody>
      </p:sp>
      <p:sp>
        <p:nvSpPr>
          <p:cNvPr id="44" name="Content Placeholder 3">
            <a:extLst>
              <a:ext uri="{FF2B5EF4-FFF2-40B4-BE49-F238E27FC236}">
                <a16:creationId xmlns:a16="http://schemas.microsoft.com/office/drawing/2014/main" id="{10A9EC53-64DF-4CCA-84D2-D29B1C2D1A40}"/>
              </a:ext>
            </a:extLst>
          </p:cNvPr>
          <p:cNvSpPr>
            <a:spLocks noGrp="1"/>
          </p:cNvSpPr>
          <p:nvPr>
            <p:ph sz="quarter" idx="28"/>
          </p:nvPr>
        </p:nvSpPr>
        <p:spPr>
          <a:xfrm>
            <a:off x="5819081" y="2196321"/>
            <a:ext cx="1009584" cy="1178555"/>
          </a:xfrm>
        </p:spPr>
        <p:txBody>
          <a:bodyPr anchor="ctr">
            <a:noAutofit/>
          </a:bodyPr>
          <a:lstStyle>
            <a:lvl1pPr marL="0" indent="0">
              <a:spcAft>
                <a:spcPts val="0"/>
              </a:spcAft>
              <a:buClr>
                <a:schemeClr val="tx2"/>
              </a:buClr>
              <a:buFont typeface="Arial" panose="020B0604020202020204" pitchFamily="34" charset="0"/>
              <a:buNone/>
              <a:defRPr sz="1200" b="1">
                <a:solidFill>
                  <a:schemeClr val="accent1"/>
                </a:solidFill>
              </a:defRPr>
            </a:lvl1pPr>
            <a:lvl2pPr marL="0" indent="0">
              <a:spcAft>
                <a:spcPts val="0"/>
              </a:spcAft>
              <a:buFontTx/>
              <a:buNone/>
              <a:defRPr sz="1200">
                <a:solidFill>
                  <a:schemeClr val="accent1"/>
                </a:solidFill>
              </a:defRPr>
            </a:lvl2pPr>
          </a:lstStyle>
          <a:p>
            <a:pPr lvl="0"/>
            <a:r>
              <a:rPr lang="en-US"/>
              <a:t>Click to edit Master text styles</a:t>
            </a:r>
          </a:p>
        </p:txBody>
      </p:sp>
      <p:sp>
        <p:nvSpPr>
          <p:cNvPr id="45" name="Content Placeholder 3">
            <a:extLst>
              <a:ext uri="{FF2B5EF4-FFF2-40B4-BE49-F238E27FC236}">
                <a16:creationId xmlns:a16="http://schemas.microsoft.com/office/drawing/2014/main" id="{73C3C060-8003-42D2-BEC7-B41E9FD2BE2C}"/>
              </a:ext>
            </a:extLst>
          </p:cNvPr>
          <p:cNvSpPr>
            <a:spLocks noGrp="1"/>
          </p:cNvSpPr>
          <p:nvPr>
            <p:ph sz="quarter" idx="29"/>
          </p:nvPr>
        </p:nvSpPr>
        <p:spPr>
          <a:xfrm>
            <a:off x="7455376" y="2196321"/>
            <a:ext cx="1009584" cy="1178555"/>
          </a:xfrm>
        </p:spPr>
        <p:txBody>
          <a:bodyPr anchor="ctr">
            <a:noAutofit/>
          </a:bodyPr>
          <a:lstStyle>
            <a:lvl1pPr marL="0" indent="0">
              <a:spcAft>
                <a:spcPts val="0"/>
              </a:spcAft>
              <a:buClr>
                <a:schemeClr val="tx2"/>
              </a:buClr>
              <a:buFont typeface="Arial" panose="020B0604020202020204" pitchFamily="34" charset="0"/>
              <a:buNone/>
              <a:defRPr sz="1200" b="1">
                <a:solidFill>
                  <a:schemeClr val="accent1"/>
                </a:solidFill>
              </a:defRPr>
            </a:lvl1pPr>
            <a:lvl2pPr marL="0" indent="0">
              <a:spcAft>
                <a:spcPts val="0"/>
              </a:spcAft>
              <a:buFontTx/>
              <a:buNone/>
              <a:defRPr sz="1200">
                <a:solidFill>
                  <a:schemeClr val="accent1"/>
                </a:solidFill>
              </a:defRPr>
            </a:lvl2pPr>
          </a:lstStyle>
          <a:p>
            <a:pPr lvl="0"/>
            <a:r>
              <a:rPr lang="en-US"/>
              <a:t>Click to edit Master text styles</a:t>
            </a:r>
          </a:p>
        </p:txBody>
      </p:sp>
      <p:sp>
        <p:nvSpPr>
          <p:cNvPr id="46" name="Content Placeholder 3">
            <a:extLst>
              <a:ext uri="{FF2B5EF4-FFF2-40B4-BE49-F238E27FC236}">
                <a16:creationId xmlns:a16="http://schemas.microsoft.com/office/drawing/2014/main" id="{ACF6CF3B-A320-4F4F-B25F-1068FD0C45E5}"/>
              </a:ext>
            </a:extLst>
          </p:cNvPr>
          <p:cNvSpPr>
            <a:spLocks noGrp="1"/>
          </p:cNvSpPr>
          <p:nvPr>
            <p:ph sz="quarter" idx="30"/>
          </p:nvPr>
        </p:nvSpPr>
        <p:spPr>
          <a:xfrm>
            <a:off x="5819081" y="3509482"/>
            <a:ext cx="1009584" cy="1178555"/>
          </a:xfrm>
        </p:spPr>
        <p:txBody>
          <a:bodyPr anchor="ctr">
            <a:noAutofit/>
          </a:bodyPr>
          <a:lstStyle>
            <a:lvl1pPr marL="0" indent="0">
              <a:spcAft>
                <a:spcPts val="0"/>
              </a:spcAft>
              <a:buClr>
                <a:schemeClr val="tx2"/>
              </a:buClr>
              <a:buFont typeface="Arial" panose="020B0604020202020204" pitchFamily="34" charset="0"/>
              <a:buNone/>
              <a:defRPr sz="1200" b="1">
                <a:solidFill>
                  <a:schemeClr val="accent1"/>
                </a:solidFill>
              </a:defRPr>
            </a:lvl1pPr>
            <a:lvl2pPr marL="0" indent="0">
              <a:spcAft>
                <a:spcPts val="0"/>
              </a:spcAft>
              <a:buFontTx/>
              <a:buNone/>
              <a:defRPr sz="1200">
                <a:solidFill>
                  <a:schemeClr val="accent1"/>
                </a:solidFill>
              </a:defRPr>
            </a:lvl2pPr>
          </a:lstStyle>
          <a:p>
            <a:pPr lvl="0"/>
            <a:r>
              <a:rPr lang="en-US"/>
              <a:t>Click to edit Master text styles</a:t>
            </a:r>
          </a:p>
        </p:txBody>
      </p:sp>
      <p:sp>
        <p:nvSpPr>
          <p:cNvPr id="47" name="Content Placeholder 3">
            <a:extLst>
              <a:ext uri="{FF2B5EF4-FFF2-40B4-BE49-F238E27FC236}">
                <a16:creationId xmlns:a16="http://schemas.microsoft.com/office/drawing/2014/main" id="{F0D879D7-7693-4D99-B744-96E75C29666D}"/>
              </a:ext>
            </a:extLst>
          </p:cNvPr>
          <p:cNvSpPr>
            <a:spLocks noGrp="1"/>
          </p:cNvSpPr>
          <p:nvPr>
            <p:ph sz="quarter" idx="31"/>
          </p:nvPr>
        </p:nvSpPr>
        <p:spPr>
          <a:xfrm>
            <a:off x="7455376" y="3509482"/>
            <a:ext cx="1009584" cy="1178555"/>
          </a:xfrm>
        </p:spPr>
        <p:txBody>
          <a:bodyPr anchor="ctr">
            <a:noAutofit/>
          </a:bodyPr>
          <a:lstStyle>
            <a:lvl1pPr marL="0" indent="0">
              <a:spcAft>
                <a:spcPts val="0"/>
              </a:spcAft>
              <a:buClr>
                <a:schemeClr val="tx2"/>
              </a:buClr>
              <a:buFont typeface="Arial" panose="020B0604020202020204" pitchFamily="34" charset="0"/>
              <a:buNone/>
              <a:defRPr sz="1200" b="1">
                <a:solidFill>
                  <a:schemeClr val="accent1"/>
                </a:solidFill>
              </a:defRPr>
            </a:lvl1pPr>
            <a:lvl2pPr marL="0" indent="0">
              <a:spcAft>
                <a:spcPts val="0"/>
              </a:spcAft>
              <a:buFontTx/>
              <a:buNone/>
              <a:defRPr sz="1200">
                <a:solidFill>
                  <a:schemeClr val="accent1"/>
                </a:solidFill>
              </a:defRPr>
            </a:lvl2pPr>
          </a:lstStyle>
          <a:p>
            <a:pPr lvl="0"/>
            <a:r>
              <a:rPr lang="en-US"/>
              <a:t>Click to edit Master text styles</a:t>
            </a:r>
          </a:p>
        </p:txBody>
      </p:sp>
      <p:sp>
        <p:nvSpPr>
          <p:cNvPr id="4" name="Rectangle 3">
            <a:extLst>
              <a:ext uri="{FF2B5EF4-FFF2-40B4-BE49-F238E27FC236}">
                <a16:creationId xmlns:a16="http://schemas.microsoft.com/office/drawing/2014/main" id="{19E0B313-9852-4246-A70F-2C40B0B8C2BF}"/>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ight Triangle 4">
            <a:extLst>
              <a:ext uri="{FF2B5EF4-FFF2-40B4-BE49-F238E27FC236}">
                <a16:creationId xmlns:a16="http://schemas.microsoft.com/office/drawing/2014/main" id="{B2C6ECBE-3058-104A-A96D-E2DCD72145EF}"/>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42047" y="28430"/>
            <a:ext cx="8106216" cy="320821"/>
          </a:xfrm>
        </p:spPr>
        <p:txBody>
          <a:bodyPr/>
          <a:lstStyle>
            <a:lvl1pPr>
              <a:defRPr sz="1800">
                <a:solidFill>
                  <a:srgbClr val="FFFFFF"/>
                </a:solidFill>
              </a:defRPr>
            </a:lvl1pPr>
          </a:lstStyle>
          <a:p>
            <a:r>
              <a:rPr lang="en-US"/>
              <a:t>Click to edit Master title style</a:t>
            </a:r>
          </a:p>
        </p:txBody>
      </p:sp>
      <p:sp>
        <p:nvSpPr>
          <p:cNvPr id="3" name="Footer Placeholder 2"/>
          <p:cNvSpPr>
            <a:spLocks noGrp="1"/>
          </p:cNvSpPr>
          <p:nvPr>
            <p:ph type="ftr" sz="quarter" idx="10"/>
          </p:nvPr>
        </p:nvSpPr>
        <p:spPr>
          <a:xfrm>
            <a:off x="221884" y="4842761"/>
            <a:ext cx="2895600" cy="273844"/>
          </a:xfrm>
          <a:prstGeom prst="rect">
            <a:avLst/>
          </a:prstGeom>
        </p:spPr>
        <p:txBody>
          <a:bodyPr/>
          <a:lstStyle/>
          <a:p>
            <a:r>
              <a:rPr lang="en-US">
                <a:solidFill>
                  <a:schemeClr val="bg1">
                    <a:lumMod val="50000"/>
                  </a:schemeClr>
                </a:solidFill>
              </a:rPr>
              <a:t>©2023 Daikin Applied  </a:t>
            </a:r>
          </a:p>
        </p:txBody>
      </p:sp>
      <p:sp>
        <p:nvSpPr>
          <p:cNvPr id="6" name="Content Placeholder 3">
            <a:extLst>
              <a:ext uri="{FF2B5EF4-FFF2-40B4-BE49-F238E27FC236}">
                <a16:creationId xmlns:a16="http://schemas.microsoft.com/office/drawing/2014/main" id="{C6637EFB-2A91-46A6-9AB9-1EC08A7B4292}"/>
              </a:ext>
            </a:extLst>
          </p:cNvPr>
          <p:cNvSpPr>
            <a:spLocks noGrp="1"/>
          </p:cNvSpPr>
          <p:nvPr>
            <p:ph sz="quarter" idx="11"/>
          </p:nvPr>
        </p:nvSpPr>
        <p:spPr>
          <a:xfrm>
            <a:off x="329741" y="495974"/>
            <a:ext cx="8592010" cy="322092"/>
          </a:xfrm>
        </p:spPr>
        <p:txBody>
          <a:bodyPr anchor="ctr">
            <a:noAutofit/>
          </a:bodyPr>
          <a:lstStyle>
            <a:lvl1pPr>
              <a:defRPr b="0">
                <a:solidFill>
                  <a:schemeClr val="accent1"/>
                </a:solidFill>
              </a:defRPr>
            </a:lvl1pPr>
            <a:lvl2pPr marL="0" indent="0">
              <a:buNone/>
              <a:defRPr/>
            </a:lvl2pPr>
          </a:lstStyle>
          <a:p>
            <a:pPr lvl="0"/>
            <a:r>
              <a:rPr lang="en-US"/>
              <a:t>Click to edit Master text styles</a:t>
            </a:r>
          </a:p>
        </p:txBody>
      </p:sp>
      <p:sp>
        <p:nvSpPr>
          <p:cNvPr id="28" name="Rectangle: Rounded Corners 27">
            <a:extLst>
              <a:ext uri="{FF2B5EF4-FFF2-40B4-BE49-F238E27FC236}">
                <a16:creationId xmlns:a16="http://schemas.microsoft.com/office/drawing/2014/main" id="{D15378C5-D1A6-466D-9CB2-F984ED76D261}"/>
              </a:ext>
            </a:extLst>
          </p:cNvPr>
          <p:cNvSpPr/>
          <p:nvPr userDrawn="1"/>
        </p:nvSpPr>
        <p:spPr>
          <a:xfrm>
            <a:off x="4257675" y="2257425"/>
            <a:ext cx="914399" cy="914399"/>
          </a:xfrm>
          <a:prstGeom prst="roundRect">
            <a:avLst/>
          </a:prstGeom>
        </p:spPr>
        <p:txBody>
          <a:bodyPr wrap="square" lIns="91440" tIns="91440" rIns="91440" bIns="91440" rtlCol="0" anchor="ctr">
            <a:noAutofit/>
          </a:bodyPr>
          <a:lstStyle/>
          <a:p>
            <a:pPr algn="l">
              <a:spcAft>
                <a:spcPts val="400"/>
              </a:spcAft>
            </a:pPr>
            <a:endParaRPr lang="en-US" sz="1600" b="1">
              <a:solidFill>
                <a:schemeClr val="tx2"/>
              </a:solidFill>
            </a:endParaRPr>
          </a:p>
        </p:txBody>
      </p:sp>
    </p:spTree>
    <p:custDataLst>
      <p:tags r:id="rId1"/>
    </p:custDataLst>
    <p:extLst>
      <p:ext uri="{BB962C8B-B14F-4D97-AF65-F5344CB8AC3E}">
        <p14:creationId xmlns:p14="http://schemas.microsoft.com/office/powerpoint/2010/main" val="15270974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3 sectio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E0B313-9852-4246-A70F-2C40B0B8C2BF}"/>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ight Triangle 4">
            <a:extLst>
              <a:ext uri="{FF2B5EF4-FFF2-40B4-BE49-F238E27FC236}">
                <a16:creationId xmlns:a16="http://schemas.microsoft.com/office/drawing/2014/main" id="{B2C6ECBE-3058-104A-A96D-E2DCD72145EF}"/>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42047" y="28430"/>
            <a:ext cx="8106216" cy="320821"/>
          </a:xfrm>
        </p:spPr>
        <p:txBody>
          <a:bodyPr/>
          <a:lstStyle>
            <a:lvl1pPr>
              <a:defRPr sz="1800">
                <a:solidFill>
                  <a:srgbClr val="FFFFFF"/>
                </a:solidFill>
              </a:defRPr>
            </a:lvl1pPr>
          </a:lstStyle>
          <a:p>
            <a:r>
              <a:rPr lang="en-US"/>
              <a:t>Click to edit Master title style</a:t>
            </a:r>
          </a:p>
        </p:txBody>
      </p:sp>
      <p:sp>
        <p:nvSpPr>
          <p:cNvPr id="6" name="Content Placeholder 3">
            <a:extLst>
              <a:ext uri="{FF2B5EF4-FFF2-40B4-BE49-F238E27FC236}">
                <a16:creationId xmlns:a16="http://schemas.microsoft.com/office/drawing/2014/main" id="{F4B2D3A5-5FD5-4019-9195-9A9DF174D734}"/>
              </a:ext>
            </a:extLst>
          </p:cNvPr>
          <p:cNvSpPr>
            <a:spLocks noGrp="1"/>
          </p:cNvSpPr>
          <p:nvPr>
            <p:ph sz="quarter" idx="10"/>
          </p:nvPr>
        </p:nvSpPr>
        <p:spPr>
          <a:xfrm>
            <a:off x="241301" y="685800"/>
            <a:ext cx="8680072" cy="700973"/>
          </a:xfrm>
        </p:spPr>
        <p:txBody>
          <a:bodyPr/>
          <a:lstStyle>
            <a:lvl1pPr>
              <a:defRPr sz="1200">
                <a:solidFill>
                  <a:schemeClr val="accent3">
                    <a:lumMod val="50000"/>
                  </a:schemeClr>
                </a:solidFill>
              </a:defRPr>
            </a:lvl1pPr>
            <a:lvl2pPr>
              <a:defRPr>
                <a:solidFill>
                  <a:schemeClr val="accent1"/>
                </a:solidFill>
              </a:defRPr>
            </a:lvl2pPr>
            <a:lvl3pPr>
              <a:defRPr>
                <a:solidFill>
                  <a:schemeClr val="accent1"/>
                </a:solidFill>
              </a:defRPr>
            </a:lvl3pPr>
            <a:lvl4pPr>
              <a:defRPr>
                <a:solidFill>
                  <a:schemeClr val="accent1"/>
                </a:solidFill>
              </a:defRPr>
            </a:lvl4pPr>
          </a:lstStyle>
          <a:p>
            <a:pPr lvl="0"/>
            <a:r>
              <a:rPr lang="en-US"/>
              <a:t>Click to edit Master text styles</a:t>
            </a:r>
          </a:p>
        </p:txBody>
      </p:sp>
      <p:sp>
        <p:nvSpPr>
          <p:cNvPr id="7" name="Footer Placeholder 4">
            <a:extLst>
              <a:ext uri="{FF2B5EF4-FFF2-40B4-BE49-F238E27FC236}">
                <a16:creationId xmlns:a16="http://schemas.microsoft.com/office/drawing/2014/main" id="{BF8C8DE7-3A7E-4F7C-9BDC-CBFD6A172B7A}"/>
              </a:ext>
            </a:extLst>
          </p:cNvPr>
          <p:cNvSpPr>
            <a:spLocks noGrp="1"/>
          </p:cNvSpPr>
          <p:nvPr>
            <p:ph type="ftr" sz="quarter" idx="11"/>
          </p:nvPr>
        </p:nvSpPr>
        <p:spPr>
          <a:xfrm>
            <a:off x="221884" y="4842761"/>
            <a:ext cx="2895600" cy="273844"/>
          </a:xfrm>
          <a:prstGeom prst="rect">
            <a:avLst/>
          </a:prstGeom>
        </p:spPr>
        <p:txBody>
          <a:bodyPr/>
          <a:lstStyle/>
          <a:p>
            <a:r>
              <a:rPr lang="en-US">
                <a:solidFill>
                  <a:schemeClr val="bg1">
                    <a:lumMod val="50000"/>
                  </a:schemeClr>
                </a:solidFill>
              </a:rPr>
              <a:t>©2023 Daikin Applied  </a:t>
            </a:r>
            <a:endParaRPr lang="en-US" sz="600">
              <a:solidFill>
                <a:schemeClr val="bg1">
                  <a:lumMod val="50000"/>
                </a:schemeClr>
              </a:solidFill>
            </a:endParaRPr>
          </a:p>
        </p:txBody>
      </p:sp>
      <p:sp>
        <p:nvSpPr>
          <p:cNvPr id="8" name="Content Placeholder 3">
            <a:extLst>
              <a:ext uri="{FF2B5EF4-FFF2-40B4-BE49-F238E27FC236}">
                <a16:creationId xmlns:a16="http://schemas.microsoft.com/office/drawing/2014/main" id="{CAB99CBF-041D-4F77-9D17-EDE956EA36E1}"/>
              </a:ext>
            </a:extLst>
          </p:cNvPr>
          <p:cNvSpPr>
            <a:spLocks noGrp="1"/>
          </p:cNvSpPr>
          <p:nvPr>
            <p:ph sz="quarter" idx="13"/>
          </p:nvPr>
        </p:nvSpPr>
        <p:spPr>
          <a:xfrm>
            <a:off x="2658140" y="1516803"/>
            <a:ext cx="6263232" cy="1042096"/>
          </a:xfrm>
          <a:noFill/>
        </p:spPr>
        <p:txBody>
          <a:bodyPr lIns="91440" tIns="91440" rIns="91440" bIns="91440"/>
          <a:lstStyle>
            <a:lvl1pPr>
              <a:spcAft>
                <a:spcPts val="500"/>
              </a:spcAft>
              <a:defRPr sz="1200">
                <a:solidFill>
                  <a:srgbClr val="00A1E4"/>
                </a:solidFill>
              </a:defRPr>
            </a:lvl1pPr>
            <a:lvl2pPr marL="0" indent="0">
              <a:spcAft>
                <a:spcPts val="600"/>
              </a:spcAft>
              <a:buFontTx/>
              <a:buNone/>
              <a:defRPr sz="1200" b="0">
                <a:solidFill>
                  <a:schemeClr val="accent1"/>
                </a:solidFill>
              </a:defRPr>
            </a:lvl2pPr>
            <a:lvl3pPr marL="169859" indent="-169859">
              <a:spcAft>
                <a:spcPts val="500"/>
              </a:spcAft>
              <a:defRPr lang="en-US" sz="1200" b="0" kern="1200" dirty="0">
                <a:solidFill>
                  <a:schemeClr val="accent1"/>
                </a:solidFill>
                <a:latin typeface="+mn-lt"/>
                <a:ea typeface="+mn-ea"/>
                <a:cs typeface="+mn-cs"/>
              </a:defRPr>
            </a:lvl3pPr>
            <a:lvl4pPr>
              <a:spcAft>
                <a:spcPts val="600"/>
              </a:spcAft>
              <a:defRPr>
                <a:solidFill>
                  <a:schemeClr val="accent1"/>
                </a:solidFill>
              </a:defRPr>
            </a:lvl4pPr>
            <a:lvl5pPr>
              <a:spcAft>
                <a:spcPts val="600"/>
              </a:spcAft>
              <a:defRPr/>
            </a:lvl5pPr>
          </a:lstStyle>
          <a:p>
            <a:pPr lvl="0"/>
            <a:r>
              <a:rPr lang="en-US"/>
              <a:t>Click to edit Master text styles</a:t>
            </a:r>
          </a:p>
          <a:p>
            <a:pPr marL="169859" lvl="2" indent="-169859" algn="l" defTabSz="914378" rtl="0" eaLnBrk="1" latinLnBrk="0" hangingPunct="1">
              <a:spcBef>
                <a:spcPts val="0"/>
              </a:spcBef>
              <a:spcAft>
                <a:spcPts val="500"/>
              </a:spcAft>
              <a:buClr>
                <a:schemeClr val="tx2"/>
              </a:buClr>
              <a:buFont typeface="Arial" panose="020B0604020202020204" pitchFamily="34" charset="0"/>
              <a:buChar char="•"/>
            </a:pPr>
            <a:r>
              <a:rPr lang="en-US"/>
              <a:t>Second level</a:t>
            </a:r>
          </a:p>
        </p:txBody>
      </p:sp>
      <p:sp>
        <p:nvSpPr>
          <p:cNvPr id="9" name="Content Placeholder 3">
            <a:extLst>
              <a:ext uri="{FF2B5EF4-FFF2-40B4-BE49-F238E27FC236}">
                <a16:creationId xmlns:a16="http://schemas.microsoft.com/office/drawing/2014/main" id="{CDB24AF5-664D-4A27-92C0-DF02F4CB50E7}"/>
              </a:ext>
            </a:extLst>
          </p:cNvPr>
          <p:cNvSpPr>
            <a:spLocks noGrp="1"/>
          </p:cNvSpPr>
          <p:nvPr>
            <p:ph sz="quarter" idx="14"/>
          </p:nvPr>
        </p:nvSpPr>
        <p:spPr>
          <a:xfrm>
            <a:off x="2658140" y="2636766"/>
            <a:ext cx="6263232" cy="1042096"/>
          </a:xfrm>
          <a:solidFill>
            <a:srgbClr val="FFFFFF"/>
          </a:solidFill>
        </p:spPr>
        <p:txBody>
          <a:bodyPr lIns="91440" tIns="91440" rIns="91440" bIns="91440"/>
          <a:lstStyle>
            <a:lvl1pPr>
              <a:spcAft>
                <a:spcPts val="500"/>
              </a:spcAft>
              <a:defRPr lang="en-US" sz="1200" b="1" kern="1200" dirty="0">
                <a:solidFill>
                  <a:srgbClr val="00A1E4"/>
                </a:solidFill>
                <a:latin typeface="+mn-lt"/>
                <a:ea typeface="+mn-ea"/>
                <a:cs typeface="+mn-cs"/>
              </a:defRPr>
            </a:lvl1pPr>
            <a:lvl2pPr marL="0" indent="0">
              <a:spcAft>
                <a:spcPts val="600"/>
              </a:spcAft>
              <a:buFontTx/>
              <a:buNone/>
              <a:defRPr sz="1200" b="0">
                <a:solidFill>
                  <a:schemeClr val="accent1"/>
                </a:solidFill>
              </a:defRPr>
            </a:lvl2pPr>
            <a:lvl3pPr marL="169859" indent="-169859">
              <a:spcAft>
                <a:spcPts val="500"/>
              </a:spcAft>
              <a:defRPr sz="1200" b="0">
                <a:solidFill>
                  <a:schemeClr val="accent1"/>
                </a:solidFill>
              </a:defRPr>
            </a:lvl3pPr>
            <a:lvl4pPr>
              <a:spcAft>
                <a:spcPts val="600"/>
              </a:spcAft>
              <a:defRPr>
                <a:solidFill>
                  <a:schemeClr val="accent1"/>
                </a:solidFill>
              </a:defRPr>
            </a:lvl4pPr>
            <a:lvl5pPr>
              <a:spcAft>
                <a:spcPts val="600"/>
              </a:spcAft>
              <a:defRPr/>
            </a:lvl5pPr>
          </a:lstStyle>
          <a:p>
            <a:pPr lvl="0"/>
            <a:r>
              <a:rPr lang="en-US"/>
              <a:t>Click to edit Master text styles</a:t>
            </a:r>
          </a:p>
          <a:p>
            <a:pPr lvl="2"/>
            <a:r>
              <a:rPr lang="en-US"/>
              <a:t>Second level</a:t>
            </a:r>
          </a:p>
        </p:txBody>
      </p:sp>
      <p:sp>
        <p:nvSpPr>
          <p:cNvPr id="10" name="Content Placeholder 3">
            <a:extLst>
              <a:ext uri="{FF2B5EF4-FFF2-40B4-BE49-F238E27FC236}">
                <a16:creationId xmlns:a16="http://schemas.microsoft.com/office/drawing/2014/main" id="{4A35EDEE-CA47-41C8-8CDB-04B54D557801}"/>
              </a:ext>
            </a:extLst>
          </p:cNvPr>
          <p:cNvSpPr>
            <a:spLocks noGrp="1"/>
          </p:cNvSpPr>
          <p:nvPr>
            <p:ph sz="quarter" idx="15"/>
          </p:nvPr>
        </p:nvSpPr>
        <p:spPr>
          <a:xfrm>
            <a:off x="2658140" y="3756729"/>
            <a:ext cx="6263232" cy="1042096"/>
          </a:xfrm>
          <a:solidFill>
            <a:srgbClr val="FFFFFF"/>
          </a:solidFill>
        </p:spPr>
        <p:txBody>
          <a:bodyPr lIns="91440" tIns="91440" rIns="91440" bIns="91440"/>
          <a:lstStyle>
            <a:lvl1pPr>
              <a:spcAft>
                <a:spcPts val="500"/>
              </a:spcAft>
              <a:defRPr lang="en-US" sz="1200" b="1" kern="1200" dirty="0">
                <a:solidFill>
                  <a:srgbClr val="00A1E4"/>
                </a:solidFill>
                <a:latin typeface="+mn-lt"/>
                <a:ea typeface="+mn-ea"/>
                <a:cs typeface="+mn-cs"/>
              </a:defRPr>
            </a:lvl1pPr>
            <a:lvl2pPr marL="0" indent="0">
              <a:spcAft>
                <a:spcPts val="600"/>
              </a:spcAft>
              <a:buFontTx/>
              <a:buNone/>
              <a:defRPr sz="1200" b="0">
                <a:solidFill>
                  <a:schemeClr val="accent1"/>
                </a:solidFill>
              </a:defRPr>
            </a:lvl2pPr>
            <a:lvl3pPr marL="169859" indent="-169859">
              <a:spcAft>
                <a:spcPts val="500"/>
              </a:spcAft>
              <a:defRPr sz="1200" b="0">
                <a:solidFill>
                  <a:schemeClr val="accent1"/>
                </a:solidFill>
              </a:defRPr>
            </a:lvl3pPr>
            <a:lvl4pPr>
              <a:spcAft>
                <a:spcPts val="600"/>
              </a:spcAft>
              <a:defRPr>
                <a:solidFill>
                  <a:schemeClr val="accent1"/>
                </a:solidFill>
              </a:defRPr>
            </a:lvl4pPr>
            <a:lvl5pPr>
              <a:spcAft>
                <a:spcPts val="600"/>
              </a:spcAft>
              <a:defRPr/>
            </a:lvl5pPr>
          </a:lstStyle>
          <a:p>
            <a:pPr marL="0" lvl="0" indent="0" algn="l" defTabSz="914378" rtl="0" eaLnBrk="1" latinLnBrk="0" hangingPunct="1">
              <a:spcBef>
                <a:spcPts val="0"/>
              </a:spcBef>
              <a:spcAft>
                <a:spcPts val="500"/>
              </a:spcAft>
              <a:buFont typeface="Arial" panose="020B0604020202020204" pitchFamily="34" charset="0"/>
              <a:buNone/>
            </a:pPr>
            <a:r>
              <a:rPr lang="en-US"/>
              <a:t>Click to edit Master text styles</a:t>
            </a:r>
          </a:p>
          <a:p>
            <a:pPr lvl="2"/>
            <a:r>
              <a:rPr lang="en-US"/>
              <a:t>Second level</a:t>
            </a:r>
          </a:p>
        </p:txBody>
      </p:sp>
      <p:cxnSp>
        <p:nvCxnSpPr>
          <p:cNvPr id="11" name="Straight Connector 10">
            <a:extLst>
              <a:ext uri="{FF2B5EF4-FFF2-40B4-BE49-F238E27FC236}">
                <a16:creationId xmlns:a16="http://schemas.microsoft.com/office/drawing/2014/main" id="{942A581B-3EE2-405F-95BA-728F684325F0}"/>
              </a:ext>
            </a:extLst>
          </p:cNvPr>
          <p:cNvCxnSpPr>
            <a:cxnSpLocks/>
          </p:cNvCxnSpPr>
          <p:nvPr userDrawn="1"/>
        </p:nvCxnSpPr>
        <p:spPr>
          <a:xfrm flipV="1">
            <a:off x="2751812" y="2597150"/>
            <a:ext cx="6087389" cy="253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73E483D-8B2F-4C81-8DD0-14400EA78D37}"/>
              </a:ext>
            </a:extLst>
          </p:cNvPr>
          <p:cNvCxnSpPr>
            <a:cxnSpLocks/>
          </p:cNvCxnSpPr>
          <p:nvPr userDrawn="1"/>
        </p:nvCxnSpPr>
        <p:spPr>
          <a:xfrm flipV="1">
            <a:off x="2751812" y="3714750"/>
            <a:ext cx="6087389" cy="253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963916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
    <p:spTree>
      <p:nvGrpSpPr>
        <p:cNvPr id="1" name=""/>
        <p:cNvGrpSpPr/>
        <p:nvPr/>
      </p:nvGrpSpPr>
      <p:grpSpPr>
        <a:xfrm>
          <a:off x="0" y="0"/>
          <a:ext cx="0" cy="0"/>
          <a:chOff x="0" y="0"/>
          <a:chExt cx="0" cy="0"/>
        </a:xfrm>
      </p:grpSpPr>
      <p:pic>
        <p:nvPicPr>
          <p:cNvPr id="9" name="Picture 8" descr="A picture containing indoor, floor, ceiling, white&#10;&#10;Description automatically generated">
            <a:extLst>
              <a:ext uri="{FF2B5EF4-FFF2-40B4-BE49-F238E27FC236}">
                <a16:creationId xmlns:a16="http://schemas.microsoft.com/office/drawing/2014/main" id="{FDC30B82-7B2E-430D-BE3B-550D1B52524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3178" y="479670"/>
            <a:ext cx="9147176" cy="3949717"/>
          </a:xfrm>
          <a:prstGeom prst="rect">
            <a:avLst/>
          </a:prstGeom>
        </p:spPr>
      </p:pic>
      <p:sp>
        <p:nvSpPr>
          <p:cNvPr id="2" name="Title 1"/>
          <p:cNvSpPr>
            <a:spLocks noGrp="1"/>
          </p:cNvSpPr>
          <p:nvPr>
            <p:ph type="ctrTitle" hasCustomPrompt="1"/>
          </p:nvPr>
        </p:nvSpPr>
        <p:spPr>
          <a:xfrm>
            <a:off x="1" y="1436915"/>
            <a:ext cx="9143999" cy="1894114"/>
          </a:xfrm>
          <a:prstGeom prst="rect">
            <a:avLst/>
          </a:prstGeom>
          <a:solidFill>
            <a:srgbClr val="0097E0">
              <a:alpha val="82000"/>
            </a:srgbClr>
          </a:solidFill>
        </p:spPr>
        <p:txBody>
          <a:bodyPr wrap="none" lIns="274320" tIns="457200" rIns="182880" bIns="182880" anchor="t">
            <a:noAutofit/>
          </a:bodyPr>
          <a:lstStyle>
            <a:lvl1pPr algn="l">
              <a:defRPr sz="2800" b="1" i="0" cap="all" baseline="0">
                <a:solidFill>
                  <a:schemeClr val="bg1"/>
                </a:solidFill>
                <a:latin typeface="Arial" panose="020B0604020202020204" pitchFamily="34" charset="0"/>
              </a:defRPr>
            </a:lvl1pPr>
          </a:lstStyle>
          <a:p>
            <a:r>
              <a:rPr lang="en-US"/>
              <a:t>Click to edit Master Title</a:t>
            </a:r>
          </a:p>
        </p:txBody>
      </p:sp>
      <p:sp>
        <p:nvSpPr>
          <p:cNvPr id="11" name="Text Placeholder 5">
            <a:extLst>
              <a:ext uri="{FF2B5EF4-FFF2-40B4-BE49-F238E27FC236}">
                <a16:creationId xmlns:a16="http://schemas.microsoft.com/office/drawing/2014/main" id="{03828735-DA98-4D7E-BE71-782CF36FACFA}"/>
              </a:ext>
            </a:extLst>
          </p:cNvPr>
          <p:cNvSpPr>
            <a:spLocks noGrp="1"/>
          </p:cNvSpPr>
          <p:nvPr>
            <p:ph type="body" sz="quarter" idx="11" hasCustomPrompt="1"/>
          </p:nvPr>
        </p:nvSpPr>
        <p:spPr>
          <a:xfrm>
            <a:off x="172243" y="2271713"/>
            <a:ext cx="4578350" cy="433551"/>
          </a:xfrm>
        </p:spPr>
        <p:txBody>
          <a:bodyPr/>
          <a:lstStyle>
            <a:lvl1pPr>
              <a:defRPr sz="1800">
                <a:solidFill>
                  <a:schemeClr val="bg1"/>
                </a:solidFill>
              </a:defRPr>
            </a:lvl1pPr>
            <a:lvl2pPr marL="0" indent="0">
              <a:buNone/>
              <a:defRPr/>
            </a:lvl2pPr>
          </a:lstStyle>
          <a:p>
            <a:pPr lvl="0"/>
            <a:r>
              <a:rPr lang="en-US"/>
              <a:t>CLICK TO EDIT MASTER TEXT STYLES</a:t>
            </a:r>
          </a:p>
        </p:txBody>
      </p:sp>
      <p:sp>
        <p:nvSpPr>
          <p:cNvPr id="6" name="Text Placeholder 5">
            <a:extLst>
              <a:ext uri="{FF2B5EF4-FFF2-40B4-BE49-F238E27FC236}">
                <a16:creationId xmlns:a16="http://schemas.microsoft.com/office/drawing/2014/main" id="{016B4E56-BBFD-A74B-ACD6-174AC85F0D2D}"/>
              </a:ext>
            </a:extLst>
          </p:cNvPr>
          <p:cNvSpPr>
            <a:spLocks noGrp="1"/>
          </p:cNvSpPr>
          <p:nvPr>
            <p:ph type="body" sz="quarter" idx="14" hasCustomPrompt="1"/>
          </p:nvPr>
        </p:nvSpPr>
        <p:spPr>
          <a:xfrm>
            <a:off x="1642977" y="2717633"/>
            <a:ext cx="2187575" cy="613395"/>
          </a:xfrm>
        </p:spPr>
        <p:txBody>
          <a:bodyPr/>
          <a:lstStyle>
            <a:lvl1pPr>
              <a:spcAft>
                <a:spcPts val="400"/>
              </a:spcAft>
              <a:defRPr b="0">
                <a:solidFill>
                  <a:schemeClr val="bg1"/>
                </a:solidFill>
              </a:defRPr>
            </a:lvl1pPr>
          </a:lstStyle>
          <a:p>
            <a:pPr lvl="0"/>
            <a:r>
              <a:rPr lang="en-US"/>
              <a:t>Add your name</a:t>
            </a:r>
          </a:p>
          <a:p>
            <a:pPr lvl="0"/>
            <a:r>
              <a:rPr lang="en-US"/>
              <a:t>Add your title</a:t>
            </a:r>
          </a:p>
        </p:txBody>
      </p:sp>
      <p:sp>
        <p:nvSpPr>
          <p:cNvPr id="15" name="Text Placeholder 14">
            <a:extLst>
              <a:ext uri="{FF2B5EF4-FFF2-40B4-BE49-F238E27FC236}">
                <a16:creationId xmlns:a16="http://schemas.microsoft.com/office/drawing/2014/main" id="{9B66E121-BF06-B24F-91B4-BE121EC2099B}"/>
              </a:ext>
            </a:extLst>
          </p:cNvPr>
          <p:cNvSpPr>
            <a:spLocks noGrp="1"/>
          </p:cNvSpPr>
          <p:nvPr>
            <p:ph type="body" sz="quarter" idx="15" hasCustomPrompt="1"/>
          </p:nvPr>
        </p:nvSpPr>
        <p:spPr>
          <a:xfrm>
            <a:off x="172242" y="2729450"/>
            <a:ext cx="1420726" cy="613395"/>
          </a:xfrm>
        </p:spPr>
        <p:txBody>
          <a:bodyPr/>
          <a:lstStyle>
            <a:lvl1pPr>
              <a:defRPr b="0">
                <a:solidFill>
                  <a:schemeClr val="bg1"/>
                </a:solidFill>
              </a:defRPr>
            </a:lvl1pPr>
          </a:lstStyle>
          <a:p>
            <a:pPr lvl="0"/>
            <a:r>
              <a:rPr lang="en-US"/>
              <a:t>Presented by:</a:t>
            </a:r>
          </a:p>
        </p:txBody>
      </p:sp>
      <p:sp>
        <p:nvSpPr>
          <p:cNvPr id="3" name="Footer Placeholder 4">
            <a:extLst>
              <a:ext uri="{FF2B5EF4-FFF2-40B4-BE49-F238E27FC236}">
                <a16:creationId xmlns:a16="http://schemas.microsoft.com/office/drawing/2014/main" id="{40DEE877-3D20-1FAC-2AE5-96F735E49F8F}"/>
              </a:ext>
            </a:extLst>
          </p:cNvPr>
          <p:cNvSpPr>
            <a:spLocks noGrp="1"/>
          </p:cNvSpPr>
          <p:nvPr>
            <p:ph type="ftr" sz="quarter" idx="16"/>
          </p:nvPr>
        </p:nvSpPr>
        <p:spPr>
          <a:xfrm>
            <a:off x="221884" y="4842761"/>
            <a:ext cx="2895600" cy="273844"/>
          </a:xfrm>
          <a:prstGeom prst="rect">
            <a:avLst/>
          </a:prstGeom>
        </p:spPr>
        <p:txBody>
          <a:bodyPr/>
          <a:lstStyle/>
          <a:p>
            <a:r>
              <a:rPr lang="en-US">
                <a:solidFill>
                  <a:schemeClr val="bg1">
                    <a:lumMod val="50000"/>
                  </a:schemeClr>
                </a:solidFill>
              </a:rPr>
              <a:t>©2023 Daikin Applied  </a:t>
            </a:r>
            <a:endParaRPr lang="en-US" sz="600">
              <a:solidFill>
                <a:schemeClr val="bg1">
                  <a:lumMod val="50000"/>
                </a:schemeClr>
              </a:solidFill>
            </a:endParaRPr>
          </a:p>
        </p:txBody>
      </p:sp>
    </p:spTree>
    <p:custDataLst>
      <p:tags r:id="rId1"/>
    </p:custDataLst>
    <p:extLst>
      <p:ext uri="{BB962C8B-B14F-4D97-AF65-F5344CB8AC3E}">
        <p14:creationId xmlns:p14="http://schemas.microsoft.com/office/powerpoint/2010/main" val="2364920987"/>
      </p:ext>
    </p:extLst>
  </p:cSld>
  <p:clrMapOvr>
    <a:masterClrMapping/>
  </p:clrMapOvr>
  <p:hf sldNum="0" hdr="0" dt="0"/>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4" name="Picture 3" descr="A picture containing circle, astronomy&#10;&#10;Description automatically generated">
            <a:extLst>
              <a:ext uri="{FF2B5EF4-FFF2-40B4-BE49-F238E27FC236}">
                <a16:creationId xmlns:a16="http://schemas.microsoft.com/office/drawing/2014/main" id="{8B9B8034-0C2D-4EFB-963B-1E7474B00AC6}"/>
              </a:ext>
            </a:extLst>
          </p:cNvPr>
          <p:cNvPicPr>
            <a:picLocks noChangeAspect="1"/>
          </p:cNvPicPr>
          <p:nvPr userDrawn="1"/>
        </p:nvPicPr>
        <p:blipFill rotWithShape="1">
          <a:blip r:embed="rId2" cstate="print">
            <a:alphaModFix amt="77000"/>
            <a:extLst>
              <a:ext uri="{28A0092B-C50C-407E-A947-70E740481C1C}">
                <a14:useLocalDpi xmlns:a14="http://schemas.microsoft.com/office/drawing/2010/main" val="0"/>
              </a:ext>
            </a:extLst>
          </a:blip>
          <a:srcRect r="-3503" b="-5598"/>
          <a:stretch/>
        </p:blipFill>
        <p:spPr>
          <a:xfrm>
            <a:off x="1" y="0"/>
            <a:ext cx="1475981" cy="1502751"/>
          </a:xfrm>
          <a:prstGeom prst="rect">
            <a:avLst/>
          </a:prstGeom>
        </p:spPr>
      </p:pic>
      <p:pic>
        <p:nvPicPr>
          <p:cNvPr id="24" name="Picture 23" descr="A white guitar with a black background&#10;&#10;Description automatically generated with low confidence">
            <a:extLst>
              <a:ext uri="{FF2B5EF4-FFF2-40B4-BE49-F238E27FC236}">
                <a16:creationId xmlns:a16="http://schemas.microsoft.com/office/drawing/2014/main" id="{51955E98-16F2-44E6-8334-53EE80F4F414}"/>
              </a:ext>
            </a:extLst>
          </p:cNvPr>
          <p:cNvPicPr>
            <a:picLocks noChangeAspect="1"/>
          </p:cNvPicPr>
          <p:nvPr userDrawn="1"/>
        </p:nvPicPr>
        <p:blipFill rotWithShape="1">
          <a:blip r:embed="rId3">
            <a:alphaModFix amt="57000"/>
            <a:extLst>
              <a:ext uri="{28A0092B-C50C-407E-A947-70E740481C1C}">
                <a14:useLocalDpi xmlns:a14="http://schemas.microsoft.com/office/drawing/2010/main" val="0"/>
              </a:ext>
            </a:extLst>
          </a:blip>
          <a:srcRect/>
          <a:stretch/>
        </p:blipFill>
        <p:spPr>
          <a:xfrm>
            <a:off x="8006526" y="488950"/>
            <a:ext cx="1137475" cy="4654550"/>
          </a:xfrm>
          <a:prstGeom prst="rect">
            <a:avLst/>
          </a:prstGeom>
        </p:spPr>
      </p:pic>
      <p:pic>
        <p:nvPicPr>
          <p:cNvPr id="25" name="Picture 24">
            <a:extLst>
              <a:ext uri="{FF2B5EF4-FFF2-40B4-BE49-F238E27FC236}">
                <a16:creationId xmlns:a16="http://schemas.microsoft.com/office/drawing/2014/main" id="{DB9C70B2-8CCD-4762-9FE0-D54798B0C34F}"/>
              </a:ext>
            </a:extLst>
          </p:cNvPr>
          <p:cNvPicPr>
            <a:picLocks noChangeAspect="1"/>
          </p:cNvPicPr>
          <p:nvPr userDrawn="1"/>
        </p:nvPicPr>
        <p:blipFill>
          <a:blip r:embed="rId4"/>
          <a:stretch>
            <a:fillRect/>
          </a:stretch>
        </p:blipFill>
        <p:spPr>
          <a:xfrm>
            <a:off x="217884" y="212725"/>
            <a:ext cx="866775" cy="390525"/>
          </a:xfrm>
          <a:prstGeom prst="rect">
            <a:avLst/>
          </a:prstGeom>
        </p:spPr>
      </p:pic>
      <p:pic>
        <p:nvPicPr>
          <p:cNvPr id="29" name="Picture 28">
            <a:extLst>
              <a:ext uri="{FF2B5EF4-FFF2-40B4-BE49-F238E27FC236}">
                <a16:creationId xmlns:a16="http://schemas.microsoft.com/office/drawing/2014/main" id="{4FFB6DFA-60F8-4185-9E2B-4DF7896CB7B7}"/>
              </a:ext>
            </a:extLst>
          </p:cNvPr>
          <p:cNvPicPr>
            <a:picLocks noChangeAspect="1"/>
          </p:cNvPicPr>
          <p:nvPr userDrawn="1"/>
        </p:nvPicPr>
        <p:blipFill>
          <a:blip r:embed="rId5">
            <a:biLevel thresh="75000"/>
          </a:blip>
          <a:stretch>
            <a:fillRect/>
          </a:stretch>
        </p:blipFill>
        <p:spPr>
          <a:xfrm>
            <a:off x="236466" y="684556"/>
            <a:ext cx="829612" cy="180350"/>
          </a:xfrm>
          <a:prstGeom prst="rect">
            <a:avLst/>
          </a:prstGeom>
        </p:spPr>
      </p:pic>
      <p:sp>
        <p:nvSpPr>
          <p:cNvPr id="30" name="Title 1">
            <a:extLst>
              <a:ext uri="{FF2B5EF4-FFF2-40B4-BE49-F238E27FC236}">
                <a16:creationId xmlns:a16="http://schemas.microsoft.com/office/drawing/2014/main" id="{AF53B593-6F61-4152-9FDF-20A47F585862}"/>
              </a:ext>
            </a:extLst>
          </p:cNvPr>
          <p:cNvSpPr>
            <a:spLocks noGrp="1"/>
          </p:cNvSpPr>
          <p:nvPr>
            <p:ph type="title"/>
          </p:nvPr>
        </p:nvSpPr>
        <p:spPr>
          <a:xfrm>
            <a:off x="1354238" y="219075"/>
            <a:ext cx="7161112" cy="427544"/>
          </a:xfrm>
        </p:spPr>
        <p:txBody>
          <a:bodyPr>
            <a:normAutofit/>
          </a:bodyPr>
          <a:lstStyle>
            <a:lvl1pPr>
              <a:defRPr sz="2100" b="1">
                <a:solidFill>
                  <a:srgbClr val="0097E0"/>
                </a:solidFill>
                <a:latin typeface="Montserrat" panose="00000500000000000000" pitchFamily="50" charset="0"/>
              </a:defRPr>
            </a:lvl1pPr>
          </a:lstStyle>
          <a:p>
            <a:r>
              <a:rPr lang="en-US"/>
              <a:t>Click to edit Master title style</a:t>
            </a:r>
          </a:p>
        </p:txBody>
      </p:sp>
      <p:sp>
        <p:nvSpPr>
          <p:cNvPr id="31" name="Content Placeholder 2">
            <a:extLst>
              <a:ext uri="{FF2B5EF4-FFF2-40B4-BE49-F238E27FC236}">
                <a16:creationId xmlns:a16="http://schemas.microsoft.com/office/drawing/2014/main" id="{EE3FA668-118D-4B5E-AC98-1094576709AF}"/>
              </a:ext>
            </a:extLst>
          </p:cNvPr>
          <p:cNvSpPr>
            <a:spLocks noGrp="1"/>
          </p:cNvSpPr>
          <p:nvPr>
            <p:ph idx="1"/>
          </p:nvPr>
        </p:nvSpPr>
        <p:spPr>
          <a:xfrm>
            <a:off x="628650" y="949831"/>
            <a:ext cx="7886700" cy="3589337"/>
          </a:xfrm>
        </p:spPr>
        <p:txBody>
          <a:bodyPr>
            <a:normAutofit/>
          </a:bodyPr>
          <a:lstStyle>
            <a:lvl1pPr>
              <a:buClr>
                <a:srgbClr val="0097E0"/>
              </a:buClr>
              <a:defRPr sz="1800">
                <a:latin typeface="Montserrat" panose="00000500000000000000" pitchFamily="50" charset="0"/>
              </a:defRPr>
            </a:lvl1pPr>
            <a:lvl2pPr marL="514350" indent="-171450">
              <a:buClr>
                <a:srgbClr val="0097E0"/>
              </a:buClr>
              <a:buSzPct val="75000"/>
              <a:buFont typeface="Courier New" panose="02070309020205020404" pitchFamily="49" charset="0"/>
              <a:buChar char="o"/>
              <a:defRPr sz="1500">
                <a:latin typeface="Montserrat" panose="00000500000000000000" pitchFamily="50" charset="0"/>
              </a:defRPr>
            </a:lvl2pPr>
            <a:lvl3pPr marL="857250" indent="-171450">
              <a:buClr>
                <a:srgbClr val="0097E0"/>
              </a:buClr>
              <a:buFont typeface="Wingdings" panose="05000000000000000000" pitchFamily="2" charset="2"/>
              <a:buChar char="§"/>
              <a:defRPr sz="1350">
                <a:latin typeface="Montserrat" panose="00000500000000000000" pitchFamily="50" charset="0"/>
              </a:defRPr>
            </a:lvl3pPr>
            <a:lvl4pPr marL="1200150" indent="-171450">
              <a:buClr>
                <a:srgbClr val="0097E0"/>
              </a:buClr>
              <a:buSzPct val="65000"/>
              <a:buFont typeface="Wingdings" panose="05000000000000000000" pitchFamily="2" charset="2"/>
              <a:buChar char="q"/>
              <a:defRPr sz="1200">
                <a:latin typeface="Montserrat" panose="00000500000000000000" pitchFamily="50" charset="0"/>
              </a:defRPr>
            </a:lvl4pPr>
            <a:lvl5pPr marL="1543050" indent="-171450">
              <a:buClr>
                <a:srgbClr val="0097E0"/>
              </a:buClr>
              <a:buFont typeface="Wingdings" panose="05000000000000000000" pitchFamily="2" charset="2"/>
              <a:buChar char="Ø"/>
              <a:defRPr sz="1200">
                <a:latin typeface="Montserrat"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picture containing font, graphics, screenshot, graphic design&#10;&#10;Description automatically generated">
            <a:extLst>
              <a:ext uri="{FF2B5EF4-FFF2-40B4-BE49-F238E27FC236}">
                <a16:creationId xmlns:a16="http://schemas.microsoft.com/office/drawing/2014/main" id="{E7AE05E8-3501-CB20-7492-07C0C76CBEA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4330" y="4652703"/>
            <a:ext cx="1358370" cy="375169"/>
          </a:xfrm>
          <a:prstGeom prst="rect">
            <a:avLst/>
          </a:prstGeom>
        </p:spPr>
      </p:pic>
    </p:spTree>
    <p:extLst>
      <p:ext uri="{BB962C8B-B14F-4D97-AF65-F5344CB8AC3E}">
        <p14:creationId xmlns:p14="http://schemas.microsoft.com/office/powerpoint/2010/main" val="3344877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2 section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2D7235F-8807-4060-9F4E-FFB7BD13D992}"/>
              </a:ext>
            </a:extLst>
          </p:cNvPr>
          <p:cNvSpPr/>
          <p:nvPr/>
        </p:nvSpPr>
        <p:spPr>
          <a:xfrm>
            <a:off x="0" y="0"/>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7E0"/>
              </a:solidFill>
            </a:endParaRPr>
          </a:p>
        </p:txBody>
      </p:sp>
      <p:sp>
        <p:nvSpPr>
          <p:cNvPr id="17" name="Right Triangle 16">
            <a:extLst>
              <a:ext uri="{FF2B5EF4-FFF2-40B4-BE49-F238E27FC236}">
                <a16:creationId xmlns:a16="http://schemas.microsoft.com/office/drawing/2014/main" id="{BACEDAEA-EA4D-42A6-B8C5-192609BB13D8}"/>
              </a:ext>
            </a:extLst>
          </p:cNvPr>
          <p:cNvSpPr/>
          <p:nvPr/>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7E0"/>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4" y="6998"/>
            <a:ext cx="8854881" cy="358750"/>
          </a:xfrm>
          <a:prstGeom prst="rect">
            <a:avLst/>
          </a:prstGeom>
        </p:spPr>
        <p:txBody>
          <a:bodyPr/>
          <a:lstStyle>
            <a:lvl1pPr>
              <a:defRPr sz="1800">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242047" y="719068"/>
            <a:ext cx="2266702" cy="1968844"/>
          </a:xfrm>
        </p:spPr>
        <p:txBody>
          <a:bodyPr anchor="ctr">
            <a:noAutofit/>
          </a:bodyPr>
          <a:lstStyle>
            <a:lvl1pPr>
              <a:defRPr>
                <a:solidFill>
                  <a:srgbClr val="0097E0"/>
                </a:solidFill>
              </a:defRPr>
            </a:lvl1pPr>
            <a:lvl2pPr marL="0" indent="0">
              <a:buNone/>
              <a:defRPr/>
            </a:lvl2pPr>
          </a:lstStyle>
          <a:p>
            <a:pPr lvl="0"/>
            <a:r>
              <a:rPr lang="en-US"/>
              <a:t>Click to edit Master text styles</a:t>
            </a:r>
          </a:p>
        </p:txBody>
      </p:sp>
      <p:sp>
        <p:nvSpPr>
          <p:cNvPr id="10" name="Content Placeholder 3">
            <a:extLst>
              <a:ext uri="{FF2B5EF4-FFF2-40B4-BE49-F238E27FC236}">
                <a16:creationId xmlns:a16="http://schemas.microsoft.com/office/drawing/2014/main" id="{048ACC99-8C71-4B38-8F90-A6FB752642DD}"/>
              </a:ext>
            </a:extLst>
          </p:cNvPr>
          <p:cNvSpPr>
            <a:spLocks noGrp="1"/>
          </p:cNvSpPr>
          <p:nvPr>
            <p:ph sz="quarter" idx="13"/>
          </p:nvPr>
        </p:nvSpPr>
        <p:spPr>
          <a:xfrm>
            <a:off x="242047" y="2810229"/>
            <a:ext cx="2268551" cy="1971372"/>
          </a:xfrm>
        </p:spPr>
        <p:txBody>
          <a:bodyPr anchor="ctr">
            <a:noAutofit/>
          </a:bodyPr>
          <a:lstStyle>
            <a:lvl1pPr>
              <a:defRPr>
                <a:solidFill>
                  <a:srgbClr val="0097E0"/>
                </a:solidFill>
              </a:defRPr>
            </a:lvl1pPr>
            <a:lvl2pPr marL="0" indent="0">
              <a:buNone/>
              <a:defRPr/>
            </a:lvl2pPr>
          </a:lstStyle>
          <a:p>
            <a:pPr lvl="0"/>
            <a:r>
              <a:rPr lang="en-US"/>
              <a:t>Click to edit Master text styles</a:t>
            </a:r>
          </a:p>
        </p:txBody>
      </p:sp>
      <p:sp>
        <p:nvSpPr>
          <p:cNvPr id="13" name="Content Placeholder 3">
            <a:extLst>
              <a:ext uri="{FF2B5EF4-FFF2-40B4-BE49-F238E27FC236}">
                <a16:creationId xmlns:a16="http://schemas.microsoft.com/office/drawing/2014/main" id="{BCD378B8-CEEB-4F49-8780-60D761328AC2}"/>
              </a:ext>
            </a:extLst>
          </p:cNvPr>
          <p:cNvSpPr>
            <a:spLocks noGrp="1"/>
          </p:cNvSpPr>
          <p:nvPr>
            <p:ph sz="quarter" idx="16"/>
          </p:nvPr>
        </p:nvSpPr>
        <p:spPr>
          <a:xfrm>
            <a:off x="2796713" y="719067"/>
            <a:ext cx="5515806" cy="1962520"/>
          </a:xfrm>
        </p:spPr>
        <p:txBody>
          <a:bodyPr anchor="ctr">
            <a:noAutofit/>
          </a:bodyPr>
          <a:lstStyle>
            <a:lvl1pPr marL="169863" indent="-169863">
              <a:buClr>
                <a:schemeClr val="tx2"/>
              </a:buClr>
              <a:buFont typeface="Arial" panose="020B0604020202020204" pitchFamily="34" charset="0"/>
              <a:buChar char="•"/>
              <a:defRPr sz="1400" b="0">
                <a:solidFill>
                  <a:schemeClr val="tx1"/>
                </a:solidFill>
              </a:defRPr>
            </a:lvl1pPr>
            <a:lvl2pPr marL="174625" indent="-174625">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sp>
        <p:nvSpPr>
          <p:cNvPr id="14" name="Content Placeholder 3">
            <a:extLst>
              <a:ext uri="{FF2B5EF4-FFF2-40B4-BE49-F238E27FC236}">
                <a16:creationId xmlns:a16="http://schemas.microsoft.com/office/drawing/2014/main" id="{D145A7BB-FCD9-4B5B-8B61-890FAF187A17}"/>
              </a:ext>
            </a:extLst>
          </p:cNvPr>
          <p:cNvSpPr>
            <a:spLocks noGrp="1"/>
          </p:cNvSpPr>
          <p:nvPr>
            <p:ph sz="quarter" idx="17"/>
          </p:nvPr>
        </p:nvSpPr>
        <p:spPr>
          <a:xfrm>
            <a:off x="2796713" y="2803905"/>
            <a:ext cx="5515806" cy="1971372"/>
          </a:xfrm>
        </p:spPr>
        <p:txBody>
          <a:bodyPr anchor="ctr">
            <a:noAutofit/>
          </a:bodyPr>
          <a:lstStyle>
            <a:lvl1pPr marL="169863" indent="-169863">
              <a:buClr>
                <a:schemeClr val="tx2"/>
              </a:buClr>
              <a:buFont typeface="Arial" panose="020B0604020202020204" pitchFamily="34" charset="0"/>
              <a:buChar char="•"/>
              <a:defRPr sz="1400" b="0">
                <a:solidFill>
                  <a:srgbClr val="555555"/>
                </a:solidFill>
              </a:defRPr>
            </a:lvl1pPr>
            <a:lvl2pPr marL="174625" indent="-174625">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cxnSp>
        <p:nvCxnSpPr>
          <p:cNvPr id="11" name="Straight Connector 10">
            <a:extLst>
              <a:ext uri="{FF2B5EF4-FFF2-40B4-BE49-F238E27FC236}">
                <a16:creationId xmlns:a16="http://schemas.microsoft.com/office/drawing/2014/main" id="{59DFE170-565D-2841-A124-ACB9F9BD2D81}"/>
              </a:ext>
            </a:extLst>
          </p:cNvPr>
          <p:cNvCxnSpPr>
            <a:cxnSpLocks/>
          </p:cNvCxnSpPr>
          <p:nvPr/>
        </p:nvCxnSpPr>
        <p:spPr>
          <a:xfrm>
            <a:off x="221884" y="2749070"/>
            <a:ext cx="8250478"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91DB4EAC-D93F-0947-872F-BD6EC9E45F7C}"/>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2023 Daikin Applied  </a:t>
            </a:r>
          </a:p>
        </p:txBody>
      </p:sp>
    </p:spTree>
    <p:custDataLst>
      <p:tags r:id="rId1"/>
    </p:custDataLst>
    <p:extLst>
      <p:ext uri="{BB962C8B-B14F-4D97-AF65-F5344CB8AC3E}">
        <p14:creationId xmlns:p14="http://schemas.microsoft.com/office/powerpoint/2010/main" val="1696511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4" name="Picture 3" descr="A picture containing circle, astronomy&#10;&#10;Description automatically generated">
            <a:extLst>
              <a:ext uri="{FF2B5EF4-FFF2-40B4-BE49-F238E27FC236}">
                <a16:creationId xmlns:a16="http://schemas.microsoft.com/office/drawing/2014/main" id="{8B9B8034-0C2D-4EFB-963B-1E7474B00AC6}"/>
              </a:ext>
            </a:extLst>
          </p:cNvPr>
          <p:cNvPicPr>
            <a:picLocks noChangeAspect="1"/>
          </p:cNvPicPr>
          <p:nvPr userDrawn="1"/>
        </p:nvPicPr>
        <p:blipFill rotWithShape="1">
          <a:blip r:embed="rId2" cstate="print">
            <a:alphaModFix amt="77000"/>
            <a:extLst>
              <a:ext uri="{28A0092B-C50C-407E-A947-70E740481C1C}">
                <a14:useLocalDpi xmlns:a14="http://schemas.microsoft.com/office/drawing/2010/main" val="0"/>
              </a:ext>
            </a:extLst>
          </a:blip>
          <a:srcRect r="-3503" b="-5598"/>
          <a:stretch/>
        </p:blipFill>
        <p:spPr>
          <a:xfrm>
            <a:off x="1" y="0"/>
            <a:ext cx="1475981" cy="1502751"/>
          </a:xfrm>
          <a:prstGeom prst="rect">
            <a:avLst/>
          </a:prstGeom>
        </p:spPr>
      </p:pic>
      <p:pic>
        <p:nvPicPr>
          <p:cNvPr id="24" name="Picture 23" descr="A white guitar with a black background&#10;&#10;Description automatically generated with low confidence">
            <a:extLst>
              <a:ext uri="{FF2B5EF4-FFF2-40B4-BE49-F238E27FC236}">
                <a16:creationId xmlns:a16="http://schemas.microsoft.com/office/drawing/2014/main" id="{51955E98-16F2-44E6-8334-53EE80F4F414}"/>
              </a:ext>
            </a:extLst>
          </p:cNvPr>
          <p:cNvPicPr>
            <a:picLocks noChangeAspect="1"/>
          </p:cNvPicPr>
          <p:nvPr userDrawn="1"/>
        </p:nvPicPr>
        <p:blipFill rotWithShape="1">
          <a:blip r:embed="rId3">
            <a:alphaModFix amt="57000"/>
            <a:extLst>
              <a:ext uri="{28A0092B-C50C-407E-A947-70E740481C1C}">
                <a14:useLocalDpi xmlns:a14="http://schemas.microsoft.com/office/drawing/2010/main" val="0"/>
              </a:ext>
            </a:extLst>
          </a:blip>
          <a:srcRect/>
          <a:stretch/>
        </p:blipFill>
        <p:spPr>
          <a:xfrm>
            <a:off x="8006526" y="488950"/>
            <a:ext cx="1137475" cy="4654550"/>
          </a:xfrm>
          <a:prstGeom prst="rect">
            <a:avLst/>
          </a:prstGeom>
        </p:spPr>
      </p:pic>
      <p:pic>
        <p:nvPicPr>
          <p:cNvPr id="25" name="Picture 24">
            <a:extLst>
              <a:ext uri="{FF2B5EF4-FFF2-40B4-BE49-F238E27FC236}">
                <a16:creationId xmlns:a16="http://schemas.microsoft.com/office/drawing/2014/main" id="{DB9C70B2-8CCD-4762-9FE0-D54798B0C34F}"/>
              </a:ext>
            </a:extLst>
          </p:cNvPr>
          <p:cNvPicPr>
            <a:picLocks noChangeAspect="1"/>
          </p:cNvPicPr>
          <p:nvPr userDrawn="1"/>
        </p:nvPicPr>
        <p:blipFill>
          <a:blip r:embed="rId4"/>
          <a:stretch>
            <a:fillRect/>
          </a:stretch>
        </p:blipFill>
        <p:spPr>
          <a:xfrm>
            <a:off x="217884" y="212725"/>
            <a:ext cx="866775" cy="390525"/>
          </a:xfrm>
          <a:prstGeom prst="rect">
            <a:avLst/>
          </a:prstGeom>
        </p:spPr>
      </p:pic>
      <p:sp>
        <p:nvSpPr>
          <p:cNvPr id="30" name="Title 1">
            <a:extLst>
              <a:ext uri="{FF2B5EF4-FFF2-40B4-BE49-F238E27FC236}">
                <a16:creationId xmlns:a16="http://schemas.microsoft.com/office/drawing/2014/main" id="{AF53B593-6F61-4152-9FDF-20A47F585862}"/>
              </a:ext>
            </a:extLst>
          </p:cNvPr>
          <p:cNvSpPr>
            <a:spLocks noGrp="1"/>
          </p:cNvSpPr>
          <p:nvPr>
            <p:ph type="title"/>
          </p:nvPr>
        </p:nvSpPr>
        <p:spPr>
          <a:xfrm>
            <a:off x="1354238" y="219075"/>
            <a:ext cx="7161112" cy="427544"/>
          </a:xfrm>
        </p:spPr>
        <p:txBody>
          <a:bodyPr>
            <a:normAutofit/>
          </a:bodyPr>
          <a:lstStyle>
            <a:lvl1pPr>
              <a:defRPr sz="2100" b="1">
                <a:solidFill>
                  <a:srgbClr val="0097E0"/>
                </a:solidFill>
                <a:latin typeface="Montserrat" panose="00000500000000000000" pitchFamily="50" charset="0"/>
              </a:defRPr>
            </a:lvl1pPr>
          </a:lstStyle>
          <a:p>
            <a:r>
              <a:rPr lang="en-US"/>
              <a:t>Click to edit Master title style</a:t>
            </a:r>
          </a:p>
        </p:txBody>
      </p:sp>
      <p:pic>
        <p:nvPicPr>
          <p:cNvPr id="2" name="Picture 1" descr="A picture containing font, graphics, screenshot, graphic design&#10;&#10;Description automatically generated">
            <a:extLst>
              <a:ext uri="{FF2B5EF4-FFF2-40B4-BE49-F238E27FC236}">
                <a16:creationId xmlns:a16="http://schemas.microsoft.com/office/drawing/2014/main" id="{E7AE05E8-3501-CB20-7492-07C0C76CBEA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544330" y="4652703"/>
            <a:ext cx="1358370" cy="375169"/>
          </a:xfrm>
          <a:prstGeom prst="rect">
            <a:avLst/>
          </a:prstGeom>
        </p:spPr>
      </p:pic>
      <p:grpSp>
        <p:nvGrpSpPr>
          <p:cNvPr id="50" name="Group 49">
            <a:extLst>
              <a:ext uri="{FF2B5EF4-FFF2-40B4-BE49-F238E27FC236}">
                <a16:creationId xmlns:a16="http://schemas.microsoft.com/office/drawing/2014/main" id="{012757CC-BE03-B1B3-7FBC-B2483EF3FDDA}"/>
              </a:ext>
            </a:extLst>
          </p:cNvPr>
          <p:cNvGrpSpPr/>
          <p:nvPr userDrawn="1"/>
        </p:nvGrpSpPr>
        <p:grpSpPr>
          <a:xfrm>
            <a:off x="8559440" y="60215"/>
            <a:ext cx="550124" cy="541782"/>
            <a:chOff x="11101501" y="80286"/>
            <a:chExt cx="733499" cy="722376"/>
          </a:xfrm>
        </p:grpSpPr>
        <p:sp>
          <p:nvSpPr>
            <p:cNvPr id="19" name="Hexagon 18">
              <a:extLst>
                <a:ext uri="{FF2B5EF4-FFF2-40B4-BE49-F238E27FC236}">
                  <a16:creationId xmlns:a16="http://schemas.microsoft.com/office/drawing/2014/main" id="{B2D2ECE9-620E-B4EF-BFA2-79141297C8C0}"/>
                </a:ext>
              </a:extLst>
            </p:cNvPr>
            <p:cNvSpPr/>
            <p:nvPr/>
          </p:nvSpPr>
          <p:spPr>
            <a:xfrm rot="5400000">
              <a:off x="11087785" y="94002"/>
              <a:ext cx="722376" cy="694944"/>
            </a:xfrm>
            <a:prstGeom prst="hexagon">
              <a:avLst/>
            </a:prstGeom>
            <a:solidFill>
              <a:schemeClr val="bg1"/>
            </a:solidFill>
            <a:ln w="50800" cap="sq">
              <a:solidFill>
                <a:schemeClr val="accent2"/>
              </a:solidFill>
              <a:beve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Graphic 19" descr="Water outline">
              <a:extLst>
                <a:ext uri="{FF2B5EF4-FFF2-40B4-BE49-F238E27FC236}">
                  <a16:creationId xmlns:a16="http://schemas.microsoft.com/office/drawing/2014/main" id="{9243E7A4-344F-A9FB-3443-572B5C7A8079}"/>
                </a:ext>
              </a:extLst>
            </p:cNvPr>
            <p:cNvPicPr>
              <a:picLocks noChangeAspect="1"/>
            </p:cNvPicPr>
            <p:nvPr/>
          </p:nvPicPr>
          <p:blipFill>
            <a:blip r:embed="rId6">
              <a:alphaModFix/>
              <a:extLst>
                <a:ext uri="{96DAC541-7B7A-43D3-8B79-37D633B846F1}">
                  <asvg:svgBlip xmlns:asvg="http://schemas.microsoft.com/office/drawing/2016/SVG/main" r:embed="rId7"/>
                </a:ext>
              </a:extLst>
            </a:blip>
            <a:stretch>
              <a:fillRect/>
            </a:stretch>
          </p:blipFill>
          <p:spPr>
            <a:xfrm>
              <a:off x="11495470" y="264390"/>
              <a:ext cx="339530" cy="339530"/>
            </a:xfrm>
            <a:prstGeom prst="rect">
              <a:avLst/>
            </a:prstGeom>
          </p:spPr>
        </p:pic>
        <p:pic>
          <p:nvPicPr>
            <p:cNvPr id="21" name="Graphic 20" descr="Handwashing outline">
              <a:extLst>
                <a:ext uri="{FF2B5EF4-FFF2-40B4-BE49-F238E27FC236}">
                  <a16:creationId xmlns:a16="http://schemas.microsoft.com/office/drawing/2014/main" id="{15D19447-CED9-0E07-E766-52C5EF6DFFF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71936" y="205243"/>
              <a:ext cx="428055" cy="387194"/>
            </a:xfrm>
            <a:prstGeom prst="rect">
              <a:avLst/>
            </a:prstGeom>
          </p:spPr>
        </p:pic>
      </p:grpSp>
      <p:grpSp>
        <p:nvGrpSpPr>
          <p:cNvPr id="48" name="Group 47">
            <a:extLst>
              <a:ext uri="{FF2B5EF4-FFF2-40B4-BE49-F238E27FC236}">
                <a16:creationId xmlns:a16="http://schemas.microsoft.com/office/drawing/2014/main" id="{25D026FB-71B8-2CD3-9F11-D2530CBF1B3C}"/>
              </a:ext>
            </a:extLst>
          </p:cNvPr>
          <p:cNvGrpSpPr/>
          <p:nvPr userDrawn="1"/>
        </p:nvGrpSpPr>
        <p:grpSpPr>
          <a:xfrm>
            <a:off x="7292413" y="49492"/>
            <a:ext cx="521837" cy="544397"/>
            <a:chOff x="9412132" y="1"/>
            <a:chExt cx="695783" cy="725862"/>
          </a:xfrm>
        </p:grpSpPr>
        <p:sp>
          <p:nvSpPr>
            <p:cNvPr id="39" name="Hexagon 38">
              <a:extLst>
                <a:ext uri="{FF2B5EF4-FFF2-40B4-BE49-F238E27FC236}">
                  <a16:creationId xmlns:a16="http://schemas.microsoft.com/office/drawing/2014/main" id="{F733DA21-20E9-749C-6C19-92DD800C5DD3}"/>
                </a:ext>
              </a:extLst>
            </p:cNvPr>
            <p:cNvSpPr/>
            <p:nvPr/>
          </p:nvSpPr>
          <p:spPr>
            <a:xfrm rot="16200000">
              <a:off x="9397093" y="15040"/>
              <a:ext cx="725862" cy="695783"/>
            </a:xfrm>
            <a:prstGeom prst="hexagon">
              <a:avLst>
                <a:gd name="adj" fmla="val 23232"/>
                <a:gd name="vf" fmla="val 115470"/>
              </a:avLst>
            </a:prstGeom>
            <a:solidFill>
              <a:schemeClr val="bg1"/>
            </a:solidFill>
            <a:ln w="50800" cap="sq">
              <a:solidFill>
                <a:srgbClr val="FF0000"/>
              </a:solidFill>
              <a:beve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41" name="Group 40">
              <a:extLst>
                <a:ext uri="{FF2B5EF4-FFF2-40B4-BE49-F238E27FC236}">
                  <a16:creationId xmlns:a16="http://schemas.microsoft.com/office/drawing/2014/main" id="{FC949F2E-54EE-1B90-79C1-A738611BB1B4}"/>
                </a:ext>
              </a:extLst>
            </p:cNvPr>
            <p:cNvGrpSpPr/>
            <p:nvPr/>
          </p:nvGrpSpPr>
          <p:grpSpPr>
            <a:xfrm>
              <a:off x="9526111" y="156462"/>
              <a:ext cx="451800" cy="387469"/>
              <a:chOff x="665724" y="3240002"/>
              <a:chExt cx="952568" cy="778122"/>
            </a:xfrm>
          </p:grpSpPr>
          <p:pic>
            <p:nvPicPr>
              <p:cNvPr id="42" name="Graphic 41" descr="Snowflake with solid fill">
                <a:extLst>
                  <a:ext uri="{FF2B5EF4-FFF2-40B4-BE49-F238E27FC236}">
                    <a16:creationId xmlns:a16="http://schemas.microsoft.com/office/drawing/2014/main" id="{33BC28FE-0E3C-027C-A7CC-3B81537DC1A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97167" y="3324225"/>
                <a:ext cx="693899" cy="693899"/>
              </a:xfrm>
              <a:prstGeom prst="rect">
                <a:avLst/>
              </a:prstGeom>
            </p:spPr>
          </p:pic>
          <p:sp>
            <p:nvSpPr>
              <p:cNvPr id="43" name="Isosceles Triangle 42">
                <a:extLst>
                  <a:ext uri="{FF2B5EF4-FFF2-40B4-BE49-F238E27FC236}">
                    <a16:creationId xmlns:a16="http://schemas.microsoft.com/office/drawing/2014/main" id="{AC267CC5-A693-7807-3F84-14385F893006}"/>
                  </a:ext>
                </a:extLst>
              </p:cNvPr>
              <p:cNvSpPr/>
              <p:nvPr/>
            </p:nvSpPr>
            <p:spPr>
              <a:xfrm>
                <a:off x="665724" y="3240002"/>
                <a:ext cx="952568" cy="667203"/>
              </a:xfrm>
              <a:prstGeom prst="triangl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grpSp>
        <p:nvGrpSpPr>
          <p:cNvPr id="44" name="Group 43">
            <a:extLst>
              <a:ext uri="{FF2B5EF4-FFF2-40B4-BE49-F238E27FC236}">
                <a16:creationId xmlns:a16="http://schemas.microsoft.com/office/drawing/2014/main" id="{6120B83F-5363-3CFD-56A4-0186756ECF78}"/>
              </a:ext>
            </a:extLst>
          </p:cNvPr>
          <p:cNvGrpSpPr/>
          <p:nvPr userDrawn="1"/>
        </p:nvGrpSpPr>
        <p:grpSpPr>
          <a:xfrm>
            <a:off x="7931978" y="56975"/>
            <a:ext cx="521208" cy="541782"/>
            <a:chOff x="2545102" y="1530123"/>
            <a:chExt cx="1178392" cy="1194010"/>
          </a:xfrm>
        </p:grpSpPr>
        <p:sp>
          <p:nvSpPr>
            <p:cNvPr id="45" name="Hexagon 44">
              <a:extLst>
                <a:ext uri="{FF2B5EF4-FFF2-40B4-BE49-F238E27FC236}">
                  <a16:creationId xmlns:a16="http://schemas.microsoft.com/office/drawing/2014/main" id="{5F2B90DE-7EBF-63E0-3032-FF1B89A4D7EA}"/>
                </a:ext>
              </a:extLst>
            </p:cNvPr>
            <p:cNvSpPr/>
            <p:nvPr/>
          </p:nvSpPr>
          <p:spPr>
            <a:xfrm rot="5400000">
              <a:off x="2537293" y="1537932"/>
              <a:ext cx="1194010" cy="1178392"/>
            </a:xfrm>
            <a:prstGeom prst="hexagon">
              <a:avLst/>
            </a:prstGeom>
            <a:solidFill>
              <a:schemeClr val="bg1"/>
            </a:solidFill>
            <a:ln w="5080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7" name="Graphic 46" descr="Windy outline">
              <a:extLst>
                <a:ext uri="{FF2B5EF4-FFF2-40B4-BE49-F238E27FC236}">
                  <a16:creationId xmlns:a16="http://schemas.microsoft.com/office/drawing/2014/main" id="{9DDE05B7-AC8E-B70E-391E-28F62E4C697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667976" y="1676806"/>
              <a:ext cx="914401" cy="914400"/>
            </a:xfrm>
            <a:prstGeom prst="rect">
              <a:avLst/>
            </a:prstGeom>
          </p:spPr>
        </p:pic>
      </p:grpSp>
    </p:spTree>
    <p:extLst>
      <p:ext uri="{BB962C8B-B14F-4D97-AF65-F5344CB8AC3E}">
        <p14:creationId xmlns:p14="http://schemas.microsoft.com/office/powerpoint/2010/main" val="11750493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no sub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E997EF-9A92-4C48-9A8A-F4455C164382}"/>
              </a:ext>
            </a:extLst>
          </p:cNvPr>
          <p:cNvSpPr/>
          <p:nvPr userDrawn="1"/>
        </p:nvSpPr>
        <p:spPr>
          <a:xfrm>
            <a:off x="0" y="1"/>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97E0"/>
              </a:solidFill>
            </a:endParaRPr>
          </a:p>
        </p:txBody>
      </p:sp>
      <p:sp>
        <p:nvSpPr>
          <p:cNvPr id="11" name="Right Triangle 10">
            <a:extLst>
              <a:ext uri="{FF2B5EF4-FFF2-40B4-BE49-F238E27FC236}">
                <a16:creationId xmlns:a16="http://schemas.microsoft.com/office/drawing/2014/main" id="{C29681BE-BC5E-4B11-8E29-E74D5CFA22CA}"/>
              </a:ext>
            </a:extLst>
          </p:cNvPr>
          <p:cNvSpPr/>
          <p:nvPr userDrawn="1"/>
        </p:nvSpPr>
        <p:spPr>
          <a:xfrm rot="18900000">
            <a:off x="424812"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97E0"/>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5" y="0"/>
            <a:ext cx="8680072" cy="378712"/>
          </a:xfrm>
          <a:prstGeom prst="rect">
            <a:avLst/>
          </a:prstGeom>
        </p:spPr>
        <p:txBody>
          <a:bodyPr/>
          <a:lstStyle>
            <a:lvl1pPr>
              <a:defRPr>
                <a:solidFill>
                  <a:schemeClr val="bg1"/>
                </a:solidFill>
              </a:defRPr>
            </a:lvl1pPr>
          </a:lstStyle>
          <a:p>
            <a:r>
              <a:rPr lang="en-US"/>
              <a:t>Click to edit Master title style</a:t>
            </a:r>
          </a:p>
        </p:txBody>
      </p:sp>
      <p:sp>
        <p:nvSpPr>
          <p:cNvPr id="12" name="Content Placeholder 3">
            <a:extLst>
              <a:ext uri="{FF2B5EF4-FFF2-40B4-BE49-F238E27FC236}">
                <a16:creationId xmlns:a16="http://schemas.microsoft.com/office/drawing/2014/main" id="{2E30F1DD-361A-C644-9345-8B1FF541CDA0}"/>
              </a:ext>
            </a:extLst>
          </p:cNvPr>
          <p:cNvSpPr>
            <a:spLocks noGrp="1"/>
          </p:cNvSpPr>
          <p:nvPr>
            <p:ph sz="quarter" idx="18" hasCustomPrompt="1"/>
          </p:nvPr>
        </p:nvSpPr>
        <p:spPr>
          <a:xfrm>
            <a:off x="221885" y="756359"/>
            <a:ext cx="8680072" cy="3855399"/>
          </a:xfrm>
        </p:spPr>
        <p:txBody>
          <a:bodyPr anchor="t">
            <a:noAutofit/>
          </a:bodyPr>
          <a:lstStyle>
            <a:lvl1pPr marL="171446" indent="-171446">
              <a:spcAft>
                <a:spcPts val="600"/>
              </a:spcAft>
              <a:buClr>
                <a:schemeClr val="tx2"/>
              </a:buClr>
              <a:buFont typeface="Arial" panose="020B0604020202020204" pitchFamily="34" charset="0"/>
              <a:buChar char="•"/>
              <a:defRPr sz="1400" b="0">
                <a:solidFill>
                  <a:schemeClr val="tx1"/>
                </a:solidFill>
              </a:defRPr>
            </a:lvl1pPr>
            <a:lvl2pPr marL="174621" indent="-174621">
              <a:spcAft>
                <a:spcPts val="600"/>
              </a:spcAft>
              <a:buFont typeface="Arial" panose="020B0604020202020204" pitchFamily="34" charset="0"/>
              <a:buChar char="•"/>
              <a:defRPr sz="1400"/>
            </a:lvl2pPr>
          </a:lstStyle>
          <a:p>
            <a:pPr lvl="0"/>
            <a:r>
              <a:rPr lang="en-US"/>
              <a:t>Click to edit master text styles</a:t>
            </a:r>
          </a:p>
        </p:txBody>
      </p:sp>
      <p:sp>
        <p:nvSpPr>
          <p:cNvPr id="8" name="Footer Placeholder 4">
            <a:extLst>
              <a:ext uri="{FF2B5EF4-FFF2-40B4-BE49-F238E27FC236}">
                <a16:creationId xmlns:a16="http://schemas.microsoft.com/office/drawing/2014/main" id="{3192C13C-83F5-AC47-A36C-BF6AE9781753}"/>
              </a:ext>
            </a:extLst>
          </p:cNvPr>
          <p:cNvSpPr>
            <a:spLocks noGrp="1"/>
          </p:cNvSpPr>
          <p:nvPr>
            <p:ph type="ftr" sz="quarter" idx="3"/>
          </p:nvPr>
        </p:nvSpPr>
        <p:spPr>
          <a:xfrm>
            <a:off x="221884" y="4842761"/>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solidFill>
                  <a:schemeClr val="bg1">
                    <a:lumMod val="50000"/>
                  </a:schemeClr>
                </a:solidFill>
              </a:rPr>
              <a:t>©2023 Daikin Applied  </a:t>
            </a:r>
            <a:endParaRPr lang="en-US" sz="600">
              <a:solidFill>
                <a:schemeClr val="bg1">
                  <a:lumMod val="50000"/>
                </a:schemeClr>
              </a:solidFill>
            </a:endParaRPr>
          </a:p>
        </p:txBody>
      </p:sp>
    </p:spTree>
    <p:custDataLst>
      <p:tags r:id="rId1"/>
    </p:custDataLst>
    <p:extLst>
      <p:ext uri="{BB962C8B-B14F-4D97-AF65-F5344CB8AC3E}">
        <p14:creationId xmlns:p14="http://schemas.microsoft.com/office/powerpoint/2010/main" val="21514532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Transition Slide 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1307F7-99E9-AC4F-A2D4-A80E03C9EC2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922" t="9432" b="9326"/>
          <a:stretch/>
        </p:blipFill>
        <p:spPr>
          <a:xfrm>
            <a:off x="7142" y="394993"/>
            <a:ext cx="9143121" cy="4186990"/>
          </a:xfrm>
          <a:prstGeom prst="rect">
            <a:avLst/>
          </a:prstGeom>
        </p:spPr>
      </p:pic>
      <p:sp>
        <p:nvSpPr>
          <p:cNvPr id="2" name="Title 1"/>
          <p:cNvSpPr>
            <a:spLocks noGrp="1"/>
          </p:cNvSpPr>
          <p:nvPr>
            <p:ph type="ctrTitle" hasCustomPrompt="1"/>
          </p:nvPr>
        </p:nvSpPr>
        <p:spPr>
          <a:xfrm>
            <a:off x="7142" y="1657350"/>
            <a:ext cx="5486400" cy="914400"/>
          </a:xfrm>
          <a:prstGeom prst="rect">
            <a:avLst/>
          </a:prstGeom>
          <a:solidFill>
            <a:schemeClr val="tx2">
              <a:alpha val="82000"/>
            </a:schemeClr>
          </a:solidFill>
        </p:spPr>
        <p:txBody>
          <a:bodyPr lIns="0" tIns="0" rIns="0" bIns="0" anchor="ctr">
            <a:noAutofit/>
          </a:bodyPr>
          <a:lstStyle>
            <a:lvl1pPr algn="ctr">
              <a:defRPr sz="2800" b="1" i="0" cap="none" baseline="0">
                <a:solidFill>
                  <a:schemeClr val="bg1"/>
                </a:solidFill>
                <a:latin typeface="Arial" panose="020B0604020202020204" pitchFamily="34" charset="0"/>
              </a:defRPr>
            </a:lvl1pPr>
          </a:lstStyle>
          <a:p>
            <a:r>
              <a:rPr lang="en-US"/>
              <a:t>Click to Edit Transition Slide</a:t>
            </a:r>
          </a:p>
        </p:txBody>
      </p:sp>
      <p:sp>
        <p:nvSpPr>
          <p:cNvPr id="8" name="Footer Placeholder 4">
            <a:extLst>
              <a:ext uri="{FF2B5EF4-FFF2-40B4-BE49-F238E27FC236}">
                <a16:creationId xmlns:a16="http://schemas.microsoft.com/office/drawing/2014/main" id="{321A06E0-0570-D741-BD6C-98CBDEE800DD}"/>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spTree>
    <p:custDataLst>
      <p:tags r:id="rId1"/>
    </p:custDataLst>
    <p:extLst>
      <p:ext uri="{BB962C8B-B14F-4D97-AF65-F5344CB8AC3E}">
        <p14:creationId xmlns:p14="http://schemas.microsoft.com/office/powerpoint/2010/main" val="17464344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1_Title +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E997EF-9A92-4C48-9A8A-F4455C164382}"/>
              </a:ext>
            </a:extLst>
          </p:cNvPr>
          <p:cNvSpPr/>
          <p:nvPr/>
        </p:nvSpPr>
        <p:spPr>
          <a:xfrm>
            <a:off x="0" y="0"/>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7E0"/>
              </a:solidFill>
            </a:endParaRPr>
          </a:p>
        </p:txBody>
      </p:sp>
      <p:sp>
        <p:nvSpPr>
          <p:cNvPr id="11" name="Right Triangle 10">
            <a:extLst>
              <a:ext uri="{FF2B5EF4-FFF2-40B4-BE49-F238E27FC236}">
                <a16:creationId xmlns:a16="http://schemas.microsoft.com/office/drawing/2014/main" id="{C29681BE-BC5E-4B11-8E29-E74D5CFA22CA}"/>
              </a:ext>
            </a:extLst>
          </p:cNvPr>
          <p:cNvSpPr/>
          <p:nvPr/>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7E0"/>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4" y="-7684"/>
            <a:ext cx="8680072" cy="378712"/>
          </a:xfrm>
          <a:prstGeom prst="rect">
            <a:avLst/>
          </a:prstGeo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hasCustomPrompt="1"/>
          </p:nvPr>
        </p:nvSpPr>
        <p:spPr>
          <a:xfrm>
            <a:off x="221884" y="756357"/>
            <a:ext cx="8699488" cy="314349"/>
          </a:xfrm>
        </p:spPr>
        <p:txBody>
          <a:bodyPr/>
          <a:lstStyle>
            <a:lvl1pPr>
              <a:defRPr sz="1400">
                <a:solidFill>
                  <a:schemeClr val="tx2"/>
                </a:solidFill>
              </a:defRPr>
            </a:lvl1pPr>
            <a:lvl2pPr>
              <a:defRPr sz="1400">
                <a:solidFill>
                  <a:srgbClr val="555555"/>
                </a:solidFill>
              </a:defRPr>
            </a:lvl2pPr>
            <a:lvl3pPr>
              <a:defRPr sz="1400">
                <a:solidFill>
                  <a:srgbClr val="555555"/>
                </a:solidFill>
              </a:defRPr>
            </a:lvl3pPr>
            <a:lvl4pPr>
              <a:defRPr sz="1400">
                <a:solidFill>
                  <a:srgbClr val="555555"/>
                </a:solidFill>
              </a:defRPr>
            </a:lvl4pPr>
            <a:lvl5pPr>
              <a:defRPr sz="1400"/>
            </a:lvl5pPr>
          </a:lstStyle>
          <a:p>
            <a:pPr lvl="0"/>
            <a:r>
              <a:rPr lang="en-US"/>
              <a:t>Click to Edit Subtitle</a:t>
            </a:r>
          </a:p>
        </p:txBody>
      </p:sp>
      <p:sp>
        <p:nvSpPr>
          <p:cNvPr id="12" name="Content Placeholder 3">
            <a:extLst>
              <a:ext uri="{FF2B5EF4-FFF2-40B4-BE49-F238E27FC236}">
                <a16:creationId xmlns:a16="http://schemas.microsoft.com/office/drawing/2014/main" id="{2E30F1DD-361A-C644-9345-8B1FF541CDA0}"/>
              </a:ext>
            </a:extLst>
          </p:cNvPr>
          <p:cNvSpPr>
            <a:spLocks noGrp="1"/>
          </p:cNvSpPr>
          <p:nvPr>
            <p:ph sz="quarter" idx="18" hasCustomPrompt="1"/>
          </p:nvPr>
        </p:nvSpPr>
        <p:spPr>
          <a:xfrm>
            <a:off x="221884" y="1165978"/>
            <a:ext cx="8680072" cy="3445779"/>
          </a:xfrm>
        </p:spPr>
        <p:txBody>
          <a:bodyPr anchor="t">
            <a:noAutofit/>
          </a:bodyPr>
          <a:lstStyle>
            <a:lvl1pPr marL="171450" indent="-171450">
              <a:spcAft>
                <a:spcPts val="600"/>
              </a:spcAft>
              <a:buClr>
                <a:schemeClr val="tx2"/>
              </a:buClr>
              <a:buFont typeface="Arial" panose="020B0604020202020204" pitchFamily="34" charset="0"/>
              <a:buChar char="•"/>
              <a:defRPr sz="1400" b="0">
                <a:solidFill>
                  <a:schemeClr val="tx1"/>
                </a:solidFill>
              </a:defRPr>
            </a:lvl1pPr>
            <a:lvl2pPr marL="174625" indent="-174625">
              <a:spcAft>
                <a:spcPts val="600"/>
              </a:spcAft>
              <a:buFont typeface="Arial" panose="020B0604020202020204" pitchFamily="34" charset="0"/>
              <a:buChar char="•"/>
              <a:defRPr sz="1400"/>
            </a:lvl2pPr>
          </a:lstStyle>
          <a:p>
            <a:pPr lvl="0"/>
            <a:r>
              <a:rPr lang="en-US"/>
              <a:t>Click to edit master text styles</a:t>
            </a:r>
          </a:p>
        </p:txBody>
      </p:sp>
      <p:pic>
        <p:nvPicPr>
          <p:cNvPr id="3" name="Picture 2" descr="A blue and white logo&#10;&#10;Description automatically generated">
            <a:extLst>
              <a:ext uri="{FF2B5EF4-FFF2-40B4-BE49-F238E27FC236}">
                <a16:creationId xmlns:a16="http://schemas.microsoft.com/office/drawing/2014/main" id="{7C79EB9F-056C-E4D3-3731-3B0CED5DA0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17342" y="4613504"/>
            <a:ext cx="1401855" cy="387179"/>
          </a:xfrm>
          <a:prstGeom prst="rect">
            <a:avLst/>
          </a:prstGeom>
        </p:spPr>
      </p:pic>
      <p:pic>
        <p:nvPicPr>
          <p:cNvPr id="5" name="Picture 4" descr="The Evolution of Cool_Section_V2.png">
            <a:extLst>
              <a:ext uri="{FF2B5EF4-FFF2-40B4-BE49-F238E27FC236}">
                <a16:creationId xmlns:a16="http://schemas.microsoft.com/office/drawing/2014/main" id="{59CFCDF3-F38F-AEFC-4C43-DDBA4DE8059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0" y="4575762"/>
            <a:ext cx="2219689" cy="390889"/>
          </a:xfrm>
          <a:prstGeom prst="rect">
            <a:avLst/>
          </a:prstGeom>
        </p:spPr>
      </p:pic>
      <p:sp>
        <p:nvSpPr>
          <p:cNvPr id="8" name="Footer Placeholder 3">
            <a:extLst>
              <a:ext uri="{FF2B5EF4-FFF2-40B4-BE49-F238E27FC236}">
                <a16:creationId xmlns:a16="http://schemas.microsoft.com/office/drawing/2014/main" id="{0DC19BCC-86B0-32E2-5FAB-D15DDC09AD24}"/>
              </a:ext>
            </a:extLst>
          </p:cNvPr>
          <p:cNvSpPr>
            <a:spLocks noGrp="1"/>
          </p:cNvSpPr>
          <p:nvPr>
            <p:ph type="ftr" sz="quarter" idx="4294967295"/>
          </p:nvPr>
        </p:nvSpPr>
        <p:spPr>
          <a:xfrm>
            <a:off x="242047" y="4807424"/>
            <a:ext cx="2895600" cy="273050"/>
          </a:xfrm>
          <a:prstGeom prst="rect">
            <a:avLst/>
          </a:prstGeom>
        </p:spPr>
        <p:txBody>
          <a:bodyPr/>
          <a:lstStyle/>
          <a:p>
            <a:pPr defTabSz="914378"/>
            <a:r>
              <a:rPr lang="en-US">
                <a:solidFill>
                  <a:srgbClr val="FFFFFF">
                    <a:lumMod val="50000"/>
                  </a:srgbClr>
                </a:solidFill>
                <a:latin typeface="Arial"/>
              </a:rPr>
              <a:t>©2024 Daikin Applied  </a:t>
            </a:r>
          </a:p>
        </p:txBody>
      </p:sp>
    </p:spTree>
    <p:custDataLst>
      <p:tags r:id="rId1"/>
    </p:custDataLst>
    <p:extLst>
      <p:ext uri="{BB962C8B-B14F-4D97-AF65-F5344CB8AC3E}">
        <p14:creationId xmlns:p14="http://schemas.microsoft.com/office/powerpoint/2010/main" val="318136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Title +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E997EF-9A92-4C48-9A8A-F4455C164382}"/>
              </a:ext>
            </a:extLst>
          </p:cNvPr>
          <p:cNvSpPr/>
          <p:nvPr/>
        </p:nvSpPr>
        <p:spPr>
          <a:xfrm>
            <a:off x="0" y="0"/>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7E0"/>
              </a:solidFill>
            </a:endParaRPr>
          </a:p>
        </p:txBody>
      </p:sp>
      <p:sp>
        <p:nvSpPr>
          <p:cNvPr id="11" name="Right Triangle 10">
            <a:extLst>
              <a:ext uri="{FF2B5EF4-FFF2-40B4-BE49-F238E27FC236}">
                <a16:creationId xmlns:a16="http://schemas.microsoft.com/office/drawing/2014/main" id="{C29681BE-BC5E-4B11-8E29-E74D5CFA22CA}"/>
              </a:ext>
            </a:extLst>
          </p:cNvPr>
          <p:cNvSpPr/>
          <p:nvPr/>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7E0"/>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4" y="-7684"/>
            <a:ext cx="8680072" cy="378712"/>
          </a:xfrm>
          <a:prstGeom prst="rect">
            <a:avLst/>
          </a:prstGeo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hasCustomPrompt="1"/>
          </p:nvPr>
        </p:nvSpPr>
        <p:spPr>
          <a:xfrm>
            <a:off x="221884" y="756357"/>
            <a:ext cx="8699488" cy="314349"/>
          </a:xfrm>
        </p:spPr>
        <p:txBody>
          <a:bodyPr/>
          <a:lstStyle>
            <a:lvl1pPr>
              <a:defRPr sz="1400">
                <a:solidFill>
                  <a:schemeClr val="tx2"/>
                </a:solidFill>
              </a:defRPr>
            </a:lvl1pPr>
            <a:lvl2pPr>
              <a:defRPr sz="1400">
                <a:solidFill>
                  <a:srgbClr val="555555"/>
                </a:solidFill>
              </a:defRPr>
            </a:lvl2pPr>
            <a:lvl3pPr>
              <a:defRPr sz="1400">
                <a:solidFill>
                  <a:srgbClr val="555555"/>
                </a:solidFill>
              </a:defRPr>
            </a:lvl3pPr>
            <a:lvl4pPr>
              <a:defRPr sz="1400">
                <a:solidFill>
                  <a:srgbClr val="555555"/>
                </a:solidFill>
              </a:defRPr>
            </a:lvl4pPr>
            <a:lvl5pPr>
              <a:defRPr sz="1400"/>
            </a:lvl5pPr>
          </a:lstStyle>
          <a:p>
            <a:pPr lvl="0"/>
            <a:r>
              <a:rPr lang="en-US"/>
              <a:t>Click to Edit Subtitle</a:t>
            </a:r>
          </a:p>
        </p:txBody>
      </p:sp>
      <p:sp>
        <p:nvSpPr>
          <p:cNvPr id="12" name="Content Placeholder 3">
            <a:extLst>
              <a:ext uri="{FF2B5EF4-FFF2-40B4-BE49-F238E27FC236}">
                <a16:creationId xmlns:a16="http://schemas.microsoft.com/office/drawing/2014/main" id="{2E30F1DD-361A-C644-9345-8B1FF541CDA0}"/>
              </a:ext>
            </a:extLst>
          </p:cNvPr>
          <p:cNvSpPr>
            <a:spLocks noGrp="1"/>
          </p:cNvSpPr>
          <p:nvPr>
            <p:ph sz="quarter" idx="18" hasCustomPrompt="1"/>
          </p:nvPr>
        </p:nvSpPr>
        <p:spPr>
          <a:xfrm>
            <a:off x="221884" y="1165978"/>
            <a:ext cx="8680072" cy="3445779"/>
          </a:xfrm>
        </p:spPr>
        <p:txBody>
          <a:bodyPr anchor="t">
            <a:noAutofit/>
          </a:bodyPr>
          <a:lstStyle>
            <a:lvl1pPr marL="171450" indent="-171450">
              <a:spcAft>
                <a:spcPts val="600"/>
              </a:spcAft>
              <a:buClr>
                <a:schemeClr val="tx2"/>
              </a:buClr>
              <a:buFont typeface="Arial" panose="020B0604020202020204" pitchFamily="34" charset="0"/>
              <a:buChar char="•"/>
              <a:defRPr sz="1400" b="0">
                <a:solidFill>
                  <a:schemeClr val="tx1"/>
                </a:solidFill>
              </a:defRPr>
            </a:lvl1pPr>
            <a:lvl2pPr marL="174625" indent="-174625">
              <a:spcAft>
                <a:spcPts val="600"/>
              </a:spcAft>
              <a:buFont typeface="Arial" panose="020B0604020202020204" pitchFamily="34" charset="0"/>
              <a:buChar char="•"/>
              <a:defRPr sz="1400"/>
            </a:lvl2pPr>
          </a:lstStyle>
          <a:p>
            <a:pPr lvl="0"/>
            <a:r>
              <a:rPr lang="en-US"/>
              <a:t>Click to edit master text styles</a:t>
            </a:r>
          </a:p>
        </p:txBody>
      </p:sp>
      <p:pic>
        <p:nvPicPr>
          <p:cNvPr id="3" name="Picture 2" descr="A blue and white logo&#10;&#10;Description automatically generated">
            <a:extLst>
              <a:ext uri="{FF2B5EF4-FFF2-40B4-BE49-F238E27FC236}">
                <a16:creationId xmlns:a16="http://schemas.microsoft.com/office/drawing/2014/main" id="{7C79EB9F-056C-E4D3-3731-3B0CED5DA0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17342" y="4613504"/>
            <a:ext cx="1401855" cy="387179"/>
          </a:xfrm>
          <a:prstGeom prst="rect">
            <a:avLst/>
          </a:prstGeom>
        </p:spPr>
      </p:pic>
      <p:pic>
        <p:nvPicPr>
          <p:cNvPr id="5" name="Picture 4" descr="The Evolution of Cool_Section_V2.png">
            <a:extLst>
              <a:ext uri="{FF2B5EF4-FFF2-40B4-BE49-F238E27FC236}">
                <a16:creationId xmlns:a16="http://schemas.microsoft.com/office/drawing/2014/main" id="{59CFCDF3-F38F-AEFC-4C43-DDBA4DE8059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0" y="4575762"/>
            <a:ext cx="2219689" cy="390889"/>
          </a:xfrm>
          <a:prstGeom prst="rect">
            <a:avLst/>
          </a:prstGeom>
        </p:spPr>
      </p:pic>
      <p:sp>
        <p:nvSpPr>
          <p:cNvPr id="8" name="Footer Placeholder 3">
            <a:extLst>
              <a:ext uri="{FF2B5EF4-FFF2-40B4-BE49-F238E27FC236}">
                <a16:creationId xmlns:a16="http://schemas.microsoft.com/office/drawing/2014/main" id="{0DC19BCC-86B0-32E2-5FAB-D15DDC09AD24}"/>
              </a:ext>
            </a:extLst>
          </p:cNvPr>
          <p:cNvSpPr>
            <a:spLocks noGrp="1"/>
          </p:cNvSpPr>
          <p:nvPr>
            <p:ph type="ftr" sz="quarter" idx="4294967295"/>
          </p:nvPr>
        </p:nvSpPr>
        <p:spPr>
          <a:xfrm>
            <a:off x="242047" y="4807424"/>
            <a:ext cx="2895600" cy="273050"/>
          </a:xfrm>
          <a:prstGeom prst="rect">
            <a:avLst/>
          </a:prstGeom>
        </p:spPr>
        <p:txBody>
          <a:bodyPr/>
          <a:lstStyle/>
          <a:p>
            <a:pPr defTabSz="914378"/>
            <a:r>
              <a:rPr lang="en-US">
                <a:solidFill>
                  <a:srgbClr val="FFFFFF">
                    <a:lumMod val="50000"/>
                  </a:srgbClr>
                </a:solidFill>
                <a:latin typeface="Arial"/>
              </a:rPr>
              <a:t>©2024 Daikin Applied  </a:t>
            </a:r>
          </a:p>
        </p:txBody>
      </p:sp>
    </p:spTree>
    <p:custDataLst>
      <p:tags r:id="rId1"/>
    </p:custDataLst>
    <p:extLst>
      <p:ext uri="{BB962C8B-B14F-4D97-AF65-F5344CB8AC3E}">
        <p14:creationId xmlns:p14="http://schemas.microsoft.com/office/powerpoint/2010/main" val="31569907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no sub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E997EF-9A92-4C48-9A8A-F4455C164382}"/>
              </a:ext>
            </a:extLst>
          </p:cNvPr>
          <p:cNvSpPr/>
          <p:nvPr/>
        </p:nvSpPr>
        <p:spPr>
          <a:xfrm>
            <a:off x="0" y="0"/>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7E0"/>
              </a:solidFill>
            </a:endParaRPr>
          </a:p>
        </p:txBody>
      </p:sp>
      <p:sp>
        <p:nvSpPr>
          <p:cNvPr id="11" name="Right Triangle 10">
            <a:extLst>
              <a:ext uri="{FF2B5EF4-FFF2-40B4-BE49-F238E27FC236}">
                <a16:creationId xmlns:a16="http://schemas.microsoft.com/office/drawing/2014/main" id="{C29681BE-BC5E-4B11-8E29-E74D5CFA22CA}"/>
              </a:ext>
            </a:extLst>
          </p:cNvPr>
          <p:cNvSpPr/>
          <p:nvPr/>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7E0"/>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4" y="-7684"/>
            <a:ext cx="8680072" cy="378712"/>
          </a:xfrm>
          <a:prstGeom prst="rect">
            <a:avLst/>
          </a:prstGeom>
        </p:spPr>
        <p:txBody>
          <a:bodyPr/>
          <a:lstStyle>
            <a:lvl1pPr>
              <a:defRPr>
                <a:solidFill>
                  <a:schemeClr val="bg1"/>
                </a:solidFill>
              </a:defRPr>
            </a:lvl1pPr>
          </a:lstStyle>
          <a:p>
            <a:r>
              <a:rPr lang="en-US"/>
              <a:t>Click to edit Master title style</a:t>
            </a:r>
          </a:p>
        </p:txBody>
      </p:sp>
      <p:sp>
        <p:nvSpPr>
          <p:cNvPr id="12" name="Content Placeholder 3">
            <a:extLst>
              <a:ext uri="{FF2B5EF4-FFF2-40B4-BE49-F238E27FC236}">
                <a16:creationId xmlns:a16="http://schemas.microsoft.com/office/drawing/2014/main" id="{2E30F1DD-361A-C644-9345-8B1FF541CDA0}"/>
              </a:ext>
            </a:extLst>
          </p:cNvPr>
          <p:cNvSpPr>
            <a:spLocks noGrp="1"/>
          </p:cNvSpPr>
          <p:nvPr>
            <p:ph sz="quarter" idx="18" hasCustomPrompt="1"/>
          </p:nvPr>
        </p:nvSpPr>
        <p:spPr>
          <a:xfrm>
            <a:off x="221884" y="756358"/>
            <a:ext cx="8680072" cy="3855399"/>
          </a:xfrm>
        </p:spPr>
        <p:txBody>
          <a:bodyPr anchor="t">
            <a:noAutofit/>
          </a:bodyPr>
          <a:lstStyle>
            <a:lvl1pPr marL="171450" indent="-171450">
              <a:spcAft>
                <a:spcPts val="600"/>
              </a:spcAft>
              <a:buClr>
                <a:schemeClr val="tx2"/>
              </a:buClr>
              <a:buFont typeface="Arial" panose="020B0604020202020204" pitchFamily="34" charset="0"/>
              <a:buChar char="•"/>
              <a:defRPr sz="1400" b="0">
                <a:solidFill>
                  <a:schemeClr val="tx1"/>
                </a:solidFill>
              </a:defRPr>
            </a:lvl1pPr>
            <a:lvl2pPr marL="174625" indent="-174625">
              <a:spcAft>
                <a:spcPts val="600"/>
              </a:spcAft>
              <a:buFont typeface="Arial" panose="020B0604020202020204" pitchFamily="34" charset="0"/>
              <a:buChar char="•"/>
              <a:defRPr sz="1400"/>
            </a:lvl2pPr>
          </a:lstStyle>
          <a:p>
            <a:pPr lvl="0"/>
            <a:r>
              <a:rPr lang="en-US"/>
              <a:t>Click to edit master text styles</a:t>
            </a:r>
          </a:p>
        </p:txBody>
      </p:sp>
      <p:sp>
        <p:nvSpPr>
          <p:cNvPr id="3" name="Footer Placeholder 3">
            <a:extLst>
              <a:ext uri="{FF2B5EF4-FFF2-40B4-BE49-F238E27FC236}">
                <a16:creationId xmlns:a16="http://schemas.microsoft.com/office/drawing/2014/main" id="{06A290A0-2067-50FB-E077-2B1117E9A85B}"/>
              </a:ext>
            </a:extLst>
          </p:cNvPr>
          <p:cNvSpPr>
            <a:spLocks noGrp="1"/>
          </p:cNvSpPr>
          <p:nvPr>
            <p:ph type="ftr" sz="quarter" idx="4294967295"/>
          </p:nvPr>
        </p:nvSpPr>
        <p:spPr>
          <a:xfrm>
            <a:off x="242047" y="4807424"/>
            <a:ext cx="2895600" cy="273050"/>
          </a:xfrm>
          <a:prstGeom prst="rect">
            <a:avLst/>
          </a:prstGeom>
        </p:spPr>
        <p:txBody>
          <a:bodyPr/>
          <a:lstStyle/>
          <a:p>
            <a:pPr defTabSz="914378"/>
            <a:r>
              <a:rPr lang="en-US">
                <a:solidFill>
                  <a:srgbClr val="FFFFFF">
                    <a:lumMod val="50000"/>
                  </a:srgbClr>
                </a:solidFill>
                <a:latin typeface="Arial"/>
              </a:rPr>
              <a:t>©2024 Daikin Applied  </a:t>
            </a:r>
          </a:p>
        </p:txBody>
      </p:sp>
    </p:spTree>
    <p:custDataLst>
      <p:tags r:id="rId1"/>
    </p:custDataLst>
    <p:extLst>
      <p:ext uri="{BB962C8B-B14F-4D97-AF65-F5344CB8AC3E}">
        <p14:creationId xmlns:p14="http://schemas.microsoft.com/office/powerpoint/2010/main" val="3793838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2 colum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91C5A-E762-4023-8A34-44908D2F3833}"/>
              </a:ext>
            </a:extLst>
          </p:cNvPr>
          <p:cNvSpPr/>
          <p:nvPr/>
        </p:nvSpPr>
        <p:spPr>
          <a:xfrm>
            <a:off x="0" y="-2333"/>
            <a:ext cx="9144000" cy="3871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Right Triangle 13">
            <a:extLst>
              <a:ext uri="{FF2B5EF4-FFF2-40B4-BE49-F238E27FC236}">
                <a16:creationId xmlns:a16="http://schemas.microsoft.com/office/drawing/2014/main" id="{C523D9E0-C013-4FF0-8617-5DCB529FCB67}"/>
              </a:ext>
            </a:extLst>
          </p:cNvPr>
          <p:cNvSpPr/>
          <p:nvPr/>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4" y="-15368"/>
            <a:ext cx="7411417" cy="384845"/>
          </a:xfrm>
          <a:prstGeom prst="rect">
            <a:avLst/>
          </a:prstGeom>
        </p:spPr>
        <p:txBody>
          <a:bodyPr/>
          <a:lstStyle>
            <a:lvl1pPr>
              <a:defRPr sz="1800">
                <a:solidFill>
                  <a:schemeClr val="bg1"/>
                </a:solidFill>
              </a:defRPr>
            </a:lvl1pPr>
          </a:lstStyle>
          <a:p>
            <a:r>
              <a:rPr lang="en-US"/>
              <a:t>Click to edit Master title style</a:t>
            </a:r>
          </a:p>
        </p:txBody>
      </p:sp>
      <p:cxnSp>
        <p:nvCxnSpPr>
          <p:cNvPr id="16" name="Straight Connector 15">
            <a:extLst>
              <a:ext uri="{FF2B5EF4-FFF2-40B4-BE49-F238E27FC236}">
                <a16:creationId xmlns:a16="http://schemas.microsoft.com/office/drawing/2014/main" id="{8744D4B1-8C6B-4680-90FC-4AC66FB530FA}"/>
              </a:ext>
            </a:extLst>
          </p:cNvPr>
          <p:cNvCxnSpPr>
            <a:cxnSpLocks/>
          </p:cNvCxnSpPr>
          <p:nvPr/>
        </p:nvCxnSpPr>
        <p:spPr>
          <a:xfrm flipV="1">
            <a:off x="4399936" y="759106"/>
            <a:ext cx="0" cy="3963834"/>
          </a:xfrm>
          <a:prstGeom prst="line">
            <a:avLst/>
          </a:prstGeom>
          <a:ln w="3175" cmpd="sng">
            <a:solidFill>
              <a:srgbClr val="B4B4B4"/>
            </a:solidFill>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209DDF04-657D-4242-93B6-75C93B9CF88A}"/>
              </a:ext>
            </a:extLst>
          </p:cNvPr>
          <p:cNvSpPr>
            <a:spLocks noGrp="1"/>
          </p:cNvSpPr>
          <p:nvPr>
            <p:ph sz="quarter" idx="10"/>
          </p:nvPr>
        </p:nvSpPr>
        <p:spPr>
          <a:xfrm>
            <a:off x="221884" y="759106"/>
            <a:ext cx="3833918" cy="668489"/>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11" name="Content Placeholder 3">
            <a:extLst>
              <a:ext uri="{FF2B5EF4-FFF2-40B4-BE49-F238E27FC236}">
                <a16:creationId xmlns:a16="http://schemas.microsoft.com/office/drawing/2014/main" id="{98D29AB6-0398-4252-9297-EC6B91E1546F}"/>
              </a:ext>
            </a:extLst>
          </p:cNvPr>
          <p:cNvSpPr>
            <a:spLocks noGrp="1"/>
          </p:cNvSpPr>
          <p:nvPr>
            <p:ph sz="quarter" idx="17"/>
          </p:nvPr>
        </p:nvSpPr>
        <p:spPr>
          <a:xfrm>
            <a:off x="221884" y="1156031"/>
            <a:ext cx="3833918" cy="3029107"/>
          </a:xfrm>
        </p:spPr>
        <p:txBody>
          <a:bodyPr/>
          <a:lstStyle>
            <a:lvl1pPr>
              <a:spcAft>
                <a:spcPts val="400"/>
              </a:spcAft>
              <a:defRPr sz="1400" b="0">
                <a:solidFill>
                  <a:srgbClr val="555555"/>
                </a:solidFill>
              </a:defRPr>
            </a:lvl1pPr>
            <a:lvl2pPr marL="174625" indent="-174625">
              <a:spcAft>
                <a:spcPts val="400"/>
              </a:spcAft>
              <a:defRPr sz="1400">
                <a:solidFill>
                  <a:srgbClr val="555555"/>
                </a:solidFill>
              </a:defRPr>
            </a:lvl2pPr>
            <a:lvl3pPr>
              <a:spcAft>
                <a:spcPts val="400"/>
              </a:spcAft>
              <a:buFont typeface="System Font Regular"/>
              <a:buChar char="−"/>
              <a:defRPr sz="1400">
                <a:solidFill>
                  <a:srgbClr val="555555"/>
                </a:solidFill>
              </a:defRPr>
            </a:lvl3pPr>
            <a:lvl4pPr>
              <a:spcAft>
                <a:spcPts val="400"/>
              </a:spcAft>
              <a:defRPr sz="1000"/>
            </a:lvl4pPr>
            <a:lvl5pPr>
              <a:spcAft>
                <a:spcPts val="400"/>
              </a:spcAft>
              <a:defRPr sz="1000"/>
            </a:lvl5pPr>
          </a:lstStyle>
          <a:p>
            <a:pPr lvl="0"/>
            <a:r>
              <a:rPr lang="en-US"/>
              <a:t>Click to edit Master text styles</a:t>
            </a:r>
          </a:p>
          <a:p>
            <a:pPr lvl="1"/>
            <a:r>
              <a:rPr lang="en-US"/>
              <a:t>Second level</a:t>
            </a:r>
          </a:p>
          <a:p>
            <a:pPr lvl="2"/>
            <a:r>
              <a:rPr lang="en-US"/>
              <a:t>Third level</a:t>
            </a:r>
          </a:p>
        </p:txBody>
      </p:sp>
      <p:sp>
        <p:nvSpPr>
          <p:cNvPr id="20" name="Content Placeholder 3">
            <a:extLst>
              <a:ext uri="{FF2B5EF4-FFF2-40B4-BE49-F238E27FC236}">
                <a16:creationId xmlns:a16="http://schemas.microsoft.com/office/drawing/2014/main" id="{663C1A6D-BA0F-EE45-BB63-315BD276AA16}"/>
              </a:ext>
            </a:extLst>
          </p:cNvPr>
          <p:cNvSpPr>
            <a:spLocks noGrp="1"/>
          </p:cNvSpPr>
          <p:nvPr>
            <p:ph sz="quarter" idx="18"/>
          </p:nvPr>
        </p:nvSpPr>
        <p:spPr>
          <a:xfrm>
            <a:off x="4744064" y="759106"/>
            <a:ext cx="4071665" cy="387179"/>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21" name="Content Placeholder 3">
            <a:extLst>
              <a:ext uri="{FF2B5EF4-FFF2-40B4-BE49-F238E27FC236}">
                <a16:creationId xmlns:a16="http://schemas.microsoft.com/office/drawing/2014/main" id="{E034701C-9390-DE47-A9F7-0F99EACBF4E4}"/>
              </a:ext>
            </a:extLst>
          </p:cNvPr>
          <p:cNvSpPr>
            <a:spLocks noGrp="1"/>
          </p:cNvSpPr>
          <p:nvPr>
            <p:ph sz="quarter" idx="19"/>
          </p:nvPr>
        </p:nvSpPr>
        <p:spPr>
          <a:xfrm>
            <a:off x="4744064" y="1156031"/>
            <a:ext cx="4071665" cy="3029107"/>
          </a:xfrm>
        </p:spPr>
        <p:txBody>
          <a:bodyPr/>
          <a:lstStyle>
            <a:lvl1pPr>
              <a:spcAft>
                <a:spcPts val="400"/>
              </a:spcAft>
              <a:defRPr sz="1400" b="0">
                <a:solidFill>
                  <a:srgbClr val="555555"/>
                </a:solidFill>
              </a:defRPr>
            </a:lvl1pPr>
            <a:lvl2pPr marL="174625" indent="-174625">
              <a:spcAft>
                <a:spcPts val="400"/>
              </a:spcAft>
              <a:defRPr sz="1400">
                <a:solidFill>
                  <a:srgbClr val="555555"/>
                </a:solidFill>
              </a:defRPr>
            </a:lvl2pPr>
            <a:lvl3pPr>
              <a:spcAft>
                <a:spcPts val="400"/>
              </a:spcAft>
              <a:buFont typeface="System Font Regular"/>
              <a:buChar char="−"/>
              <a:defRPr sz="1400">
                <a:solidFill>
                  <a:srgbClr val="555555"/>
                </a:solidFill>
              </a:defRPr>
            </a:lvl3pPr>
            <a:lvl4pPr>
              <a:spcAft>
                <a:spcPts val="400"/>
              </a:spcAft>
              <a:defRPr sz="1000"/>
            </a:lvl4pPr>
            <a:lvl5pPr>
              <a:spcAft>
                <a:spcPts val="400"/>
              </a:spcAft>
              <a:defRPr sz="1000"/>
            </a:lvl5pPr>
          </a:lstStyle>
          <a:p>
            <a:pPr lvl="0"/>
            <a:r>
              <a:rPr lang="en-US"/>
              <a:t>Click to edit Master text styles</a:t>
            </a:r>
          </a:p>
          <a:p>
            <a:pPr lvl="1"/>
            <a:r>
              <a:rPr lang="en-US"/>
              <a:t>Second level</a:t>
            </a:r>
          </a:p>
          <a:p>
            <a:pPr lvl="2"/>
            <a:r>
              <a:rPr lang="en-US"/>
              <a:t>Third level</a:t>
            </a:r>
          </a:p>
        </p:txBody>
      </p:sp>
      <p:sp>
        <p:nvSpPr>
          <p:cNvPr id="3" name="Footer Placeholder 3">
            <a:extLst>
              <a:ext uri="{FF2B5EF4-FFF2-40B4-BE49-F238E27FC236}">
                <a16:creationId xmlns:a16="http://schemas.microsoft.com/office/drawing/2014/main" id="{B74E2F63-6520-8C9F-F241-9AB2CB36ADFC}"/>
              </a:ext>
            </a:extLst>
          </p:cNvPr>
          <p:cNvSpPr>
            <a:spLocks noGrp="1"/>
          </p:cNvSpPr>
          <p:nvPr>
            <p:ph type="ftr" sz="quarter" idx="4294967295"/>
          </p:nvPr>
        </p:nvSpPr>
        <p:spPr>
          <a:xfrm>
            <a:off x="242047" y="4807424"/>
            <a:ext cx="2895600" cy="273050"/>
          </a:xfrm>
          <a:prstGeom prst="rect">
            <a:avLst/>
          </a:prstGeom>
        </p:spPr>
        <p:txBody>
          <a:bodyPr/>
          <a:lstStyle/>
          <a:p>
            <a:pPr defTabSz="914378"/>
            <a:r>
              <a:rPr lang="en-US">
                <a:solidFill>
                  <a:srgbClr val="FFFFFF">
                    <a:lumMod val="50000"/>
                  </a:srgbClr>
                </a:solidFill>
                <a:latin typeface="Arial"/>
              </a:rPr>
              <a:t>©2024 Daikin Applied  </a:t>
            </a:r>
          </a:p>
        </p:txBody>
      </p:sp>
    </p:spTree>
    <p:custDataLst>
      <p:tags r:id="rId1"/>
    </p:custDataLst>
    <p:extLst>
      <p:ext uri="{BB962C8B-B14F-4D97-AF65-F5344CB8AC3E}">
        <p14:creationId xmlns:p14="http://schemas.microsoft.com/office/powerpoint/2010/main" val="10304512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_3 colum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91C5A-E762-4023-8A34-44908D2F3833}"/>
              </a:ext>
            </a:extLst>
          </p:cNvPr>
          <p:cNvSpPr/>
          <p:nvPr/>
        </p:nvSpPr>
        <p:spPr>
          <a:xfrm>
            <a:off x="0" y="0"/>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Right Triangle 13">
            <a:extLst>
              <a:ext uri="{FF2B5EF4-FFF2-40B4-BE49-F238E27FC236}">
                <a16:creationId xmlns:a16="http://schemas.microsoft.com/office/drawing/2014/main" id="{C523D9E0-C013-4FF0-8617-5DCB529FCB67}"/>
              </a:ext>
            </a:extLst>
          </p:cNvPr>
          <p:cNvSpPr/>
          <p:nvPr/>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4" y="-10018"/>
            <a:ext cx="7411417" cy="380182"/>
          </a:xfrm>
          <a:prstGeom prst="rect">
            <a:avLst/>
          </a:prstGeom>
        </p:spPr>
        <p:txBody>
          <a:bodyPr/>
          <a:lstStyle>
            <a:lvl1pPr>
              <a:defRPr sz="1800">
                <a:solidFill>
                  <a:schemeClr val="bg1"/>
                </a:solidFill>
              </a:defRPr>
            </a:lvl1pPr>
          </a:lstStyle>
          <a:p>
            <a:r>
              <a:rPr lang="en-US"/>
              <a:t>Click to edit Master title style</a:t>
            </a:r>
          </a:p>
        </p:txBody>
      </p:sp>
      <p:cxnSp>
        <p:nvCxnSpPr>
          <p:cNvPr id="9" name="Straight Connector 8">
            <a:extLst>
              <a:ext uri="{FF2B5EF4-FFF2-40B4-BE49-F238E27FC236}">
                <a16:creationId xmlns:a16="http://schemas.microsoft.com/office/drawing/2014/main" id="{1897FDFC-870A-469D-ABD4-972FB825210C}"/>
              </a:ext>
            </a:extLst>
          </p:cNvPr>
          <p:cNvCxnSpPr>
            <a:cxnSpLocks/>
          </p:cNvCxnSpPr>
          <p:nvPr/>
        </p:nvCxnSpPr>
        <p:spPr>
          <a:xfrm flipV="1">
            <a:off x="3144380" y="749360"/>
            <a:ext cx="0" cy="3963834"/>
          </a:xfrm>
          <a:prstGeom prst="line">
            <a:avLst/>
          </a:prstGeom>
          <a:ln w="3175" cmpd="sng">
            <a:solidFill>
              <a:srgbClr val="B4B4B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744D4B1-8C6B-4680-90FC-4AC66FB530FA}"/>
              </a:ext>
            </a:extLst>
          </p:cNvPr>
          <p:cNvCxnSpPr>
            <a:cxnSpLocks/>
          </p:cNvCxnSpPr>
          <p:nvPr/>
        </p:nvCxnSpPr>
        <p:spPr>
          <a:xfrm flipV="1">
            <a:off x="6008603" y="749360"/>
            <a:ext cx="0" cy="3963834"/>
          </a:xfrm>
          <a:prstGeom prst="line">
            <a:avLst/>
          </a:prstGeom>
          <a:ln w="3175" cmpd="sng">
            <a:solidFill>
              <a:srgbClr val="B4B4B4"/>
            </a:solidFill>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209DDF04-657D-4242-93B6-75C93B9CF88A}"/>
              </a:ext>
            </a:extLst>
          </p:cNvPr>
          <p:cNvSpPr>
            <a:spLocks noGrp="1"/>
          </p:cNvSpPr>
          <p:nvPr>
            <p:ph sz="quarter" idx="10"/>
          </p:nvPr>
        </p:nvSpPr>
        <p:spPr>
          <a:xfrm>
            <a:off x="320250" y="749360"/>
            <a:ext cx="2770735" cy="387179"/>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11" name="Content Placeholder 3">
            <a:extLst>
              <a:ext uri="{FF2B5EF4-FFF2-40B4-BE49-F238E27FC236}">
                <a16:creationId xmlns:a16="http://schemas.microsoft.com/office/drawing/2014/main" id="{98D29AB6-0398-4252-9297-EC6B91E1546F}"/>
              </a:ext>
            </a:extLst>
          </p:cNvPr>
          <p:cNvSpPr>
            <a:spLocks noGrp="1"/>
          </p:cNvSpPr>
          <p:nvPr>
            <p:ph sz="quarter" idx="17"/>
          </p:nvPr>
        </p:nvSpPr>
        <p:spPr>
          <a:xfrm>
            <a:off x="320250" y="1146285"/>
            <a:ext cx="2770735" cy="3247855"/>
          </a:xfrm>
        </p:spPr>
        <p:txBody>
          <a:bodyPr/>
          <a:lstStyle>
            <a:lvl1pPr>
              <a:spcAft>
                <a:spcPts val="400"/>
              </a:spcAft>
              <a:defRPr sz="1400" b="0">
                <a:solidFill>
                  <a:srgbClr val="555555"/>
                </a:solidFill>
              </a:defRPr>
            </a:lvl1pPr>
            <a:lvl2pPr marL="174625" indent="-174625">
              <a:spcAft>
                <a:spcPts val="400"/>
              </a:spcAft>
              <a:defRPr sz="1400">
                <a:solidFill>
                  <a:srgbClr val="555555"/>
                </a:solidFill>
              </a:defRPr>
            </a:lvl2pPr>
            <a:lvl3pPr>
              <a:spcAft>
                <a:spcPts val="400"/>
              </a:spcAft>
              <a:buFont typeface="System Font Regular"/>
              <a:buChar char="−"/>
              <a:defRPr sz="1400">
                <a:solidFill>
                  <a:srgbClr val="555555"/>
                </a:solidFill>
              </a:defRPr>
            </a:lvl3pPr>
            <a:lvl4pPr>
              <a:spcAft>
                <a:spcPts val="400"/>
              </a:spcAft>
              <a:defRPr sz="1000"/>
            </a:lvl4pPr>
            <a:lvl5pPr>
              <a:spcAft>
                <a:spcPts val="400"/>
              </a:spcAft>
              <a:defRPr sz="1000"/>
            </a:lvl5pPr>
          </a:lstStyle>
          <a:p>
            <a:pPr lvl="0"/>
            <a:r>
              <a:rPr lang="en-US"/>
              <a:t>Click to edit Master text styles</a:t>
            </a:r>
          </a:p>
          <a:p>
            <a:pPr lvl="1"/>
            <a:r>
              <a:rPr lang="en-US"/>
              <a:t>Second level</a:t>
            </a:r>
          </a:p>
          <a:p>
            <a:pPr lvl="2"/>
            <a:r>
              <a:rPr lang="en-US"/>
              <a:t>Third level</a:t>
            </a:r>
          </a:p>
        </p:txBody>
      </p:sp>
      <p:sp>
        <p:nvSpPr>
          <p:cNvPr id="15" name="Content Placeholder 3">
            <a:extLst>
              <a:ext uri="{FF2B5EF4-FFF2-40B4-BE49-F238E27FC236}">
                <a16:creationId xmlns:a16="http://schemas.microsoft.com/office/drawing/2014/main" id="{107AAE68-977F-4CA2-B1E1-0BF8CFBA478D}"/>
              </a:ext>
            </a:extLst>
          </p:cNvPr>
          <p:cNvSpPr>
            <a:spLocks noGrp="1"/>
          </p:cNvSpPr>
          <p:nvPr>
            <p:ph sz="quarter" idx="18"/>
          </p:nvPr>
        </p:nvSpPr>
        <p:spPr>
          <a:xfrm>
            <a:off x="3197922" y="749360"/>
            <a:ext cx="2770735" cy="387179"/>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17" name="Content Placeholder 3">
            <a:extLst>
              <a:ext uri="{FF2B5EF4-FFF2-40B4-BE49-F238E27FC236}">
                <a16:creationId xmlns:a16="http://schemas.microsoft.com/office/drawing/2014/main" id="{94D78CC1-6BCA-4C5A-892C-883DC94AF32E}"/>
              </a:ext>
            </a:extLst>
          </p:cNvPr>
          <p:cNvSpPr>
            <a:spLocks noGrp="1"/>
          </p:cNvSpPr>
          <p:nvPr>
            <p:ph sz="quarter" idx="19"/>
          </p:nvPr>
        </p:nvSpPr>
        <p:spPr>
          <a:xfrm>
            <a:off x="3197922" y="1146285"/>
            <a:ext cx="2770735" cy="3247855"/>
          </a:xfrm>
        </p:spPr>
        <p:txBody>
          <a:bodyPr/>
          <a:lstStyle>
            <a:lvl1pPr>
              <a:spcAft>
                <a:spcPts val="400"/>
              </a:spcAft>
              <a:defRPr sz="1400" b="0">
                <a:solidFill>
                  <a:srgbClr val="555555"/>
                </a:solidFill>
              </a:defRPr>
            </a:lvl1pPr>
            <a:lvl2pPr>
              <a:spcAft>
                <a:spcPts val="400"/>
              </a:spcAft>
              <a:defRPr sz="1400">
                <a:solidFill>
                  <a:srgbClr val="555555"/>
                </a:solidFill>
              </a:defRPr>
            </a:lvl2pPr>
            <a:lvl3pPr>
              <a:spcAft>
                <a:spcPts val="400"/>
              </a:spcAft>
              <a:buFont typeface="System Font Regular"/>
              <a:buChar char="−"/>
              <a:defRPr sz="1400">
                <a:solidFill>
                  <a:srgbClr val="555555"/>
                </a:solidFill>
              </a:defRPr>
            </a:lvl3pPr>
            <a:lvl4pPr>
              <a:spcAft>
                <a:spcPts val="400"/>
              </a:spcAft>
              <a:defRPr sz="1000"/>
            </a:lvl4pPr>
            <a:lvl5pPr>
              <a:spcAft>
                <a:spcPts val="400"/>
              </a:spcAft>
              <a:defRPr sz="1000"/>
            </a:lvl5pPr>
          </a:lstStyle>
          <a:p>
            <a:pPr lvl="0"/>
            <a:r>
              <a:rPr lang="en-US"/>
              <a:t>Click to edit Master text styles</a:t>
            </a:r>
          </a:p>
          <a:p>
            <a:pPr lvl="1"/>
            <a:r>
              <a:rPr lang="en-US"/>
              <a:t>Second level</a:t>
            </a:r>
          </a:p>
          <a:p>
            <a:pPr lvl="2"/>
            <a:r>
              <a:rPr lang="en-US"/>
              <a:t>Third level</a:t>
            </a:r>
          </a:p>
        </p:txBody>
      </p:sp>
      <p:sp>
        <p:nvSpPr>
          <p:cNvPr id="18" name="Content Placeholder 3">
            <a:extLst>
              <a:ext uri="{FF2B5EF4-FFF2-40B4-BE49-F238E27FC236}">
                <a16:creationId xmlns:a16="http://schemas.microsoft.com/office/drawing/2014/main" id="{10F8AB8E-7212-45D7-ACFC-6E8CE3800A6A}"/>
              </a:ext>
            </a:extLst>
          </p:cNvPr>
          <p:cNvSpPr>
            <a:spLocks noGrp="1"/>
          </p:cNvSpPr>
          <p:nvPr>
            <p:ph sz="quarter" idx="20"/>
          </p:nvPr>
        </p:nvSpPr>
        <p:spPr>
          <a:xfrm>
            <a:off x="6055421" y="749360"/>
            <a:ext cx="2770735" cy="387179"/>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19" name="Content Placeholder 3">
            <a:extLst>
              <a:ext uri="{FF2B5EF4-FFF2-40B4-BE49-F238E27FC236}">
                <a16:creationId xmlns:a16="http://schemas.microsoft.com/office/drawing/2014/main" id="{4AD954C0-C74F-4BBE-8644-7142E514587A}"/>
              </a:ext>
            </a:extLst>
          </p:cNvPr>
          <p:cNvSpPr>
            <a:spLocks noGrp="1"/>
          </p:cNvSpPr>
          <p:nvPr>
            <p:ph sz="quarter" idx="21"/>
          </p:nvPr>
        </p:nvSpPr>
        <p:spPr>
          <a:xfrm>
            <a:off x="6055421" y="1146285"/>
            <a:ext cx="2770735" cy="3247855"/>
          </a:xfrm>
        </p:spPr>
        <p:txBody>
          <a:bodyPr/>
          <a:lstStyle>
            <a:lvl1pPr>
              <a:spcAft>
                <a:spcPts val="400"/>
              </a:spcAft>
              <a:defRPr sz="1400" b="0">
                <a:solidFill>
                  <a:srgbClr val="555555"/>
                </a:solidFill>
              </a:defRPr>
            </a:lvl1pPr>
            <a:lvl2pPr>
              <a:spcAft>
                <a:spcPts val="400"/>
              </a:spcAft>
              <a:defRPr sz="1400">
                <a:solidFill>
                  <a:srgbClr val="555555"/>
                </a:solidFill>
              </a:defRPr>
            </a:lvl2pPr>
            <a:lvl3pPr>
              <a:spcAft>
                <a:spcPts val="400"/>
              </a:spcAft>
              <a:buFont typeface="System Font Regular"/>
              <a:buChar char="−"/>
              <a:defRPr sz="1400">
                <a:solidFill>
                  <a:srgbClr val="555555"/>
                </a:solidFill>
              </a:defRPr>
            </a:lvl3pPr>
            <a:lvl4pPr>
              <a:spcAft>
                <a:spcPts val="400"/>
              </a:spcAft>
              <a:defRPr sz="1000"/>
            </a:lvl4pPr>
            <a:lvl5pPr>
              <a:spcAft>
                <a:spcPts val="400"/>
              </a:spcAft>
              <a:defRPr sz="1000"/>
            </a:lvl5pPr>
          </a:lstStyle>
          <a:p>
            <a:pPr lvl="0"/>
            <a:r>
              <a:rPr lang="en-US"/>
              <a:t>Click to edit Master text styles</a:t>
            </a:r>
          </a:p>
          <a:p>
            <a:pPr lvl="1"/>
            <a:r>
              <a:rPr lang="en-US"/>
              <a:t>Second level</a:t>
            </a:r>
          </a:p>
          <a:p>
            <a:pPr lvl="2"/>
            <a:r>
              <a:rPr lang="en-US"/>
              <a:t>Third level</a:t>
            </a:r>
          </a:p>
        </p:txBody>
      </p:sp>
      <p:pic>
        <p:nvPicPr>
          <p:cNvPr id="3" name="Picture 2" descr="A blue and white logo&#10;&#10;Description automatically generated">
            <a:extLst>
              <a:ext uri="{FF2B5EF4-FFF2-40B4-BE49-F238E27FC236}">
                <a16:creationId xmlns:a16="http://schemas.microsoft.com/office/drawing/2014/main" id="{143E0175-78BF-0194-691E-73D002F6064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17342" y="4613504"/>
            <a:ext cx="1401855" cy="387179"/>
          </a:xfrm>
          <a:prstGeom prst="rect">
            <a:avLst/>
          </a:prstGeom>
        </p:spPr>
      </p:pic>
      <p:pic>
        <p:nvPicPr>
          <p:cNvPr id="4" name="Picture 3" descr="The Evolution of Cool_Section_V2.png">
            <a:extLst>
              <a:ext uri="{FF2B5EF4-FFF2-40B4-BE49-F238E27FC236}">
                <a16:creationId xmlns:a16="http://schemas.microsoft.com/office/drawing/2014/main" id="{110CD3A0-D77A-18E2-85EC-58F059FCEE0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0" y="4575762"/>
            <a:ext cx="2219689" cy="390889"/>
          </a:xfrm>
          <a:prstGeom prst="rect">
            <a:avLst/>
          </a:prstGeom>
        </p:spPr>
      </p:pic>
      <p:sp>
        <p:nvSpPr>
          <p:cNvPr id="6" name="Footer Placeholder 3">
            <a:extLst>
              <a:ext uri="{FF2B5EF4-FFF2-40B4-BE49-F238E27FC236}">
                <a16:creationId xmlns:a16="http://schemas.microsoft.com/office/drawing/2014/main" id="{D996F3C8-22E9-80A7-E5AF-B19E4789DE37}"/>
              </a:ext>
            </a:extLst>
          </p:cNvPr>
          <p:cNvSpPr>
            <a:spLocks noGrp="1"/>
          </p:cNvSpPr>
          <p:nvPr>
            <p:ph type="ftr" sz="quarter" idx="4294967295"/>
          </p:nvPr>
        </p:nvSpPr>
        <p:spPr>
          <a:xfrm>
            <a:off x="242047" y="4807424"/>
            <a:ext cx="2895600" cy="273050"/>
          </a:xfrm>
          <a:prstGeom prst="rect">
            <a:avLst/>
          </a:prstGeom>
        </p:spPr>
        <p:txBody>
          <a:bodyPr/>
          <a:lstStyle/>
          <a:p>
            <a:pPr defTabSz="914378"/>
            <a:r>
              <a:rPr lang="en-US">
                <a:solidFill>
                  <a:srgbClr val="FFFFFF">
                    <a:lumMod val="50000"/>
                  </a:srgbClr>
                </a:solidFill>
                <a:latin typeface="Arial"/>
              </a:rPr>
              <a:t>©2024 Daikin Applied  </a:t>
            </a:r>
          </a:p>
        </p:txBody>
      </p:sp>
    </p:spTree>
    <p:custDataLst>
      <p:tags r:id="rId1"/>
    </p:custDataLst>
    <p:extLst>
      <p:ext uri="{BB962C8B-B14F-4D97-AF65-F5344CB8AC3E}">
        <p14:creationId xmlns:p14="http://schemas.microsoft.com/office/powerpoint/2010/main" val="25361335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2 section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2D7235F-8807-4060-9F4E-FFB7BD13D992}"/>
              </a:ext>
            </a:extLst>
          </p:cNvPr>
          <p:cNvSpPr/>
          <p:nvPr/>
        </p:nvSpPr>
        <p:spPr>
          <a:xfrm>
            <a:off x="0" y="0"/>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7E0"/>
              </a:solidFill>
            </a:endParaRPr>
          </a:p>
        </p:txBody>
      </p:sp>
      <p:sp>
        <p:nvSpPr>
          <p:cNvPr id="17" name="Right Triangle 16">
            <a:extLst>
              <a:ext uri="{FF2B5EF4-FFF2-40B4-BE49-F238E27FC236}">
                <a16:creationId xmlns:a16="http://schemas.microsoft.com/office/drawing/2014/main" id="{BACEDAEA-EA4D-42A6-B8C5-192609BB13D8}"/>
              </a:ext>
            </a:extLst>
          </p:cNvPr>
          <p:cNvSpPr/>
          <p:nvPr/>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7E0"/>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4" y="6998"/>
            <a:ext cx="8854881" cy="358750"/>
          </a:xfrm>
          <a:prstGeom prst="rect">
            <a:avLst/>
          </a:prstGeom>
        </p:spPr>
        <p:txBody>
          <a:bodyPr/>
          <a:lstStyle>
            <a:lvl1pPr>
              <a:defRPr sz="1800">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242047" y="719068"/>
            <a:ext cx="2266702" cy="1968844"/>
          </a:xfrm>
        </p:spPr>
        <p:txBody>
          <a:bodyPr anchor="ctr">
            <a:noAutofit/>
          </a:bodyPr>
          <a:lstStyle>
            <a:lvl1pPr>
              <a:defRPr>
                <a:solidFill>
                  <a:srgbClr val="0097E0"/>
                </a:solidFill>
              </a:defRPr>
            </a:lvl1pPr>
            <a:lvl2pPr marL="0" indent="0">
              <a:buNone/>
              <a:defRPr/>
            </a:lvl2pPr>
          </a:lstStyle>
          <a:p>
            <a:pPr lvl="0"/>
            <a:r>
              <a:rPr lang="en-US"/>
              <a:t>Click to edit Master text styles</a:t>
            </a:r>
          </a:p>
        </p:txBody>
      </p:sp>
      <p:sp>
        <p:nvSpPr>
          <p:cNvPr id="10" name="Content Placeholder 3">
            <a:extLst>
              <a:ext uri="{FF2B5EF4-FFF2-40B4-BE49-F238E27FC236}">
                <a16:creationId xmlns:a16="http://schemas.microsoft.com/office/drawing/2014/main" id="{048ACC99-8C71-4B38-8F90-A6FB752642DD}"/>
              </a:ext>
            </a:extLst>
          </p:cNvPr>
          <p:cNvSpPr>
            <a:spLocks noGrp="1"/>
          </p:cNvSpPr>
          <p:nvPr>
            <p:ph sz="quarter" idx="13"/>
          </p:nvPr>
        </p:nvSpPr>
        <p:spPr>
          <a:xfrm>
            <a:off x="242047" y="2810229"/>
            <a:ext cx="2268551" cy="1971372"/>
          </a:xfrm>
        </p:spPr>
        <p:txBody>
          <a:bodyPr anchor="ctr">
            <a:noAutofit/>
          </a:bodyPr>
          <a:lstStyle>
            <a:lvl1pPr>
              <a:defRPr>
                <a:solidFill>
                  <a:srgbClr val="0097E0"/>
                </a:solidFill>
              </a:defRPr>
            </a:lvl1pPr>
            <a:lvl2pPr marL="0" indent="0">
              <a:buNone/>
              <a:defRPr/>
            </a:lvl2pPr>
          </a:lstStyle>
          <a:p>
            <a:pPr lvl="0"/>
            <a:r>
              <a:rPr lang="en-US"/>
              <a:t>Click to edit Master text styles</a:t>
            </a:r>
          </a:p>
        </p:txBody>
      </p:sp>
      <p:sp>
        <p:nvSpPr>
          <p:cNvPr id="13" name="Content Placeholder 3">
            <a:extLst>
              <a:ext uri="{FF2B5EF4-FFF2-40B4-BE49-F238E27FC236}">
                <a16:creationId xmlns:a16="http://schemas.microsoft.com/office/drawing/2014/main" id="{BCD378B8-CEEB-4F49-8780-60D761328AC2}"/>
              </a:ext>
            </a:extLst>
          </p:cNvPr>
          <p:cNvSpPr>
            <a:spLocks noGrp="1"/>
          </p:cNvSpPr>
          <p:nvPr>
            <p:ph sz="quarter" idx="16"/>
          </p:nvPr>
        </p:nvSpPr>
        <p:spPr>
          <a:xfrm>
            <a:off x="2796713" y="719067"/>
            <a:ext cx="5515806" cy="1962520"/>
          </a:xfrm>
        </p:spPr>
        <p:txBody>
          <a:bodyPr anchor="ctr">
            <a:noAutofit/>
          </a:bodyPr>
          <a:lstStyle>
            <a:lvl1pPr marL="169863" indent="-169863">
              <a:buClr>
                <a:schemeClr val="tx2"/>
              </a:buClr>
              <a:buFont typeface="Arial" panose="020B0604020202020204" pitchFamily="34" charset="0"/>
              <a:buChar char="•"/>
              <a:defRPr sz="1400" b="0">
                <a:solidFill>
                  <a:schemeClr val="tx1"/>
                </a:solidFill>
              </a:defRPr>
            </a:lvl1pPr>
            <a:lvl2pPr marL="174625" indent="-174625">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sp>
        <p:nvSpPr>
          <p:cNvPr id="14" name="Content Placeholder 3">
            <a:extLst>
              <a:ext uri="{FF2B5EF4-FFF2-40B4-BE49-F238E27FC236}">
                <a16:creationId xmlns:a16="http://schemas.microsoft.com/office/drawing/2014/main" id="{D145A7BB-FCD9-4B5B-8B61-890FAF187A17}"/>
              </a:ext>
            </a:extLst>
          </p:cNvPr>
          <p:cNvSpPr>
            <a:spLocks noGrp="1"/>
          </p:cNvSpPr>
          <p:nvPr>
            <p:ph sz="quarter" idx="17"/>
          </p:nvPr>
        </p:nvSpPr>
        <p:spPr>
          <a:xfrm>
            <a:off x="2796713" y="2803905"/>
            <a:ext cx="5515806" cy="1971372"/>
          </a:xfrm>
        </p:spPr>
        <p:txBody>
          <a:bodyPr anchor="ctr">
            <a:noAutofit/>
          </a:bodyPr>
          <a:lstStyle>
            <a:lvl1pPr marL="169863" indent="-169863">
              <a:buClr>
                <a:schemeClr val="tx2"/>
              </a:buClr>
              <a:buFont typeface="Arial" panose="020B0604020202020204" pitchFamily="34" charset="0"/>
              <a:buChar char="•"/>
              <a:defRPr sz="1400" b="0">
                <a:solidFill>
                  <a:srgbClr val="555555"/>
                </a:solidFill>
              </a:defRPr>
            </a:lvl1pPr>
            <a:lvl2pPr marL="174625" indent="-174625">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cxnSp>
        <p:nvCxnSpPr>
          <p:cNvPr id="11" name="Straight Connector 10">
            <a:extLst>
              <a:ext uri="{FF2B5EF4-FFF2-40B4-BE49-F238E27FC236}">
                <a16:creationId xmlns:a16="http://schemas.microsoft.com/office/drawing/2014/main" id="{59DFE170-565D-2841-A124-ACB9F9BD2D81}"/>
              </a:ext>
            </a:extLst>
          </p:cNvPr>
          <p:cNvCxnSpPr>
            <a:cxnSpLocks/>
          </p:cNvCxnSpPr>
          <p:nvPr/>
        </p:nvCxnSpPr>
        <p:spPr>
          <a:xfrm>
            <a:off x="221884" y="2749070"/>
            <a:ext cx="8250478"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3">
            <a:extLst>
              <a:ext uri="{FF2B5EF4-FFF2-40B4-BE49-F238E27FC236}">
                <a16:creationId xmlns:a16="http://schemas.microsoft.com/office/drawing/2014/main" id="{5271DA23-45B7-E864-80C5-FF7D0AAC127B}"/>
              </a:ext>
            </a:extLst>
          </p:cNvPr>
          <p:cNvSpPr>
            <a:spLocks noGrp="1"/>
          </p:cNvSpPr>
          <p:nvPr>
            <p:ph type="ftr" sz="quarter" idx="4294967295"/>
          </p:nvPr>
        </p:nvSpPr>
        <p:spPr>
          <a:xfrm>
            <a:off x="242047" y="4807424"/>
            <a:ext cx="2895600" cy="273050"/>
          </a:xfrm>
          <a:prstGeom prst="rect">
            <a:avLst/>
          </a:prstGeom>
        </p:spPr>
        <p:txBody>
          <a:bodyPr/>
          <a:lstStyle/>
          <a:p>
            <a:pPr defTabSz="914378"/>
            <a:r>
              <a:rPr lang="en-US">
                <a:solidFill>
                  <a:srgbClr val="FFFFFF">
                    <a:lumMod val="50000"/>
                  </a:srgbClr>
                </a:solidFill>
                <a:latin typeface="Arial"/>
              </a:rPr>
              <a:t>©2024 Daikin Applied  </a:t>
            </a:r>
          </a:p>
        </p:txBody>
      </p:sp>
    </p:spTree>
    <p:custDataLst>
      <p:tags r:id="rId1"/>
    </p:custDataLst>
    <p:extLst>
      <p:ext uri="{BB962C8B-B14F-4D97-AF65-F5344CB8AC3E}">
        <p14:creationId xmlns:p14="http://schemas.microsoft.com/office/powerpoint/2010/main" val="33550706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3 sectio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E0B313-9852-4246-A70F-2C40B0B8C2BF}"/>
              </a:ext>
            </a:extLst>
          </p:cNvPr>
          <p:cNvSpPr/>
          <p:nvPr/>
        </p:nvSpPr>
        <p:spPr>
          <a:xfrm>
            <a:off x="0" y="0"/>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B2C6ECBE-3058-104A-A96D-E2DCD72145EF}"/>
              </a:ext>
            </a:extLst>
          </p:cNvPr>
          <p:cNvSpPr/>
          <p:nvPr/>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1884" y="-7684"/>
            <a:ext cx="8126379" cy="379087"/>
          </a:xfrm>
          <a:prstGeom prst="rect">
            <a:avLst/>
          </a:prstGeom>
        </p:spPr>
        <p:txBody>
          <a:bodyPr/>
          <a:lstStyle>
            <a:lvl1pPr>
              <a:defRPr sz="1800">
                <a:solidFill>
                  <a:srgbClr val="FFFFFF"/>
                </a:solidFill>
              </a:defRPr>
            </a:lvl1pPr>
          </a:lstStyle>
          <a:p>
            <a:r>
              <a:rPr lang="en-US"/>
              <a:t>Click to edit Master title style</a:t>
            </a:r>
          </a:p>
        </p:txBody>
      </p:sp>
      <p:sp>
        <p:nvSpPr>
          <p:cNvPr id="6" name="Content Placeholder 3">
            <a:extLst>
              <a:ext uri="{FF2B5EF4-FFF2-40B4-BE49-F238E27FC236}">
                <a16:creationId xmlns:a16="http://schemas.microsoft.com/office/drawing/2014/main" id="{C6637EFB-2A91-46A6-9AB9-1EC08A7B4292}"/>
              </a:ext>
            </a:extLst>
          </p:cNvPr>
          <p:cNvSpPr>
            <a:spLocks noGrp="1"/>
          </p:cNvSpPr>
          <p:nvPr>
            <p:ph sz="quarter" idx="11"/>
          </p:nvPr>
        </p:nvSpPr>
        <p:spPr>
          <a:xfrm>
            <a:off x="242047" y="727929"/>
            <a:ext cx="2268551" cy="1147615"/>
          </a:xfrm>
        </p:spPr>
        <p:txBody>
          <a:bodyPr anchor="ctr">
            <a:noAutofit/>
          </a:bodyPr>
          <a:lstStyle>
            <a:lvl2pPr marL="0" indent="0">
              <a:buNone/>
              <a:defRPr/>
            </a:lvl2pPr>
          </a:lstStyle>
          <a:p>
            <a:pPr lvl="0"/>
            <a:r>
              <a:rPr lang="en-US"/>
              <a:t>Click to edit Master text styles</a:t>
            </a:r>
          </a:p>
        </p:txBody>
      </p:sp>
      <p:sp>
        <p:nvSpPr>
          <p:cNvPr id="7" name="Content Placeholder 3">
            <a:extLst>
              <a:ext uri="{FF2B5EF4-FFF2-40B4-BE49-F238E27FC236}">
                <a16:creationId xmlns:a16="http://schemas.microsoft.com/office/drawing/2014/main" id="{8C5424B6-113D-4E2B-8CB8-19CE7054575F}"/>
              </a:ext>
            </a:extLst>
          </p:cNvPr>
          <p:cNvSpPr>
            <a:spLocks noGrp="1"/>
          </p:cNvSpPr>
          <p:nvPr>
            <p:ph sz="quarter" idx="13"/>
          </p:nvPr>
        </p:nvSpPr>
        <p:spPr>
          <a:xfrm>
            <a:off x="242047" y="2008660"/>
            <a:ext cx="2268551" cy="1147615"/>
          </a:xfrm>
        </p:spPr>
        <p:txBody>
          <a:bodyPr anchor="ctr">
            <a:noAutofit/>
          </a:bodyPr>
          <a:lstStyle>
            <a:lvl2pPr marL="0" indent="0">
              <a:buNone/>
              <a:defRPr/>
            </a:lvl2pPr>
          </a:lstStyle>
          <a:p>
            <a:pPr lvl="0"/>
            <a:r>
              <a:rPr lang="en-US"/>
              <a:t>Click to edit Master text styles</a:t>
            </a:r>
          </a:p>
        </p:txBody>
      </p:sp>
      <p:sp>
        <p:nvSpPr>
          <p:cNvPr id="8" name="Content Placeholder 3">
            <a:extLst>
              <a:ext uri="{FF2B5EF4-FFF2-40B4-BE49-F238E27FC236}">
                <a16:creationId xmlns:a16="http://schemas.microsoft.com/office/drawing/2014/main" id="{C546ADF6-16FF-4101-A6EC-63E934E59F3F}"/>
              </a:ext>
            </a:extLst>
          </p:cNvPr>
          <p:cNvSpPr>
            <a:spLocks noGrp="1"/>
          </p:cNvSpPr>
          <p:nvPr>
            <p:ph sz="quarter" idx="14"/>
          </p:nvPr>
        </p:nvSpPr>
        <p:spPr>
          <a:xfrm>
            <a:off x="242047" y="3271205"/>
            <a:ext cx="2268551" cy="1147615"/>
          </a:xfrm>
        </p:spPr>
        <p:txBody>
          <a:bodyPr anchor="ctr">
            <a:noAutofit/>
          </a:bodyPr>
          <a:lstStyle>
            <a:lvl2pPr marL="0" indent="0">
              <a:buNone/>
              <a:defRPr/>
            </a:lvl2pPr>
          </a:lstStyle>
          <a:p>
            <a:pPr lvl="0"/>
            <a:r>
              <a:rPr lang="en-US"/>
              <a:t>Click to edit Master text styles</a:t>
            </a:r>
          </a:p>
        </p:txBody>
      </p:sp>
      <p:sp>
        <p:nvSpPr>
          <p:cNvPr id="9" name="Content Placeholder 3">
            <a:extLst>
              <a:ext uri="{FF2B5EF4-FFF2-40B4-BE49-F238E27FC236}">
                <a16:creationId xmlns:a16="http://schemas.microsoft.com/office/drawing/2014/main" id="{60BADC08-FABE-450F-8543-F87A5EED6F73}"/>
              </a:ext>
            </a:extLst>
          </p:cNvPr>
          <p:cNvSpPr>
            <a:spLocks noGrp="1"/>
          </p:cNvSpPr>
          <p:nvPr>
            <p:ph sz="quarter" idx="16"/>
          </p:nvPr>
        </p:nvSpPr>
        <p:spPr>
          <a:xfrm>
            <a:off x="2897675" y="727929"/>
            <a:ext cx="5515806" cy="1147615"/>
          </a:xfrm>
        </p:spPr>
        <p:txBody>
          <a:bodyPr anchor="ctr">
            <a:noAutofit/>
          </a:bodyPr>
          <a:lstStyle>
            <a:lvl1pPr marL="169863" indent="-169863">
              <a:buClr>
                <a:schemeClr val="tx2"/>
              </a:buClr>
              <a:buFont typeface="Arial" panose="020B0604020202020204" pitchFamily="34" charset="0"/>
              <a:buChar char="•"/>
              <a:defRPr sz="1400" b="0">
                <a:solidFill>
                  <a:srgbClr val="555555"/>
                </a:solidFill>
              </a:defRPr>
            </a:lvl1pPr>
            <a:lvl2pPr marL="174625" indent="-174625">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sp>
        <p:nvSpPr>
          <p:cNvPr id="10" name="Content Placeholder 3">
            <a:extLst>
              <a:ext uri="{FF2B5EF4-FFF2-40B4-BE49-F238E27FC236}">
                <a16:creationId xmlns:a16="http://schemas.microsoft.com/office/drawing/2014/main" id="{FBCA230C-297F-4F01-AC16-22B9BA8C4ADC}"/>
              </a:ext>
            </a:extLst>
          </p:cNvPr>
          <p:cNvSpPr>
            <a:spLocks noGrp="1"/>
          </p:cNvSpPr>
          <p:nvPr>
            <p:ph sz="quarter" idx="17"/>
          </p:nvPr>
        </p:nvSpPr>
        <p:spPr>
          <a:xfrm>
            <a:off x="2897675" y="2008659"/>
            <a:ext cx="5515806" cy="1147615"/>
          </a:xfrm>
        </p:spPr>
        <p:txBody>
          <a:bodyPr anchor="ctr">
            <a:noAutofit/>
          </a:bodyPr>
          <a:lstStyle>
            <a:lvl1pPr marL="169863" indent="-169863">
              <a:buClr>
                <a:schemeClr val="tx2"/>
              </a:buClr>
              <a:buFont typeface="Arial" panose="020B0604020202020204" pitchFamily="34" charset="0"/>
              <a:buChar char="•"/>
              <a:defRPr sz="1400" b="0">
                <a:solidFill>
                  <a:srgbClr val="555555"/>
                </a:solidFill>
              </a:defRPr>
            </a:lvl1pPr>
            <a:lvl2pPr marL="174625" indent="-174625">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sp>
        <p:nvSpPr>
          <p:cNvPr id="11" name="Content Placeholder 3">
            <a:extLst>
              <a:ext uri="{FF2B5EF4-FFF2-40B4-BE49-F238E27FC236}">
                <a16:creationId xmlns:a16="http://schemas.microsoft.com/office/drawing/2014/main" id="{53B8FCD4-56BD-48C7-BAA0-EAA52F0F2BF3}"/>
              </a:ext>
            </a:extLst>
          </p:cNvPr>
          <p:cNvSpPr>
            <a:spLocks noGrp="1"/>
          </p:cNvSpPr>
          <p:nvPr>
            <p:ph sz="quarter" idx="18"/>
          </p:nvPr>
        </p:nvSpPr>
        <p:spPr>
          <a:xfrm>
            <a:off x="2897675" y="3271205"/>
            <a:ext cx="5515806" cy="1147615"/>
          </a:xfrm>
        </p:spPr>
        <p:txBody>
          <a:bodyPr anchor="ctr">
            <a:noAutofit/>
          </a:bodyPr>
          <a:lstStyle>
            <a:lvl1pPr marL="169863" indent="-169863">
              <a:buClr>
                <a:schemeClr val="tx2"/>
              </a:buClr>
              <a:buFont typeface="Arial" panose="020B0604020202020204" pitchFamily="34" charset="0"/>
              <a:buChar char="•"/>
              <a:defRPr sz="1400" b="0">
                <a:solidFill>
                  <a:srgbClr val="555555"/>
                </a:solidFill>
              </a:defRPr>
            </a:lvl1pPr>
            <a:lvl2pPr marL="174625" indent="-174625">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cxnSp>
        <p:nvCxnSpPr>
          <p:cNvPr id="12" name="Straight Connector 11">
            <a:extLst>
              <a:ext uri="{FF2B5EF4-FFF2-40B4-BE49-F238E27FC236}">
                <a16:creationId xmlns:a16="http://schemas.microsoft.com/office/drawing/2014/main" id="{C863AE6E-4DCF-9D41-97C2-231D82B39DC8}"/>
              </a:ext>
            </a:extLst>
          </p:cNvPr>
          <p:cNvCxnSpPr>
            <a:cxnSpLocks/>
          </p:cNvCxnSpPr>
          <p:nvPr/>
        </p:nvCxnSpPr>
        <p:spPr>
          <a:xfrm>
            <a:off x="250285" y="1941239"/>
            <a:ext cx="7529837"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A2E525E-3434-BD42-B689-FC50E06FAB10}"/>
              </a:ext>
            </a:extLst>
          </p:cNvPr>
          <p:cNvCxnSpPr>
            <a:cxnSpLocks/>
          </p:cNvCxnSpPr>
          <p:nvPr/>
        </p:nvCxnSpPr>
        <p:spPr>
          <a:xfrm>
            <a:off x="221884" y="3219299"/>
            <a:ext cx="7529837"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3">
            <a:extLst>
              <a:ext uri="{FF2B5EF4-FFF2-40B4-BE49-F238E27FC236}">
                <a16:creationId xmlns:a16="http://schemas.microsoft.com/office/drawing/2014/main" id="{86EE1BBF-D92D-7B73-FC91-C885F163CC7B}"/>
              </a:ext>
            </a:extLst>
          </p:cNvPr>
          <p:cNvSpPr>
            <a:spLocks noGrp="1"/>
          </p:cNvSpPr>
          <p:nvPr>
            <p:ph type="ftr" sz="quarter" idx="4294967295"/>
          </p:nvPr>
        </p:nvSpPr>
        <p:spPr>
          <a:xfrm>
            <a:off x="242047" y="4807424"/>
            <a:ext cx="2895600" cy="273050"/>
          </a:xfrm>
          <a:prstGeom prst="rect">
            <a:avLst/>
          </a:prstGeom>
        </p:spPr>
        <p:txBody>
          <a:bodyPr/>
          <a:lstStyle/>
          <a:p>
            <a:pPr defTabSz="914378"/>
            <a:r>
              <a:rPr lang="en-US">
                <a:solidFill>
                  <a:srgbClr val="FFFFFF">
                    <a:lumMod val="50000"/>
                  </a:srgbClr>
                </a:solidFill>
                <a:latin typeface="Arial"/>
              </a:rPr>
              <a:t>©2024 Daikin Applied  </a:t>
            </a:r>
          </a:p>
        </p:txBody>
      </p:sp>
    </p:spTree>
    <p:custDataLst>
      <p:tags r:id="rId1"/>
    </p:custDataLst>
    <p:extLst>
      <p:ext uri="{BB962C8B-B14F-4D97-AF65-F5344CB8AC3E}">
        <p14:creationId xmlns:p14="http://schemas.microsoft.com/office/powerpoint/2010/main" val="186940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3 sectio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E0B313-9852-4246-A70F-2C40B0B8C2BF}"/>
              </a:ext>
            </a:extLst>
          </p:cNvPr>
          <p:cNvSpPr/>
          <p:nvPr/>
        </p:nvSpPr>
        <p:spPr>
          <a:xfrm>
            <a:off x="0" y="0"/>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B2C6ECBE-3058-104A-A96D-E2DCD72145EF}"/>
              </a:ext>
            </a:extLst>
          </p:cNvPr>
          <p:cNvSpPr/>
          <p:nvPr/>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1884" y="-7684"/>
            <a:ext cx="8126379" cy="379087"/>
          </a:xfrm>
          <a:prstGeom prst="rect">
            <a:avLst/>
          </a:prstGeom>
        </p:spPr>
        <p:txBody>
          <a:bodyPr/>
          <a:lstStyle>
            <a:lvl1pPr>
              <a:defRPr sz="1800">
                <a:solidFill>
                  <a:srgbClr val="FFFFFF"/>
                </a:solidFill>
              </a:defRPr>
            </a:lvl1pPr>
          </a:lstStyle>
          <a:p>
            <a:r>
              <a:rPr lang="en-US"/>
              <a:t>Click to edit Master title style</a:t>
            </a:r>
          </a:p>
        </p:txBody>
      </p:sp>
      <p:sp>
        <p:nvSpPr>
          <p:cNvPr id="6" name="Content Placeholder 3">
            <a:extLst>
              <a:ext uri="{FF2B5EF4-FFF2-40B4-BE49-F238E27FC236}">
                <a16:creationId xmlns:a16="http://schemas.microsoft.com/office/drawing/2014/main" id="{C6637EFB-2A91-46A6-9AB9-1EC08A7B4292}"/>
              </a:ext>
            </a:extLst>
          </p:cNvPr>
          <p:cNvSpPr>
            <a:spLocks noGrp="1"/>
          </p:cNvSpPr>
          <p:nvPr>
            <p:ph sz="quarter" idx="11"/>
          </p:nvPr>
        </p:nvSpPr>
        <p:spPr>
          <a:xfrm>
            <a:off x="242047" y="727929"/>
            <a:ext cx="2268551" cy="1147615"/>
          </a:xfrm>
        </p:spPr>
        <p:txBody>
          <a:bodyPr anchor="ctr">
            <a:noAutofit/>
          </a:bodyPr>
          <a:lstStyle>
            <a:lvl2pPr marL="0" indent="0">
              <a:buNone/>
              <a:defRPr/>
            </a:lvl2pPr>
          </a:lstStyle>
          <a:p>
            <a:pPr lvl="0"/>
            <a:r>
              <a:rPr lang="en-US"/>
              <a:t>Click to edit Master text styles</a:t>
            </a:r>
          </a:p>
        </p:txBody>
      </p:sp>
      <p:sp>
        <p:nvSpPr>
          <p:cNvPr id="7" name="Content Placeholder 3">
            <a:extLst>
              <a:ext uri="{FF2B5EF4-FFF2-40B4-BE49-F238E27FC236}">
                <a16:creationId xmlns:a16="http://schemas.microsoft.com/office/drawing/2014/main" id="{8C5424B6-113D-4E2B-8CB8-19CE7054575F}"/>
              </a:ext>
            </a:extLst>
          </p:cNvPr>
          <p:cNvSpPr>
            <a:spLocks noGrp="1"/>
          </p:cNvSpPr>
          <p:nvPr>
            <p:ph sz="quarter" idx="13"/>
          </p:nvPr>
        </p:nvSpPr>
        <p:spPr>
          <a:xfrm>
            <a:off x="242047" y="2008660"/>
            <a:ext cx="2268551" cy="1147615"/>
          </a:xfrm>
        </p:spPr>
        <p:txBody>
          <a:bodyPr anchor="ctr">
            <a:noAutofit/>
          </a:bodyPr>
          <a:lstStyle>
            <a:lvl2pPr marL="0" indent="0">
              <a:buNone/>
              <a:defRPr/>
            </a:lvl2pPr>
          </a:lstStyle>
          <a:p>
            <a:pPr lvl="0"/>
            <a:r>
              <a:rPr lang="en-US"/>
              <a:t>Click to edit Master text styles</a:t>
            </a:r>
          </a:p>
        </p:txBody>
      </p:sp>
      <p:sp>
        <p:nvSpPr>
          <p:cNvPr id="8" name="Content Placeholder 3">
            <a:extLst>
              <a:ext uri="{FF2B5EF4-FFF2-40B4-BE49-F238E27FC236}">
                <a16:creationId xmlns:a16="http://schemas.microsoft.com/office/drawing/2014/main" id="{C546ADF6-16FF-4101-A6EC-63E934E59F3F}"/>
              </a:ext>
            </a:extLst>
          </p:cNvPr>
          <p:cNvSpPr>
            <a:spLocks noGrp="1"/>
          </p:cNvSpPr>
          <p:nvPr>
            <p:ph sz="quarter" idx="14"/>
          </p:nvPr>
        </p:nvSpPr>
        <p:spPr>
          <a:xfrm>
            <a:off x="242047" y="3271205"/>
            <a:ext cx="2268551" cy="1147615"/>
          </a:xfrm>
        </p:spPr>
        <p:txBody>
          <a:bodyPr anchor="ctr">
            <a:noAutofit/>
          </a:bodyPr>
          <a:lstStyle>
            <a:lvl2pPr marL="0" indent="0">
              <a:buNone/>
              <a:defRPr/>
            </a:lvl2pPr>
          </a:lstStyle>
          <a:p>
            <a:pPr lvl="0"/>
            <a:r>
              <a:rPr lang="en-US"/>
              <a:t>Click to edit Master text styles</a:t>
            </a:r>
          </a:p>
        </p:txBody>
      </p:sp>
      <p:sp>
        <p:nvSpPr>
          <p:cNvPr id="9" name="Content Placeholder 3">
            <a:extLst>
              <a:ext uri="{FF2B5EF4-FFF2-40B4-BE49-F238E27FC236}">
                <a16:creationId xmlns:a16="http://schemas.microsoft.com/office/drawing/2014/main" id="{60BADC08-FABE-450F-8543-F87A5EED6F73}"/>
              </a:ext>
            </a:extLst>
          </p:cNvPr>
          <p:cNvSpPr>
            <a:spLocks noGrp="1"/>
          </p:cNvSpPr>
          <p:nvPr>
            <p:ph sz="quarter" idx="16"/>
          </p:nvPr>
        </p:nvSpPr>
        <p:spPr>
          <a:xfrm>
            <a:off x="2897675" y="727929"/>
            <a:ext cx="5515806" cy="1147615"/>
          </a:xfrm>
        </p:spPr>
        <p:txBody>
          <a:bodyPr anchor="ctr">
            <a:noAutofit/>
          </a:bodyPr>
          <a:lstStyle>
            <a:lvl1pPr marL="169863" indent="-169863">
              <a:buClr>
                <a:schemeClr val="tx2"/>
              </a:buClr>
              <a:buFont typeface="Arial" panose="020B0604020202020204" pitchFamily="34" charset="0"/>
              <a:buChar char="•"/>
              <a:defRPr sz="1400" b="0">
                <a:solidFill>
                  <a:srgbClr val="555555"/>
                </a:solidFill>
              </a:defRPr>
            </a:lvl1pPr>
            <a:lvl2pPr marL="174625" indent="-174625">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sp>
        <p:nvSpPr>
          <p:cNvPr id="10" name="Content Placeholder 3">
            <a:extLst>
              <a:ext uri="{FF2B5EF4-FFF2-40B4-BE49-F238E27FC236}">
                <a16:creationId xmlns:a16="http://schemas.microsoft.com/office/drawing/2014/main" id="{FBCA230C-297F-4F01-AC16-22B9BA8C4ADC}"/>
              </a:ext>
            </a:extLst>
          </p:cNvPr>
          <p:cNvSpPr>
            <a:spLocks noGrp="1"/>
          </p:cNvSpPr>
          <p:nvPr>
            <p:ph sz="quarter" idx="17"/>
          </p:nvPr>
        </p:nvSpPr>
        <p:spPr>
          <a:xfrm>
            <a:off x="2897675" y="2008659"/>
            <a:ext cx="5515806" cy="1147615"/>
          </a:xfrm>
        </p:spPr>
        <p:txBody>
          <a:bodyPr anchor="ctr">
            <a:noAutofit/>
          </a:bodyPr>
          <a:lstStyle>
            <a:lvl1pPr marL="169863" indent="-169863">
              <a:buClr>
                <a:schemeClr val="tx2"/>
              </a:buClr>
              <a:buFont typeface="Arial" panose="020B0604020202020204" pitchFamily="34" charset="0"/>
              <a:buChar char="•"/>
              <a:defRPr sz="1400" b="0">
                <a:solidFill>
                  <a:srgbClr val="555555"/>
                </a:solidFill>
              </a:defRPr>
            </a:lvl1pPr>
            <a:lvl2pPr marL="174625" indent="-174625">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sp>
        <p:nvSpPr>
          <p:cNvPr id="11" name="Content Placeholder 3">
            <a:extLst>
              <a:ext uri="{FF2B5EF4-FFF2-40B4-BE49-F238E27FC236}">
                <a16:creationId xmlns:a16="http://schemas.microsoft.com/office/drawing/2014/main" id="{53B8FCD4-56BD-48C7-BAA0-EAA52F0F2BF3}"/>
              </a:ext>
            </a:extLst>
          </p:cNvPr>
          <p:cNvSpPr>
            <a:spLocks noGrp="1"/>
          </p:cNvSpPr>
          <p:nvPr>
            <p:ph sz="quarter" idx="18"/>
          </p:nvPr>
        </p:nvSpPr>
        <p:spPr>
          <a:xfrm>
            <a:off x="2897675" y="3271205"/>
            <a:ext cx="5515806" cy="1147615"/>
          </a:xfrm>
        </p:spPr>
        <p:txBody>
          <a:bodyPr anchor="ctr">
            <a:noAutofit/>
          </a:bodyPr>
          <a:lstStyle>
            <a:lvl1pPr marL="169863" indent="-169863">
              <a:buClr>
                <a:schemeClr val="tx2"/>
              </a:buClr>
              <a:buFont typeface="Arial" panose="020B0604020202020204" pitchFamily="34" charset="0"/>
              <a:buChar char="•"/>
              <a:defRPr sz="1400" b="0">
                <a:solidFill>
                  <a:srgbClr val="555555"/>
                </a:solidFill>
              </a:defRPr>
            </a:lvl1pPr>
            <a:lvl2pPr marL="174625" indent="-174625">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cxnSp>
        <p:nvCxnSpPr>
          <p:cNvPr id="12" name="Straight Connector 11">
            <a:extLst>
              <a:ext uri="{FF2B5EF4-FFF2-40B4-BE49-F238E27FC236}">
                <a16:creationId xmlns:a16="http://schemas.microsoft.com/office/drawing/2014/main" id="{C863AE6E-4DCF-9D41-97C2-231D82B39DC8}"/>
              </a:ext>
            </a:extLst>
          </p:cNvPr>
          <p:cNvCxnSpPr>
            <a:cxnSpLocks/>
          </p:cNvCxnSpPr>
          <p:nvPr/>
        </p:nvCxnSpPr>
        <p:spPr>
          <a:xfrm>
            <a:off x="250285" y="1941239"/>
            <a:ext cx="7529837"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A2E525E-3434-BD42-B689-FC50E06FAB10}"/>
              </a:ext>
            </a:extLst>
          </p:cNvPr>
          <p:cNvCxnSpPr>
            <a:cxnSpLocks/>
          </p:cNvCxnSpPr>
          <p:nvPr/>
        </p:nvCxnSpPr>
        <p:spPr>
          <a:xfrm>
            <a:off x="221884" y="3219299"/>
            <a:ext cx="7529837"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6FB96CCF-415D-E847-80E9-8E898866B319}"/>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2023 Daikin Applied  </a:t>
            </a:r>
          </a:p>
        </p:txBody>
      </p:sp>
    </p:spTree>
    <p:custDataLst>
      <p:tags r:id="rId1"/>
    </p:custDataLst>
    <p:extLst>
      <p:ext uri="{BB962C8B-B14F-4D97-AF65-F5344CB8AC3E}">
        <p14:creationId xmlns:p14="http://schemas.microsoft.com/office/powerpoint/2010/main" val="1048912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Heading and 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7A1BE5-6B1F-4F2E-8E69-5B8DF3A39B54}"/>
              </a:ext>
            </a:extLst>
          </p:cNvPr>
          <p:cNvSpPr/>
          <p:nvPr/>
        </p:nvSpPr>
        <p:spPr>
          <a:xfrm>
            <a:off x="0" y="0"/>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 name="Right Triangle 10">
            <a:extLst>
              <a:ext uri="{FF2B5EF4-FFF2-40B4-BE49-F238E27FC236}">
                <a16:creationId xmlns:a16="http://schemas.microsoft.com/office/drawing/2014/main" id="{B44D1751-D44A-4BD6-AF71-768B6BCED547}"/>
              </a:ext>
            </a:extLst>
          </p:cNvPr>
          <p:cNvSpPr/>
          <p:nvPr/>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4" y="4366"/>
            <a:ext cx="7411417" cy="358750"/>
          </a:xfrm>
          <a:prstGeom prst="rect">
            <a:avLst/>
          </a:prstGeom>
        </p:spPr>
        <p:txBody>
          <a:bodyPr/>
          <a:lstStyle>
            <a:lvl1pPr>
              <a:defRPr>
                <a:solidFill>
                  <a:schemeClr val="bg1"/>
                </a:solidFill>
              </a:defRPr>
            </a:lvl1pPr>
          </a:lstStyle>
          <a:p>
            <a:r>
              <a:rPr lang="en-US"/>
              <a:t>Click to edit Master title style</a:t>
            </a:r>
          </a:p>
        </p:txBody>
      </p:sp>
      <p:sp>
        <p:nvSpPr>
          <p:cNvPr id="7" name="Chart Placeholder 6">
            <a:extLst>
              <a:ext uri="{FF2B5EF4-FFF2-40B4-BE49-F238E27FC236}">
                <a16:creationId xmlns:a16="http://schemas.microsoft.com/office/drawing/2014/main" id="{2E008EF3-9520-8144-BE3C-F20C18395895}"/>
              </a:ext>
            </a:extLst>
          </p:cNvPr>
          <p:cNvSpPr>
            <a:spLocks noGrp="1"/>
          </p:cNvSpPr>
          <p:nvPr>
            <p:ph type="chart" sz="quarter" idx="12"/>
          </p:nvPr>
        </p:nvSpPr>
        <p:spPr>
          <a:xfrm>
            <a:off x="2224088" y="1185863"/>
            <a:ext cx="4052887" cy="2438400"/>
          </a:xfrm>
        </p:spPr>
        <p:txBody>
          <a:bodyPr/>
          <a:lstStyle/>
          <a:p>
            <a:r>
              <a:rPr lang="en-US"/>
              <a:t>Click icon to add chart</a:t>
            </a:r>
          </a:p>
        </p:txBody>
      </p:sp>
      <p:graphicFrame>
        <p:nvGraphicFramePr>
          <p:cNvPr id="8" name="Chart 7">
            <a:extLst>
              <a:ext uri="{FF2B5EF4-FFF2-40B4-BE49-F238E27FC236}">
                <a16:creationId xmlns:a16="http://schemas.microsoft.com/office/drawing/2014/main" id="{50561F7B-583D-D24E-81CD-3996B024384F}"/>
              </a:ext>
            </a:extLst>
          </p:cNvPr>
          <p:cNvGraphicFramePr/>
          <p:nvPr>
            <p:extLst>
              <p:ext uri="{D42A27DB-BD31-4B8C-83A1-F6EECF244321}">
                <p14:modId xmlns:p14="http://schemas.microsoft.com/office/powerpoint/2010/main" val="4135951783"/>
              </p:ext>
            </p:extLst>
          </p:nvPr>
        </p:nvGraphicFramePr>
        <p:xfrm>
          <a:off x="1524000" y="53975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3" name="Footer Placeholder 3">
            <a:extLst>
              <a:ext uri="{FF2B5EF4-FFF2-40B4-BE49-F238E27FC236}">
                <a16:creationId xmlns:a16="http://schemas.microsoft.com/office/drawing/2014/main" id="{1AEBE4AE-4A4F-E748-16F9-0F004C6E5EB2}"/>
              </a:ext>
            </a:extLst>
          </p:cNvPr>
          <p:cNvSpPr>
            <a:spLocks noGrp="1"/>
          </p:cNvSpPr>
          <p:nvPr>
            <p:ph type="ftr" sz="quarter" idx="4294967295"/>
          </p:nvPr>
        </p:nvSpPr>
        <p:spPr>
          <a:xfrm>
            <a:off x="242047" y="4807424"/>
            <a:ext cx="2895600" cy="273050"/>
          </a:xfrm>
          <a:prstGeom prst="rect">
            <a:avLst/>
          </a:prstGeom>
        </p:spPr>
        <p:txBody>
          <a:bodyPr/>
          <a:lstStyle/>
          <a:p>
            <a:pPr defTabSz="914378"/>
            <a:r>
              <a:rPr lang="en-US">
                <a:solidFill>
                  <a:srgbClr val="FFFFFF">
                    <a:lumMod val="50000"/>
                  </a:srgbClr>
                </a:solidFill>
                <a:latin typeface="Arial"/>
              </a:rPr>
              <a:t>©2024 Daikin Applied  </a:t>
            </a:r>
          </a:p>
        </p:txBody>
      </p:sp>
    </p:spTree>
    <p:custDataLst>
      <p:tags r:id="rId1"/>
    </p:custDataLst>
    <p:extLst>
      <p:ext uri="{BB962C8B-B14F-4D97-AF65-F5344CB8AC3E}">
        <p14:creationId xmlns:p14="http://schemas.microsoft.com/office/powerpoint/2010/main" val="27086001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Blank slide">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E4F1B612-1164-5D45-F626-F932741CD4DA}"/>
              </a:ext>
            </a:extLst>
          </p:cNvPr>
          <p:cNvSpPr>
            <a:spLocks noGrp="1"/>
          </p:cNvSpPr>
          <p:nvPr>
            <p:ph type="ftr" sz="quarter" idx="4294967295"/>
          </p:nvPr>
        </p:nvSpPr>
        <p:spPr>
          <a:xfrm>
            <a:off x="242047" y="4807424"/>
            <a:ext cx="2895600" cy="273050"/>
          </a:xfrm>
          <a:prstGeom prst="rect">
            <a:avLst/>
          </a:prstGeom>
        </p:spPr>
        <p:txBody>
          <a:bodyPr/>
          <a:lstStyle/>
          <a:p>
            <a:pPr defTabSz="914378"/>
            <a:r>
              <a:rPr lang="en-US">
                <a:solidFill>
                  <a:srgbClr val="FFFFFF">
                    <a:lumMod val="50000"/>
                  </a:srgbClr>
                </a:solidFill>
                <a:latin typeface="Arial"/>
              </a:rPr>
              <a:t>©2024 Daikin Applied  </a:t>
            </a:r>
          </a:p>
        </p:txBody>
      </p:sp>
    </p:spTree>
    <p:custDataLst>
      <p:tags r:id="rId1"/>
    </p:custDataLst>
    <p:extLst>
      <p:ext uri="{BB962C8B-B14F-4D97-AF65-F5344CB8AC3E}">
        <p14:creationId xmlns:p14="http://schemas.microsoft.com/office/powerpoint/2010/main" val="15805614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Slide ">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indoor, floor, ceiling, white&#10;&#10;Description automatically generated">
            <a:extLst>
              <a:ext uri="{FF2B5EF4-FFF2-40B4-BE49-F238E27FC236}">
                <a16:creationId xmlns:a16="http://schemas.microsoft.com/office/drawing/2014/main" id="{D93A7313-314D-9C48-8A52-C6BB00BF52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78" y="479669"/>
            <a:ext cx="9147176" cy="3949717"/>
          </a:xfrm>
          <a:prstGeom prst="rect">
            <a:avLst/>
          </a:prstGeom>
        </p:spPr>
      </p:pic>
      <p:sp>
        <p:nvSpPr>
          <p:cNvPr id="2" name="Title 1"/>
          <p:cNvSpPr>
            <a:spLocks noGrp="1"/>
          </p:cNvSpPr>
          <p:nvPr>
            <p:ph type="ctrTitle" hasCustomPrompt="1"/>
          </p:nvPr>
        </p:nvSpPr>
        <p:spPr>
          <a:xfrm>
            <a:off x="0" y="1436914"/>
            <a:ext cx="9143999" cy="1600200"/>
          </a:xfrm>
          <a:prstGeom prst="rect">
            <a:avLst/>
          </a:prstGeom>
          <a:solidFill>
            <a:srgbClr val="0097E0">
              <a:alpha val="82000"/>
            </a:srgbClr>
          </a:solidFill>
        </p:spPr>
        <p:txBody>
          <a:bodyPr wrap="none" lIns="0" tIns="182880" rIns="0" bIns="0" anchor="t">
            <a:noAutofit/>
          </a:bodyPr>
          <a:lstStyle>
            <a:lvl1pPr algn="ctr">
              <a:defRPr sz="2800" b="1" i="0" cap="all" baseline="0">
                <a:solidFill>
                  <a:schemeClr val="bg1"/>
                </a:solidFill>
                <a:latin typeface="Arial" panose="020B0604020202020204" pitchFamily="34" charset="0"/>
              </a:defRPr>
            </a:lvl1pPr>
          </a:lstStyle>
          <a:p>
            <a:r>
              <a:rPr lang="en-US"/>
              <a:t>Click to edit Master Title</a:t>
            </a:r>
          </a:p>
        </p:txBody>
      </p:sp>
      <p:sp>
        <p:nvSpPr>
          <p:cNvPr id="11" name="Text Placeholder 5">
            <a:extLst>
              <a:ext uri="{FF2B5EF4-FFF2-40B4-BE49-F238E27FC236}">
                <a16:creationId xmlns:a16="http://schemas.microsoft.com/office/drawing/2014/main" id="{03828735-DA98-4D7E-BE71-782CF36FACFA}"/>
              </a:ext>
            </a:extLst>
          </p:cNvPr>
          <p:cNvSpPr>
            <a:spLocks noGrp="1"/>
          </p:cNvSpPr>
          <p:nvPr>
            <p:ph type="body" sz="quarter" idx="11" hasCustomPrompt="1"/>
          </p:nvPr>
        </p:nvSpPr>
        <p:spPr>
          <a:xfrm>
            <a:off x="7142" y="2005263"/>
            <a:ext cx="9129716" cy="465365"/>
          </a:xfrm>
        </p:spPr>
        <p:txBody>
          <a:bodyPr/>
          <a:lstStyle>
            <a:lvl1pPr algn="ctr">
              <a:defRPr sz="1800">
                <a:solidFill>
                  <a:schemeClr val="bg1"/>
                </a:solidFill>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9B66E121-BF06-B24F-91B4-BE121EC2099B}"/>
              </a:ext>
            </a:extLst>
          </p:cNvPr>
          <p:cNvSpPr>
            <a:spLocks noGrp="1"/>
          </p:cNvSpPr>
          <p:nvPr>
            <p:ph type="body" sz="quarter" idx="15" hasCustomPrompt="1"/>
          </p:nvPr>
        </p:nvSpPr>
        <p:spPr>
          <a:xfrm>
            <a:off x="21424" y="2470628"/>
            <a:ext cx="9129716" cy="566487"/>
          </a:xfrm>
        </p:spPr>
        <p:txBody>
          <a:bodyPr/>
          <a:lstStyle>
            <a:lvl1pPr algn="ctr">
              <a:defRPr b="0">
                <a:solidFill>
                  <a:schemeClr val="bg1"/>
                </a:solidFill>
              </a:defRPr>
            </a:lvl1pPr>
          </a:lstStyle>
          <a:p>
            <a:pPr lvl="0"/>
            <a:r>
              <a:rPr lang="en-US"/>
              <a:t>Presented by: ADD your name and title</a:t>
            </a:r>
          </a:p>
        </p:txBody>
      </p:sp>
      <p:sp>
        <p:nvSpPr>
          <p:cNvPr id="13" name="Footer Placeholder 4">
            <a:extLst>
              <a:ext uri="{FF2B5EF4-FFF2-40B4-BE49-F238E27FC236}">
                <a16:creationId xmlns:a16="http://schemas.microsoft.com/office/drawing/2014/main" id="{81DF57EC-9798-7B4D-94F8-5C9FDBDB724E}"/>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a:t>
            </a:r>
          </a:p>
        </p:txBody>
      </p:sp>
      <p:pic>
        <p:nvPicPr>
          <p:cNvPr id="14" name="Picture 13">
            <a:extLst>
              <a:ext uri="{FF2B5EF4-FFF2-40B4-BE49-F238E27FC236}">
                <a16:creationId xmlns:a16="http://schemas.microsoft.com/office/drawing/2014/main" id="{52DDC4F3-82F9-6747-AB67-A3D672FC74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95089" y="4869656"/>
            <a:ext cx="1047199" cy="218519"/>
          </a:xfrm>
          <a:prstGeom prst="rect">
            <a:avLst/>
          </a:prstGeom>
        </p:spPr>
      </p:pic>
    </p:spTree>
    <p:custDataLst>
      <p:tags r:id="rId1"/>
    </p:custDataLst>
    <p:extLst>
      <p:ext uri="{BB962C8B-B14F-4D97-AF65-F5344CB8AC3E}">
        <p14:creationId xmlns:p14="http://schemas.microsoft.com/office/powerpoint/2010/main" val="1751991161"/>
      </p:ext>
    </p:extLst>
  </p:cSld>
  <p:clrMapOvr>
    <a:masterClrMapping/>
  </p:clrMapOvr>
  <p:hf sldNum="0" hd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5" name="Picture 4" descr="A picture containing indoor, floor, ceiling, white&#10;&#10;Description automatically generated">
            <a:extLst>
              <a:ext uri="{FF2B5EF4-FFF2-40B4-BE49-F238E27FC236}">
                <a16:creationId xmlns:a16="http://schemas.microsoft.com/office/drawing/2014/main" id="{682EB6D2-049C-2E4E-B377-5CDDCFAF05D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899032"/>
            <a:ext cx="9144000" cy="3334871"/>
          </a:xfrm>
          <a:prstGeom prst="rect">
            <a:avLst/>
          </a:prstGeom>
        </p:spPr>
      </p:pic>
      <p:sp>
        <p:nvSpPr>
          <p:cNvPr id="2" name="Title 1"/>
          <p:cNvSpPr>
            <a:spLocks noGrp="1"/>
          </p:cNvSpPr>
          <p:nvPr>
            <p:ph type="ctrTitle" hasCustomPrompt="1"/>
          </p:nvPr>
        </p:nvSpPr>
        <p:spPr>
          <a:xfrm>
            <a:off x="0" y="2446421"/>
            <a:ext cx="5486400" cy="914400"/>
          </a:xfrm>
          <a:prstGeom prst="rect">
            <a:avLst/>
          </a:prstGeom>
          <a:solidFill>
            <a:schemeClr val="tx2">
              <a:alpha val="82000"/>
            </a:schemeClr>
          </a:solidFill>
        </p:spPr>
        <p:txBody>
          <a:bodyPr lIns="0" tIns="0" rIns="0" bIns="0" anchor="ctr">
            <a:noAutofit/>
          </a:bodyPr>
          <a:lstStyle>
            <a:lvl1pPr algn="ctr">
              <a:defRPr sz="2800" b="1" i="0" cap="none" baseline="0">
                <a:solidFill>
                  <a:schemeClr val="bg1"/>
                </a:solidFill>
                <a:latin typeface="Arial" panose="020B0604020202020204" pitchFamily="34" charset="0"/>
              </a:defRPr>
            </a:lvl1pPr>
          </a:lstStyle>
          <a:p>
            <a:r>
              <a:rPr lang="en-US"/>
              <a:t>Click to Edit Transition Slide</a:t>
            </a:r>
          </a:p>
        </p:txBody>
      </p:sp>
      <p:sp>
        <p:nvSpPr>
          <p:cNvPr id="8" name="Footer Placeholder 4">
            <a:extLst>
              <a:ext uri="{FF2B5EF4-FFF2-40B4-BE49-F238E27FC236}">
                <a16:creationId xmlns:a16="http://schemas.microsoft.com/office/drawing/2014/main" id="{321A06E0-0570-D741-BD6C-98CBDEE800DD}"/>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a:t>
            </a:r>
          </a:p>
        </p:txBody>
      </p:sp>
    </p:spTree>
    <p:custDataLst>
      <p:tags r:id="rId1"/>
    </p:custDataLst>
    <p:extLst>
      <p:ext uri="{BB962C8B-B14F-4D97-AF65-F5344CB8AC3E}">
        <p14:creationId xmlns:p14="http://schemas.microsoft.com/office/powerpoint/2010/main" val="33646452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Slide B">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EE8009-AEF4-3641-B3CB-7D16BD07D8F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922" t="9432" b="9326"/>
          <a:stretch/>
        </p:blipFill>
        <p:spPr>
          <a:xfrm>
            <a:off x="7142" y="394993"/>
            <a:ext cx="9143121" cy="4186990"/>
          </a:xfrm>
          <a:prstGeom prst="rect">
            <a:avLst/>
          </a:prstGeom>
        </p:spPr>
      </p:pic>
      <p:sp>
        <p:nvSpPr>
          <p:cNvPr id="2" name="Title 1"/>
          <p:cNvSpPr>
            <a:spLocks noGrp="1"/>
          </p:cNvSpPr>
          <p:nvPr>
            <p:ph type="ctrTitle" hasCustomPrompt="1"/>
          </p:nvPr>
        </p:nvSpPr>
        <p:spPr>
          <a:xfrm>
            <a:off x="0" y="1436914"/>
            <a:ext cx="9143999" cy="1600200"/>
          </a:xfrm>
          <a:prstGeom prst="rect">
            <a:avLst/>
          </a:prstGeom>
          <a:solidFill>
            <a:srgbClr val="0097E0">
              <a:alpha val="82000"/>
            </a:srgbClr>
          </a:solidFill>
        </p:spPr>
        <p:txBody>
          <a:bodyPr wrap="none" lIns="0" tIns="274320" rIns="0" bIns="0" anchor="t">
            <a:noAutofit/>
          </a:bodyPr>
          <a:lstStyle>
            <a:lvl1pPr algn="ctr">
              <a:defRPr sz="2800" b="1" i="0" cap="all" baseline="0">
                <a:solidFill>
                  <a:schemeClr val="bg1"/>
                </a:solidFill>
                <a:latin typeface="Arial" panose="020B0604020202020204" pitchFamily="34" charset="0"/>
              </a:defRPr>
            </a:lvl1pPr>
          </a:lstStyle>
          <a:p>
            <a:r>
              <a:rPr lang="en-US"/>
              <a:t>Click to edit Master Title</a:t>
            </a:r>
          </a:p>
        </p:txBody>
      </p:sp>
      <p:sp>
        <p:nvSpPr>
          <p:cNvPr id="11" name="Text Placeholder 5">
            <a:extLst>
              <a:ext uri="{FF2B5EF4-FFF2-40B4-BE49-F238E27FC236}">
                <a16:creationId xmlns:a16="http://schemas.microsoft.com/office/drawing/2014/main" id="{03828735-DA98-4D7E-BE71-782CF36FACFA}"/>
              </a:ext>
            </a:extLst>
          </p:cNvPr>
          <p:cNvSpPr>
            <a:spLocks noGrp="1"/>
          </p:cNvSpPr>
          <p:nvPr>
            <p:ph type="body" sz="quarter" idx="11" hasCustomPrompt="1"/>
          </p:nvPr>
        </p:nvSpPr>
        <p:spPr>
          <a:xfrm>
            <a:off x="7142" y="2091871"/>
            <a:ext cx="9129716" cy="376801"/>
          </a:xfrm>
        </p:spPr>
        <p:txBody>
          <a:bodyPr/>
          <a:lstStyle>
            <a:lvl1pPr algn="ctr">
              <a:defRPr sz="1800">
                <a:solidFill>
                  <a:schemeClr val="bg1"/>
                </a:solidFill>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9B66E121-BF06-B24F-91B4-BE121EC2099B}"/>
              </a:ext>
            </a:extLst>
          </p:cNvPr>
          <p:cNvSpPr>
            <a:spLocks noGrp="1"/>
          </p:cNvSpPr>
          <p:nvPr>
            <p:ph type="body" sz="quarter" idx="15" hasCustomPrompt="1"/>
          </p:nvPr>
        </p:nvSpPr>
        <p:spPr>
          <a:xfrm>
            <a:off x="7142" y="2468673"/>
            <a:ext cx="9129716" cy="568441"/>
          </a:xfrm>
        </p:spPr>
        <p:txBody>
          <a:bodyPr/>
          <a:lstStyle>
            <a:lvl1pPr algn="ctr">
              <a:defRPr b="0">
                <a:solidFill>
                  <a:schemeClr val="bg1"/>
                </a:solidFill>
              </a:defRPr>
            </a:lvl1pPr>
          </a:lstStyle>
          <a:p>
            <a:pPr lvl="0"/>
            <a:r>
              <a:rPr lang="en-US"/>
              <a:t>Presented by: ADD your name and title</a:t>
            </a:r>
          </a:p>
        </p:txBody>
      </p:sp>
      <p:sp>
        <p:nvSpPr>
          <p:cNvPr id="13" name="Footer Placeholder 4">
            <a:extLst>
              <a:ext uri="{FF2B5EF4-FFF2-40B4-BE49-F238E27FC236}">
                <a16:creationId xmlns:a16="http://schemas.microsoft.com/office/drawing/2014/main" id="{81DF57EC-9798-7B4D-94F8-5C9FDBDB724E}"/>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pic>
        <p:nvPicPr>
          <p:cNvPr id="14" name="Picture 13">
            <a:extLst>
              <a:ext uri="{FF2B5EF4-FFF2-40B4-BE49-F238E27FC236}">
                <a16:creationId xmlns:a16="http://schemas.microsoft.com/office/drawing/2014/main" id="{52DDC4F3-82F9-6747-AB67-A3D672FC74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95089" y="4869656"/>
            <a:ext cx="1047199" cy="218519"/>
          </a:xfrm>
          <a:prstGeom prst="rect">
            <a:avLst/>
          </a:prstGeom>
        </p:spPr>
      </p:pic>
    </p:spTree>
    <p:custDataLst>
      <p:tags r:id="rId1"/>
    </p:custDataLst>
    <p:extLst>
      <p:ext uri="{BB962C8B-B14F-4D97-AF65-F5344CB8AC3E}">
        <p14:creationId xmlns:p14="http://schemas.microsoft.com/office/powerpoint/2010/main" val="14238095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ransition Slide 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1307F7-99E9-AC4F-A2D4-A80E03C9EC2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922" t="9432" b="9326"/>
          <a:stretch/>
        </p:blipFill>
        <p:spPr>
          <a:xfrm>
            <a:off x="7142" y="394993"/>
            <a:ext cx="9143121" cy="4186990"/>
          </a:xfrm>
          <a:prstGeom prst="rect">
            <a:avLst/>
          </a:prstGeom>
        </p:spPr>
      </p:pic>
      <p:sp>
        <p:nvSpPr>
          <p:cNvPr id="2" name="Title 1"/>
          <p:cNvSpPr>
            <a:spLocks noGrp="1"/>
          </p:cNvSpPr>
          <p:nvPr>
            <p:ph type="ctrTitle" hasCustomPrompt="1"/>
          </p:nvPr>
        </p:nvSpPr>
        <p:spPr>
          <a:xfrm>
            <a:off x="7142" y="1657350"/>
            <a:ext cx="5486400" cy="914400"/>
          </a:xfrm>
          <a:prstGeom prst="rect">
            <a:avLst/>
          </a:prstGeom>
          <a:solidFill>
            <a:schemeClr val="tx2">
              <a:alpha val="82000"/>
            </a:schemeClr>
          </a:solidFill>
        </p:spPr>
        <p:txBody>
          <a:bodyPr lIns="0" tIns="0" rIns="0" bIns="0" anchor="ctr">
            <a:noAutofit/>
          </a:bodyPr>
          <a:lstStyle>
            <a:lvl1pPr algn="ctr">
              <a:defRPr sz="2800" b="1" i="0" cap="none" baseline="0">
                <a:solidFill>
                  <a:schemeClr val="bg1"/>
                </a:solidFill>
                <a:latin typeface="Arial" panose="020B0604020202020204" pitchFamily="34" charset="0"/>
              </a:defRPr>
            </a:lvl1pPr>
          </a:lstStyle>
          <a:p>
            <a:r>
              <a:rPr lang="en-US"/>
              <a:t>Click to Edit Transition Slide</a:t>
            </a:r>
          </a:p>
        </p:txBody>
      </p:sp>
      <p:sp>
        <p:nvSpPr>
          <p:cNvPr id="8" name="Footer Placeholder 4">
            <a:extLst>
              <a:ext uri="{FF2B5EF4-FFF2-40B4-BE49-F238E27FC236}">
                <a16:creationId xmlns:a16="http://schemas.microsoft.com/office/drawing/2014/main" id="{321A06E0-0570-D741-BD6C-98CBDEE800DD}"/>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spTree>
    <p:custDataLst>
      <p:tags r:id="rId1"/>
    </p:custDataLst>
    <p:extLst>
      <p:ext uri="{BB962C8B-B14F-4D97-AF65-F5344CB8AC3E}">
        <p14:creationId xmlns:p14="http://schemas.microsoft.com/office/powerpoint/2010/main" val="10685264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pic>
        <p:nvPicPr>
          <p:cNvPr id="10" name="Picture 9" descr="A picture containing indoor, floor, ceiling, white&#10;&#10;Description automatically generated">
            <a:extLst>
              <a:ext uri="{FF2B5EF4-FFF2-40B4-BE49-F238E27FC236}">
                <a16:creationId xmlns:a16="http://schemas.microsoft.com/office/drawing/2014/main" id="{6B420303-5007-2441-88E5-9162DC05A56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3178" y="479669"/>
            <a:ext cx="9147176" cy="3949717"/>
          </a:xfrm>
          <a:prstGeom prst="rect">
            <a:avLst/>
          </a:prstGeom>
        </p:spPr>
      </p:pic>
      <p:sp>
        <p:nvSpPr>
          <p:cNvPr id="2" name="Title 1"/>
          <p:cNvSpPr>
            <a:spLocks noGrp="1"/>
          </p:cNvSpPr>
          <p:nvPr>
            <p:ph type="ctrTitle" hasCustomPrompt="1"/>
          </p:nvPr>
        </p:nvSpPr>
        <p:spPr>
          <a:xfrm>
            <a:off x="-10694" y="1411705"/>
            <a:ext cx="9154693" cy="1965960"/>
          </a:xfrm>
          <a:prstGeom prst="rect">
            <a:avLst/>
          </a:prstGeom>
          <a:solidFill>
            <a:srgbClr val="0097E0">
              <a:alpha val="82000"/>
            </a:srgbClr>
          </a:solidFill>
        </p:spPr>
        <p:txBody>
          <a:bodyPr lIns="182880" tIns="274320" rIns="182880" bIns="182880" anchor="t">
            <a:noAutofit/>
          </a:bodyPr>
          <a:lstStyle>
            <a:lvl1pPr algn="ctr">
              <a:defRPr sz="2800" b="1" i="0" cap="all" baseline="0">
                <a:solidFill>
                  <a:schemeClr val="bg1"/>
                </a:solidFill>
                <a:latin typeface="Arial" panose="020B0604020202020204" pitchFamily="34" charset="0"/>
              </a:defRPr>
            </a:lvl1pPr>
          </a:lstStyle>
          <a:p>
            <a:r>
              <a:rPr lang="en-US"/>
              <a:t>Thank you for your time and attention</a:t>
            </a:r>
          </a:p>
        </p:txBody>
      </p:sp>
      <p:sp>
        <p:nvSpPr>
          <p:cNvPr id="8" name="Text Placeholder 5">
            <a:extLst>
              <a:ext uri="{FF2B5EF4-FFF2-40B4-BE49-F238E27FC236}">
                <a16:creationId xmlns:a16="http://schemas.microsoft.com/office/drawing/2014/main" id="{0BC8FD5A-0473-4F47-B6D4-95A2924D4126}"/>
              </a:ext>
            </a:extLst>
          </p:cNvPr>
          <p:cNvSpPr>
            <a:spLocks noGrp="1"/>
          </p:cNvSpPr>
          <p:nvPr>
            <p:ph type="body" sz="quarter" idx="12" hasCustomPrompt="1"/>
          </p:nvPr>
        </p:nvSpPr>
        <p:spPr>
          <a:xfrm>
            <a:off x="-10695" y="2309523"/>
            <a:ext cx="9154695" cy="357605"/>
          </a:xfrm>
        </p:spPr>
        <p:txBody>
          <a:bodyPr lIns="274320"/>
          <a:lstStyle>
            <a:lvl1pPr marL="0" indent="0" algn="ctr">
              <a:spcAft>
                <a:spcPts val="600"/>
              </a:spcAft>
              <a:buFont typeface="Arial" panose="020B0604020202020204" pitchFamily="34" charset="0"/>
              <a:buNone/>
              <a:tabLst>
                <a:tab pos="171450" algn="l"/>
              </a:tabLst>
              <a:defRPr sz="1800" b="0">
                <a:solidFill>
                  <a:schemeClr val="bg1"/>
                </a:solidFill>
              </a:defRPr>
            </a:lvl1pPr>
            <a:lvl2pPr marL="171450" indent="-171450">
              <a:spcAft>
                <a:spcPts val="600"/>
              </a:spcAft>
              <a:buClr>
                <a:schemeClr val="bg1"/>
              </a:buClr>
              <a:buFont typeface="Arial" panose="020B0604020202020204" pitchFamily="34" charset="0"/>
              <a:buNone/>
              <a:defRPr sz="1800">
                <a:solidFill>
                  <a:schemeClr val="bg1"/>
                </a:solidFill>
              </a:defRPr>
            </a:lvl2pPr>
          </a:lstStyle>
          <a:p>
            <a:pPr lvl="0"/>
            <a:r>
              <a:rPr lang="en-US"/>
              <a:t>For more information, contact:</a:t>
            </a:r>
          </a:p>
        </p:txBody>
      </p:sp>
      <p:sp>
        <p:nvSpPr>
          <p:cNvPr id="6" name="Text Placeholder 5">
            <a:extLst>
              <a:ext uri="{FF2B5EF4-FFF2-40B4-BE49-F238E27FC236}">
                <a16:creationId xmlns:a16="http://schemas.microsoft.com/office/drawing/2014/main" id="{6B019B22-F657-974A-9CB3-0E9AB8BACBEC}"/>
              </a:ext>
            </a:extLst>
          </p:cNvPr>
          <p:cNvSpPr>
            <a:spLocks noGrp="1"/>
          </p:cNvSpPr>
          <p:nvPr>
            <p:ph type="body" sz="quarter" idx="14" hasCustomPrompt="1"/>
          </p:nvPr>
        </p:nvSpPr>
        <p:spPr>
          <a:xfrm>
            <a:off x="0" y="2674903"/>
            <a:ext cx="9144000" cy="682059"/>
          </a:xfrm>
        </p:spPr>
        <p:txBody>
          <a:bodyPr lIns="274320"/>
          <a:lstStyle>
            <a:lvl1pPr algn="ctr">
              <a:spcAft>
                <a:spcPts val="0"/>
              </a:spcAft>
              <a:defRPr sz="1800" b="0">
                <a:solidFill>
                  <a:schemeClr val="bg1"/>
                </a:solidFill>
              </a:defRPr>
            </a:lvl1pPr>
          </a:lstStyle>
          <a:p>
            <a:pPr lvl="0"/>
            <a:r>
              <a:rPr lang="en-US"/>
              <a:t>ADD Presenter Name</a:t>
            </a:r>
            <a:br>
              <a:rPr lang="en-US"/>
            </a:br>
            <a:r>
              <a:rPr lang="en-US"/>
              <a:t>ADD Contact Information</a:t>
            </a:r>
          </a:p>
        </p:txBody>
      </p:sp>
      <p:sp>
        <p:nvSpPr>
          <p:cNvPr id="11" name="Footer Placeholder 4">
            <a:extLst>
              <a:ext uri="{FF2B5EF4-FFF2-40B4-BE49-F238E27FC236}">
                <a16:creationId xmlns:a16="http://schemas.microsoft.com/office/drawing/2014/main" id="{22DB7133-65F5-334B-B2FA-236290163FC9}"/>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a:t>
            </a:r>
          </a:p>
        </p:txBody>
      </p:sp>
    </p:spTree>
    <p:custDataLst>
      <p:tags r:id="rId1"/>
    </p:custDataLst>
    <p:extLst>
      <p:ext uri="{BB962C8B-B14F-4D97-AF65-F5344CB8AC3E}">
        <p14:creationId xmlns:p14="http://schemas.microsoft.com/office/powerpoint/2010/main" val="2992283790"/>
      </p:ext>
    </p:extLst>
  </p:cSld>
  <p:clrMapOvr>
    <a:masterClrMapping/>
  </p:clrMapOvr>
  <p:hf sldNum="0" hd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Section Divider-Bldg Title Slide">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744279" y="0"/>
            <a:ext cx="988828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8397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Section Divider-Bldg 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9220200" cy="5143500"/>
          </a:xfrm>
          <a:prstGeom prst="rect">
            <a:avLst/>
          </a:prstGeom>
        </p:spPr>
      </p:pic>
    </p:spTree>
    <p:extLst>
      <p:ext uri="{BB962C8B-B14F-4D97-AF65-F5344CB8AC3E}">
        <p14:creationId xmlns:p14="http://schemas.microsoft.com/office/powerpoint/2010/main" val="28405283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_Section Divider-Bldg 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5143501"/>
          </a:xfrm>
          <a:prstGeom prst="rect">
            <a:avLst/>
          </a:prstGeom>
        </p:spPr>
      </p:pic>
    </p:spTree>
    <p:extLst>
      <p:ext uri="{BB962C8B-B14F-4D97-AF65-F5344CB8AC3E}">
        <p14:creationId xmlns:p14="http://schemas.microsoft.com/office/powerpoint/2010/main" val="3718139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Heading and 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7A1BE5-6B1F-4F2E-8E69-5B8DF3A39B54}"/>
              </a:ext>
            </a:extLst>
          </p:cNvPr>
          <p:cNvSpPr/>
          <p:nvPr/>
        </p:nvSpPr>
        <p:spPr>
          <a:xfrm>
            <a:off x="0" y="0"/>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 name="Right Triangle 10">
            <a:extLst>
              <a:ext uri="{FF2B5EF4-FFF2-40B4-BE49-F238E27FC236}">
                <a16:creationId xmlns:a16="http://schemas.microsoft.com/office/drawing/2014/main" id="{B44D1751-D44A-4BD6-AF71-768B6BCED547}"/>
              </a:ext>
            </a:extLst>
          </p:cNvPr>
          <p:cNvSpPr/>
          <p:nvPr/>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4" y="4366"/>
            <a:ext cx="7411417" cy="358750"/>
          </a:xfrm>
          <a:prstGeom prst="rect">
            <a:avLst/>
          </a:prstGeom>
        </p:spPr>
        <p:txBody>
          <a:bodyPr/>
          <a:lstStyle>
            <a:lvl1pPr>
              <a:defRPr>
                <a:solidFill>
                  <a:schemeClr val="bg1"/>
                </a:solidFill>
              </a:defRPr>
            </a:lvl1pPr>
          </a:lstStyle>
          <a:p>
            <a:r>
              <a:rPr lang="en-US"/>
              <a:t>Click to edit Master title style</a:t>
            </a:r>
          </a:p>
        </p:txBody>
      </p:sp>
      <p:sp>
        <p:nvSpPr>
          <p:cNvPr id="7" name="Chart Placeholder 6">
            <a:extLst>
              <a:ext uri="{FF2B5EF4-FFF2-40B4-BE49-F238E27FC236}">
                <a16:creationId xmlns:a16="http://schemas.microsoft.com/office/drawing/2014/main" id="{2E008EF3-9520-8144-BE3C-F20C18395895}"/>
              </a:ext>
            </a:extLst>
          </p:cNvPr>
          <p:cNvSpPr>
            <a:spLocks noGrp="1"/>
          </p:cNvSpPr>
          <p:nvPr>
            <p:ph type="chart" sz="quarter" idx="12"/>
          </p:nvPr>
        </p:nvSpPr>
        <p:spPr>
          <a:xfrm>
            <a:off x="2224088" y="1185863"/>
            <a:ext cx="4052887" cy="2438400"/>
          </a:xfrm>
        </p:spPr>
        <p:txBody>
          <a:bodyPr/>
          <a:lstStyle/>
          <a:p>
            <a:r>
              <a:rPr lang="en-US"/>
              <a:t>Click icon to add chart</a:t>
            </a:r>
          </a:p>
        </p:txBody>
      </p:sp>
      <p:graphicFrame>
        <p:nvGraphicFramePr>
          <p:cNvPr id="8" name="Chart 7">
            <a:extLst>
              <a:ext uri="{FF2B5EF4-FFF2-40B4-BE49-F238E27FC236}">
                <a16:creationId xmlns:a16="http://schemas.microsoft.com/office/drawing/2014/main" id="{50561F7B-583D-D24E-81CD-3996B024384F}"/>
              </a:ext>
            </a:extLst>
          </p:cNvPr>
          <p:cNvGraphicFramePr/>
          <p:nvPr>
            <p:extLst>
              <p:ext uri="{D42A27DB-BD31-4B8C-83A1-F6EECF244321}">
                <p14:modId xmlns:p14="http://schemas.microsoft.com/office/powerpoint/2010/main" val="4135951783"/>
              </p:ext>
            </p:extLst>
          </p:nvPr>
        </p:nvGraphicFramePr>
        <p:xfrm>
          <a:off x="1524000" y="53975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9" name="Footer Placeholder 4">
            <a:extLst>
              <a:ext uri="{FF2B5EF4-FFF2-40B4-BE49-F238E27FC236}">
                <a16:creationId xmlns:a16="http://schemas.microsoft.com/office/drawing/2014/main" id="{6FEC56B8-EAB8-624C-A646-D71FA4AC0525}"/>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2023 Daikin Applied  </a:t>
            </a:r>
          </a:p>
        </p:txBody>
      </p:sp>
    </p:spTree>
    <p:custDataLst>
      <p:tags r:id="rId1"/>
    </p:custDataLst>
    <p:extLst>
      <p:ext uri="{BB962C8B-B14F-4D97-AF65-F5344CB8AC3E}">
        <p14:creationId xmlns:p14="http://schemas.microsoft.com/office/powerpoint/2010/main" val="651046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 Col. over 2 Col. Content">
    <p:spTree>
      <p:nvGrpSpPr>
        <p:cNvPr id="1" name=""/>
        <p:cNvGrpSpPr/>
        <p:nvPr/>
      </p:nvGrpSpPr>
      <p:grpSpPr>
        <a:xfrm>
          <a:off x="0" y="0"/>
          <a:ext cx="0" cy="0"/>
          <a:chOff x="0" y="0"/>
          <a:chExt cx="0" cy="0"/>
        </a:xfrm>
      </p:grpSpPr>
      <p:sp>
        <p:nvSpPr>
          <p:cNvPr id="10" name="Content Placeholder 2"/>
          <p:cNvSpPr>
            <a:spLocks noGrp="1"/>
          </p:cNvSpPr>
          <p:nvPr>
            <p:ph sz="half" idx="13"/>
          </p:nvPr>
        </p:nvSpPr>
        <p:spPr>
          <a:xfrm>
            <a:off x="172593" y="2202873"/>
            <a:ext cx="4313682" cy="2210334"/>
          </a:xfrm>
          <a:prstGeom prst="rect">
            <a:avLst/>
          </a:prstGeom>
        </p:spPr>
        <p:txBody>
          <a:bodyPr/>
          <a:lstStyle>
            <a:lvl1pPr>
              <a:defRPr sz="1500">
                <a:solidFill>
                  <a:schemeClr val="tx1"/>
                </a:solidFill>
              </a:defRPr>
            </a:lvl1pPr>
            <a:lvl2pPr>
              <a:defRPr sz="1350">
                <a:solidFill>
                  <a:schemeClr val="tx1"/>
                </a:solidFill>
              </a:defRPr>
            </a:lvl2pPr>
            <a:lvl3pPr>
              <a:defRPr sz="1350">
                <a:solidFill>
                  <a:schemeClr val="tx1"/>
                </a:solidFill>
              </a:defRPr>
            </a:lvl3pPr>
            <a:lvl4pPr>
              <a:defRPr sz="1350">
                <a:solidFill>
                  <a:schemeClr val="tx1"/>
                </a:solidFill>
              </a:defRPr>
            </a:lvl4pPr>
            <a:lvl5pPr>
              <a:defRPr sz="1350">
                <a:solidFill>
                  <a:schemeClr val="tx1"/>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sz="half" idx="14"/>
          </p:nvPr>
        </p:nvSpPr>
        <p:spPr>
          <a:xfrm>
            <a:off x="4657725" y="2202873"/>
            <a:ext cx="4313682" cy="2210334"/>
          </a:xfrm>
          <a:prstGeom prst="rect">
            <a:avLst/>
          </a:prstGeom>
        </p:spPr>
        <p:txBody>
          <a:bodyPr/>
          <a:lstStyle>
            <a:lvl1pPr>
              <a:defRPr sz="1500">
                <a:solidFill>
                  <a:schemeClr val="tx1"/>
                </a:solidFill>
              </a:defRPr>
            </a:lvl1pPr>
            <a:lvl2pPr>
              <a:defRPr sz="1350">
                <a:solidFill>
                  <a:schemeClr val="tx1"/>
                </a:solidFill>
              </a:defRPr>
            </a:lvl2pPr>
            <a:lvl3pPr>
              <a:defRPr sz="1350">
                <a:solidFill>
                  <a:schemeClr val="tx1"/>
                </a:solidFill>
              </a:defRPr>
            </a:lvl3pPr>
            <a:lvl4pPr>
              <a:defRPr sz="1350">
                <a:solidFill>
                  <a:schemeClr val="tx1"/>
                </a:solidFill>
              </a:defRPr>
            </a:lvl4pPr>
            <a:lvl5pPr>
              <a:defRPr sz="1350">
                <a:solidFill>
                  <a:schemeClr val="tx1"/>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059CD6D9-E58B-4B79-A9AD-1FC9B9405323}"/>
              </a:ext>
            </a:extLst>
          </p:cNvPr>
          <p:cNvSpPr>
            <a:spLocks noGrp="1"/>
          </p:cNvSpPr>
          <p:nvPr>
            <p:ph type="title"/>
          </p:nvPr>
        </p:nvSpPr>
        <p:spPr>
          <a:xfrm>
            <a:off x="172593" y="96012"/>
            <a:ext cx="8798814" cy="29931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6C6D0D5-AE0E-4CDA-9415-BB29F071D9F1}"/>
              </a:ext>
            </a:extLst>
          </p:cNvPr>
          <p:cNvSpPr>
            <a:spLocks noGrp="1"/>
          </p:cNvSpPr>
          <p:nvPr>
            <p:ph sz="quarter" idx="15"/>
          </p:nvPr>
        </p:nvSpPr>
        <p:spPr>
          <a:xfrm>
            <a:off x="172641" y="548640"/>
            <a:ext cx="8798719" cy="14966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3627958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Heading +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E997EF-9A92-4C48-9A8A-F4455C164382}"/>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ight Triangle 10">
            <a:extLst>
              <a:ext uri="{FF2B5EF4-FFF2-40B4-BE49-F238E27FC236}">
                <a16:creationId xmlns:a16="http://schemas.microsoft.com/office/drawing/2014/main" id="{C29681BE-BC5E-4B11-8E29-E74D5CFA22CA}"/>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42048" y="35574"/>
            <a:ext cx="8680072" cy="299160"/>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241301" y="685799"/>
            <a:ext cx="8680072" cy="4040841"/>
          </a:xfrm>
        </p:spPr>
        <p:txBody>
          <a:bodyPr/>
          <a:lstStyle>
            <a:lvl1pPr>
              <a:defRPr sz="1400"/>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21884" y="4842761"/>
            <a:ext cx="2895600" cy="273844"/>
          </a:xfrm>
          <a:prstGeom prst="rect">
            <a:avLst/>
          </a:prstGeom>
        </p:spPr>
        <p:txBody>
          <a:bodyPr/>
          <a:lstStyle/>
          <a:p>
            <a:r>
              <a:rPr lang="en-US">
                <a:solidFill>
                  <a:schemeClr val="bg1">
                    <a:lumMod val="50000"/>
                  </a:schemeClr>
                </a:solidFill>
              </a:rPr>
              <a:t>©2023 Daikin Applied  </a:t>
            </a:r>
            <a:endParaRPr lang="en-US" sz="600">
              <a:solidFill>
                <a:schemeClr val="bg1">
                  <a:lumMod val="50000"/>
                </a:schemeClr>
              </a:solidFill>
            </a:endParaRPr>
          </a:p>
        </p:txBody>
      </p:sp>
    </p:spTree>
    <p:custDataLst>
      <p:tags r:id="rId1"/>
    </p:custDataLst>
    <p:extLst>
      <p:ext uri="{BB962C8B-B14F-4D97-AF65-F5344CB8AC3E}">
        <p14:creationId xmlns:p14="http://schemas.microsoft.com/office/powerpoint/2010/main" val="10954409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14300"/>
            <a:ext cx="9144000" cy="308372"/>
          </a:xfrm>
        </p:spPr>
        <p:txBody>
          <a:bodyPr>
            <a:normAutofit/>
          </a:bodyPr>
          <a:lstStyle>
            <a:lvl1pPr algn="l">
              <a:defRPr sz="2400" b="1" i="0" cap="small" baseline="0">
                <a:solidFill>
                  <a:schemeClr val="accent1">
                    <a:lumMod val="75000"/>
                  </a:schemeClr>
                </a:solidFill>
                <a:latin typeface="Arial" panose="020B0604020202020204" pitchFamily="34" charset="0"/>
              </a:defRPr>
            </a:lvl1pPr>
          </a:lstStyle>
          <a:p>
            <a:r>
              <a:rPr lang="en-US"/>
              <a:t>Click to Edit Master Title; Cap Main Words</a:t>
            </a:r>
          </a:p>
        </p:txBody>
      </p:sp>
      <p:sp>
        <p:nvSpPr>
          <p:cNvPr id="3" name="Content Placeholder 2"/>
          <p:cNvSpPr>
            <a:spLocks noGrp="1"/>
          </p:cNvSpPr>
          <p:nvPr>
            <p:ph idx="1" hasCustomPrompt="1"/>
          </p:nvPr>
        </p:nvSpPr>
        <p:spPr>
          <a:xfrm>
            <a:off x="914400" y="742950"/>
            <a:ext cx="7391400" cy="3714750"/>
          </a:xfrm>
        </p:spPr>
        <p:txBody>
          <a:bodyPr>
            <a:normAutofit/>
          </a:bodyPr>
          <a:lstStyle>
            <a:lvl1pPr marL="230188" indent="-230188">
              <a:buClr>
                <a:schemeClr val="accent1">
                  <a:lumMod val="75000"/>
                </a:schemeClr>
              </a:buClr>
              <a:buSzPct val="120000"/>
              <a:buFont typeface="Arial" panose="020B0604020202020204" pitchFamily="34" charset="0"/>
              <a:buChar char="›"/>
              <a:defRPr sz="2400" baseline="0">
                <a:latin typeface="Arial" panose="020B0604020202020204" pitchFamily="34" charset="0"/>
              </a:defRPr>
            </a:lvl1pPr>
            <a:lvl2pPr marL="860425" indent="-403225">
              <a:buClr>
                <a:schemeClr val="accent1">
                  <a:lumMod val="75000"/>
                </a:schemeClr>
              </a:buClr>
              <a:buFont typeface="Calibri" panose="020F0502020204030204" pitchFamily="34" charset="0"/>
              <a:buChar char="—"/>
              <a:defRPr sz="2400" baseline="0">
                <a:latin typeface="Arial" panose="020B0604020202020204" pitchFamily="34" charset="0"/>
              </a:defRPr>
            </a:lvl2pPr>
            <a:lvl3pPr marL="1198563" indent="-284163">
              <a:buClr>
                <a:schemeClr val="accent1">
                  <a:lumMod val="75000"/>
                </a:schemeClr>
              </a:buClr>
              <a:buFont typeface="Calibri" panose="020F0502020204030204" pitchFamily="34" charset="0"/>
              <a:buChar char="–"/>
              <a:defRPr sz="2400" baseline="0">
                <a:latin typeface="Arial" panose="020B0604020202020204" pitchFamily="34" charset="0"/>
              </a:defRPr>
            </a:lvl3pPr>
          </a:lstStyle>
          <a:p>
            <a:pPr lvl="0"/>
            <a:r>
              <a:rPr lang="en-US"/>
              <a:t>Click to edit; sentence case</a:t>
            </a:r>
          </a:p>
          <a:p>
            <a:pPr lvl="1"/>
            <a:r>
              <a:rPr lang="en-US"/>
              <a:t>Second level</a:t>
            </a:r>
          </a:p>
          <a:p>
            <a:pPr lvl="2"/>
            <a:r>
              <a:rPr lang="en-US"/>
              <a:t>Third level</a:t>
            </a:r>
          </a:p>
        </p:txBody>
      </p:sp>
      <p:sp>
        <p:nvSpPr>
          <p:cNvPr id="9" name="TextBox 8"/>
          <p:cNvSpPr txBox="1"/>
          <p:nvPr userDrawn="1"/>
        </p:nvSpPr>
        <p:spPr>
          <a:xfrm>
            <a:off x="245244" y="4790948"/>
            <a:ext cx="973343" cy="18466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a:solidFill>
                  <a:schemeClr val="bg1">
                    <a:lumMod val="50000"/>
                  </a:schemeClr>
                </a:solidFill>
              </a:rPr>
              <a:t>©2021 Daikin Applied  </a:t>
            </a:r>
          </a:p>
        </p:txBody>
      </p:sp>
    </p:spTree>
    <p:extLst>
      <p:ext uri="{BB962C8B-B14F-4D97-AF65-F5344CB8AC3E}">
        <p14:creationId xmlns:p14="http://schemas.microsoft.com/office/powerpoint/2010/main" val="872953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03544C-D62F-9EF9-64E7-0383EC354071}"/>
              </a:ext>
            </a:extLst>
          </p:cNvPr>
          <p:cNvPicPr>
            <a:picLocks noChangeAspect="1"/>
          </p:cNvPicPr>
          <p:nvPr userDrawn="1"/>
        </p:nvPicPr>
        <p:blipFill>
          <a:blip r:embed="rId2"/>
          <a:stretch>
            <a:fillRect/>
          </a:stretch>
        </p:blipFill>
        <p:spPr>
          <a:xfrm>
            <a:off x="4572" y="0"/>
            <a:ext cx="9134856" cy="5143500"/>
          </a:xfrm>
          <a:prstGeom prst="rect">
            <a:avLst/>
          </a:prstGeom>
        </p:spPr>
      </p:pic>
    </p:spTree>
    <p:extLst>
      <p:ext uri="{BB962C8B-B14F-4D97-AF65-F5344CB8AC3E}">
        <p14:creationId xmlns:p14="http://schemas.microsoft.com/office/powerpoint/2010/main" val="4549784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1714" cy="5143500"/>
          </a:xfrm>
          <a:prstGeom prst="rect">
            <a:avLst/>
          </a:prstGeom>
        </p:spPr>
      </p:pic>
    </p:spTree>
    <p:extLst>
      <p:ext uri="{BB962C8B-B14F-4D97-AF65-F5344CB8AC3E}">
        <p14:creationId xmlns:p14="http://schemas.microsoft.com/office/powerpoint/2010/main" val="38994008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5A00FB-3EF6-4008-8229-0048DD5A3337}"/>
              </a:ext>
            </a:extLst>
          </p:cNvPr>
          <p:cNvSpPr/>
          <p:nvPr userDrawn="1"/>
        </p:nvSpPr>
        <p:spPr>
          <a:xfrm>
            <a:off x="0" y="0"/>
            <a:ext cx="9144000" cy="387179"/>
          </a:xfrm>
          <a:prstGeom prst="rect">
            <a:avLst/>
          </a:prstGeom>
          <a:solidFill>
            <a:srgbClr val="009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3CC2EF44-EA5F-4371-9F1B-A69AF3AE7DD9}"/>
              </a:ext>
            </a:extLst>
          </p:cNvPr>
          <p:cNvSpPr/>
          <p:nvPr userDrawn="1"/>
        </p:nvSpPr>
        <p:spPr>
          <a:xfrm rot="18900000">
            <a:off x="424811" y="272410"/>
            <a:ext cx="211538" cy="211538"/>
          </a:xfrm>
          <a:prstGeom prst="rtTriangle">
            <a:avLst/>
          </a:prstGeom>
          <a:solidFill>
            <a:srgbClr val="009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8A8DBDC7-8E5C-497A-A57E-E58E8BFF9A2A}"/>
              </a:ext>
            </a:extLst>
          </p:cNvPr>
          <p:cNvSpPr>
            <a:spLocks noGrp="1"/>
          </p:cNvSpPr>
          <p:nvPr>
            <p:ph type="title"/>
          </p:nvPr>
        </p:nvSpPr>
        <p:spPr>
          <a:xfrm>
            <a:off x="242047" y="6998"/>
            <a:ext cx="7391254" cy="358750"/>
          </a:xfrm>
          <a:prstGeom prst="rect">
            <a:avLst/>
          </a:prstGeom>
        </p:spPr>
        <p:txBody>
          <a:bodyPr/>
          <a:lstStyle>
            <a:lvl1pPr algn="l">
              <a:defRPr sz="2000">
                <a:solidFill>
                  <a:schemeClr val="bg1"/>
                </a:solidFill>
              </a:defRPr>
            </a:lvl1pPr>
          </a:lstStyle>
          <a:p>
            <a:r>
              <a:rPr lang="en-US"/>
              <a:t>Click to edit Master title style</a:t>
            </a:r>
          </a:p>
        </p:txBody>
      </p:sp>
      <p:pic>
        <p:nvPicPr>
          <p:cNvPr id="3" name="Picture 2" descr="A blue and white logo&#10;&#10;Description automatically generated">
            <a:extLst>
              <a:ext uri="{FF2B5EF4-FFF2-40B4-BE49-F238E27FC236}">
                <a16:creationId xmlns:a16="http://schemas.microsoft.com/office/drawing/2014/main" id="{0A1A9BA5-A640-A15D-2680-846E9FAF6D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17342" y="4613504"/>
            <a:ext cx="1401855" cy="387179"/>
          </a:xfrm>
          <a:prstGeom prst="rect">
            <a:avLst/>
          </a:prstGeom>
        </p:spPr>
      </p:pic>
      <p:pic>
        <p:nvPicPr>
          <p:cNvPr id="4" name="Picture 3" descr="The Evolution of Cool_Section_V2.png">
            <a:extLst>
              <a:ext uri="{FF2B5EF4-FFF2-40B4-BE49-F238E27FC236}">
                <a16:creationId xmlns:a16="http://schemas.microsoft.com/office/drawing/2014/main" id="{B9E8A87A-ED11-E928-E3E5-9C2EC8253F4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4431507"/>
            <a:ext cx="2219689" cy="390889"/>
          </a:xfrm>
          <a:prstGeom prst="rect">
            <a:avLst/>
          </a:prstGeom>
        </p:spPr>
      </p:pic>
      <p:sp>
        <p:nvSpPr>
          <p:cNvPr id="5" name="Footer Placeholder 3">
            <a:extLst>
              <a:ext uri="{FF2B5EF4-FFF2-40B4-BE49-F238E27FC236}">
                <a16:creationId xmlns:a16="http://schemas.microsoft.com/office/drawing/2014/main" id="{F64DABD3-4A8F-5CDD-0849-C86CAA81F3A6}"/>
              </a:ext>
            </a:extLst>
          </p:cNvPr>
          <p:cNvSpPr txBox="1">
            <a:spLocks/>
          </p:cNvSpPr>
          <p:nvPr userDrawn="1"/>
        </p:nvSpPr>
        <p:spPr>
          <a:xfrm>
            <a:off x="255495" y="4696789"/>
            <a:ext cx="2895600" cy="273050"/>
          </a:xfrm>
          <a:prstGeom prst="rect">
            <a:avLst/>
          </a:prstGeom>
        </p:spPr>
        <p:txBody>
          <a:bodyPr vert="horz" lIns="91440" tIns="45720" rIns="91440" bIns="45720" rtlCol="0" anchor="ctr"/>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r>
              <a:rPr lang="en-US">
                <a:solidFill>
                  <a:srgbClr val="FFFFFF">
                    <a:lumMod val="50000"/>
                  </a:srgbClr>
                </a:solidFill>
                <a:latin typeface="Arial"/>
              </a:rPr>
              <a:t>©2024 Daikin Applied  </a:t>
            </a:r>
          </a:p>
        </p:txBody>
      </p:sp>
    </p:spTree>
    <p:extLst>
      <p:ext uri="{BB962C8B-B14F-4D97-AF65-F5344CB8AC3E}">
        <p14:creationId xmlns:p14="http://schemas.microsoft.com/office/powerpoint/2010/main" val="32674727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 name="Picture 1" descr="The Evolution of Cool_Section_V2.png">
            <a:extLst>
              <a:ext uri="{FF2B5EF4-FFF2-40B4-BE49-F238E27FC236}">
                <a16:creationId xmlns:a16="http://schemas.microsoft.com/office/drawing/2014/main" id="{623B5D88-FD0F-F870-292B-D20B78A38F5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4515246"/>
            <a:ext cx="2219689" cy="390889"/>
          </a:xfrm>
          <a:prstGeom prst="rect">
            <a:avLst/>
          </a:prstGeom>
        </p:spPr>
      </p:pic>
      <p:sp>
        <p:nvSpPr>
          <p:cNvPr id="8" name="Rectangle 7">
            <a:extLst>
              <a:ext uri="{FF2B5EF4-FFF2-40B4-BE49-F238E27FC236}">
                <a16:creationId xmlns:a16="http://schemas.microsoft.com/office/drawing/2014/main" id="{FE5A00FB-3EF6-4008-8229-0048DD5A3337}"/>
              </a:ext>
            </a:extLst>
          </p:cNvPr>
          <p:cNvSpPr/>
          <p:nvPr userDrawn="1"/>
        </p:nvSpPr>
        <p:spPr>
          <a:xfrm>
            <a:off x="0" y="0"/>
            <a:ext cx="9144000" cy="387179"/>
          </a:xfrm>
          <a:prstGeom prst="rect">
            <a:avLst/>
          </a:prstGeom>
          <a:solidFill>
            <a:srgbClr val="009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3CC2EF44-EA5F-4371-9F1B-A69AF3AE7DD9}"/>
              </a:ext>
            </a:extLst>
          </p:cNvPr>
          <p:cNvSpPr/>
          <p:nvPr userDrawn="1"/>
        </p:nvSpPr>
        <p:spPr>
          <a:xfrm rot="18900000">
            <a:off x="424811" y="272410"/>
            <a:ext cx="211538" cy="211538"/>
          </a:xfrm>
          <a:prstGeom prst="rtTriangle">
            <a:avLst/>
          </a:prstGeom>
          <a:solidFill>
            <a:srgbClr val="009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8A8DBDC7-8E5C-497A-A57E-E58E8BFF9A2A}"/>
              </a:ext>
            </a:extLst>
          </p:cNvPr>
          <p:cNvSpPr>
            <a:spLocks noGrp="1"/>
          </p:cNvSpPr>
          <p:nvPr>
            <p:ph type="title"/>
          </p:nvPr>
        </p:nvSpPr>
        <p:spPr>
          <a:xfrm>
            <a:off x="242047" y="6998"/>
            <a:ext cx="7391254" cy="358750"/>
          </a:xfrm>
          <a:prstGeom prst="rect">
            <a:avLst/>
          </a:prstGeom>
        </p:spPr>
        <p:txBody>
          <a:bodyPr/>
          <a:lstStyle>
            <a:lvl1pPr algn="l">
              <a:defRPr sz="2000">
                <a:solidFill>
                  <a:schemeClr val="bg1"/>
                </a:solidFill>
              </a:defRPr>
            </a:lvl1pPr>
          </a:lstStyle>
          <a:p>
            <a:r>
              <a:rPr lang="en-US"/>
              <a:t>Click to edit Master title style</a:t>
            </a:r>
          </a:p>
        </p:txBody>
      </p:sp>
      <p:pic>
        <p:nvPicPr>
          <p:cNvPr id="3" name="Picture 2" descr="A blue and white logo&#10;&#10;Description automatically generated">
            <a:extLst>
              <a:ext uri="{FF2B5EF4-FFF2-40B4-BE49-F238E27FC236}">
                <a16:creationId xmlns:a16="http://schemas.microsoft.com/office/drawing/2014/main" id="{0A1A9BA5-A640-A15D-2680-846E9FAF6D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17342" y="4613504"/>
            <a:ext cx="1401855" cy="387179"/>
          </a:xfrm>
          <a:prstGeom prst="rect">
            <a:avLst/>
          </a:prstGeom>
        </p:spPr>
      </p:pic>
      <p:sp>
        <p:nvSpPr>
          <p:cNvPr id="5" name="Footer Placeholder 3">
            <a:extLst>
              <a:ext uri="{FF2B5EF4-FFF2-40B4-BE49-F238E27FC236}">
                <a16:creationId xmlns:a16="http://schemas.microsoft.com/office/drawing/2014/main" id="{3E46D62E-AF4A-1BE1-9F2B-3FAB0F61642D}"/>
              </a:ext>
            </a:extLst>
          </p:cNvPr>
          <p:cNvSpPr>
            <a:spLocks noGrp="1"/>
          </p:cNvSpPr>
          <p:nvPr>
            <p:ph type="ftr" sz="quarter" idx="4294967295"/>
          </p:nvPr>
        </p:nvSpPr>
        <p:spPr>
          <a:xfrm>
            <a:off x="255495" y="4872514"/>
            <a:ext cx="2895600" cy="147443"/>
          </a:xfrm>
          <a:prstGeom prst="rect">
            <a:avLst/>
          </a:prstGeom>
        </p:spPr>
        <p:txBody>
          <a:bodyPr/>
          <a:lstStyle/>
          <a:p>
            <a:pPr defTabSz="914378"/>
            <a:r>
              <a:rPr lang="en-US">
                <a:solidFill>
                  <a:srgbClr val="FFFFFF">
                    <a:lumMod val="50000"/>
                  </a:srgbClr>
                </a:solidFill>
                <a:latin typeface="Arial"/>
              </a:rPr>
              <a:t>©2024 Daikin Applied  </a:t>
            </a:r>
          </a:p>
        </p:txBody>
      </p:sp>
    </p:spTree>
    <p:extLst>
      <p:ext uri="{BB962C8B-B14F-4D97-AF65-F5344CB8AC3E}">
        <p14:creationId xmlns:p14="http://schemas.microsoft.com/office/powerpoint/2010/main" val="35944839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D214D4-817C-B7D8-6C85-BBDF6AC89F51}"/>
              </a:ext>
            </a:extLst>
          </p:cNvPr>
          <p:cNvPicPr>
            <a:picLocks noChangeAspect="1"/>
          </p:cNvPicPr>
          <p:nvPr userDrawn="1"/>
        </p:nvPicPr>
        <p:blipFill rotWithShape="1">
          <a:blip r:embed="rId2"/>
          <a:srcRect t="13391" b="10050"/>
          <a:stretch/>
        </p:blipFill>
        <p:spPr>
          <a:xfrm>
            <a:off x="0" y="0"/>
            <a:ext cx="9144000" cy="5143500"/>
          </a:xfrm>
          <a:prstGeom prst="rect">
            <a:avLst/>
          </a:prstGeom>
        </p:spPr>
      </p:pic>
      <p:sp>
        <p:nvSpPr>
          <p:cNvPr id="8" name="Rectangle 7">
            <a:extLst>
              <a:ext uri="{FF2B5EF4-FFF2-40B4-BE49-F238E27FC236}">
                <a16:creationId xmlns:a16="http://schemas.microsoft.com/office/drawing/2014/main" id="{148058A7-8946-8B9D-1BFE-25D265C71E9A}"/>
              </a:ext>
            </a:extLst>
          </p:cNvPr>
          <p:cNvSpPr/>
          <p:nvPr userDrawn="1"/>
        </p:nvSpPr>
        <p:spPr>
          <a:xfrm>
            <a:off x="0" y="1941454"/>
            <a:ext cx="9143999" cy="752985"/>
          </a:xfrm>
          <a:prstGeom prst="rect">
            <a:avLst/>
          </a:prstGeom>
          <a:solidFill>
            <a:schemeClr val="bg1"/>
          </a:solidFill>
        </p:spPr>
        <p:txBody>
          <a:bodyPr wrap="square" lIns="91440" tIns="91440" rIns="91440" bIns="91440" rtlCol="0" anchor="ctr">
            <a:noAutofit/>
          </a:bodyPr>
          <a:lstStyle/>
          <a:p>
            <a:pPr algn="l">
              <a:spcAft>
                <a:spcPts val="400"/>
              </a:spcAft>
            </a:pPr>
            <a:endParaRPr lang="en-US" sz="1600" b="1">
              <a:solidFill>
                <a:schemeClr val="tx2"/>
              </a:solidFill>
            </a:endParaRPr>
          </a:p>
        </p:txBody>
      </p:sp>
      <p:pic>
        <p:nvPicPr>
          <p:cNvPr id="5" name="Picture 4" descr="Daikin-1-Color-White Logo.ai"/>
          <p:cNvPicPr>
            <a:picLocks noChangeAspect="1"/>
          </p:cNvPicPr>
          <p:nvPr userDrawn="1"/>
        </p:nvPicPr>
        <p:blipFill rotWithShape="1">
          <a:blip r:embed="rId3" cstate="print">
            <a:extLst>
              <a:ext uri="{28A0092B-C50C-407E-A947-70E740481C1C}">
                <a14:useLocalDpi xmlns:a14="http://schemas.microsoft.com/office/drawing/2010/main" val="0"/>
              </a:ext>
            </a:extLst>
          </a:blip>
          <a:srcRect l="34691" t="43803" r="33698" b="43731"/>
          <a:stretch/>
        </p:blipFill>
        <p:spPr>
          <a:xfrm>
            <a:off x="7617807" y="4523138"/>
            <a:ext cx="1282792" cy="390889"/>
          </a:xfrm>
          <a:prstGeom prst="rect">
            <a:avLst/>
          </a:prstGeom>
        </p:spPr>
      </p:pic>
      <p:sp>
        <p:nvSpPr>
          <p:cNvPr id="6" name="Text Placeholder 3">
            <a:extLst>
              <a:ext uri="{FF2B5EF4-FFF2-40B4-BE49-F238E27FC236}">
                <a16:creationId xmlns:a16="http://schemas.microsoft.com/office/drawing/2014/main" id="{A4EA5B01-5125-BD4D-BF53-77B41C0A0736}"/>
              </a:ext>
            </a:extLst>
          </p:cNvPr>
          <p:cNvSpPr txBox="1">
            <a:spLocks/>
          </p:cNvSpPr>
          <p:nvPr userDrawn="1"/>
        </p:nvSpPr>
        <p:spPr>
          <a:xfrm>
            <a:off x="0" y="2194560"/>
            <a:ext cx="9144000" cy="41148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US" sz="4800" b="1" kern="1200" baseline="30000">
              <a:solidFill>
                <a:srgbClr val="0097E0"/>
              </a:solidFill>
              <a:latin typeface="+mn-lt"/>
              <a:ea typeface="+mn-ea"/>
              <a:cs typeface="+mn-cs"/>
            </a:endParaRPr>
          </a:p>
        </p:txBody>
      </p:sp>
      <p:sp>
        <p:nvSpPr>
          <p:cNvPr id="7" name="Title 1">
            <a:extLst>
              <a:ext uri="{FF2B5EF4-FFF2-40B4-BE49-F238E27FC236}">
                <a16:creationId xmlns:a16="http://schemas.microsoft.com/office/drawing/2014/main" id="{0D877C98-5D27-64F6-C561-651BCBAA92F5}"/>
              </a:ext>
            </a:extLst>
          </p:cNvPr>
          <p:cNvSpPr>
            <a:spLocks noGrp="1"/>
          </p:cNvSpPr>
          <p:nvPr>
            <p:ph type="ctrTitle"/>
          </p:nvPr>
        </p:nvSpPr>
        <p:spPr>
          <a:xfrm>
            <a:off x="-1" y="1941455"/>
            <a:ext cx="9144000" cy="752986"/>
          </a:xfrm>
          <a:prstGeom prst="rect">
            <a:avLst/>
          </a:prstGeom>
          <a:solidFill>
            <a:schemeClr val="bg1">
              <a:alpha val="74000"/>
            </a:schemeClr>
          </a:solidFill>
        </p:spPr>
        <p:txBody>
          <a:bodyPr lIns="274320" tIns="182880" rIns="182880" bIns="182880">
            <a:noAutofit/>
          </a:bodyPr>
          <a:lstStyle>
            <a:lvl1pPr algn="ctr">
              <a:defRPr sz="2200" b="1" i="0" cap="all" baseline="0">
                <a:solidFill>
                  <a:srgbClr val="00B0F0"/>
                </a:solidFill>
                <a:latin typeface="Arial" panose="020B0604020202020204" pitchFamily="34" charset="0"/>
              </a:defRPr>
            </a:lvl1pPr>
          </a:lstStyle>
          <a:p>
            <a:r>
              <a:rPr lang="en-US"/>
              <a:t>Click to edit Master title</a:t>
            </a:r>
          </a:p>
        </p:txBody>
      </p:sp>
      <p:pic>
        <p:nvPicPr>
          <p:cNvPr id="9" name="Picture 8" descr="The Evolution of Cool_Section_V2.png"/>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0" y="4523138"/>
            <a:ext cx="2219689" cy="390889"/>
          </a:xfrm>
          <a:prstGeom prst="rect">
            <a:avLst/>
          </a:prstGeom>
        </p:spPr>
      </p:pic>
      <p:sp>
        <p:nvSpPr>
          <p:cNvPr id="3" name="Footer Placeholder 3">
            <a:extLst>
              <a:ext uri="{FF2B5EF4-FFF2-40B4-BE49-F238E27FC236}">
                <a16:creationId xmlns:a16="http://schemas.microsoft.com/office/drawing/2014/main" id="{1B93354D-6815-9C04-7BD6-3EF76536FB47}"/>
              </a:ext>
            </a:extLst>
          </p:cNvPr>
          <p:cNvSpPr>
            <a:spLocks noGrp="1"/>
          </p:cNvSpPr>
          <p:nvPr>
            <p:ph type="ftr" sz="quarter" idx="4294967295"/>
          </p:nvPr>
        </p:nvSpPr>
        <p:spPr>
          <a:xfrm>
            <a:off x="263311" y="4786160"/>
            <a:ext cx="2895600" cy="273050"/>
          </a:xfrm>
          <a:prstGeom prst="rect">
            <a:avLst/>
          </a:prstGeom>
        </p:spPr>
        <p:txBody>
          <a:bodyPr/>
          <a:lstStyle/>
          <a:p>
            <a:pPr defTabSz="914378"/>
            <a:r>
              <a:rPr lang="en-US">
                <a:solidFill>
                  <a:srgbClr val="FFFFFF">
                    <a:lumMod val="50000"/>
                  </a:srgbClr>
                </a:solidFill>
                <a:latin typeface="Arial"/>
              </a:rPr>
              <a:t>©2024 Daikin Applied  </a:t>
            </a:r>
          </a:p>
        </p:txBody>
      </p:sp>
    </p:spTree>
    <p:extLst>
      <p:ext uri="{BB962C8B-B14F-4D97-AF65-F5344CB8AC3E}">
        <p14:creationId xmlns:p14="http://schemas.microsoft.com/office/powerpoint/2010/main" val="42226842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D214D4-817C-B7D8-6C85-BBDF6AC89F51}"/>
              </a:ext>
            </a:extLst>
          </p:cNvPr>
          <p:cNvPicPr>
            <a:picLocks noChangeAspect="1"/>
          </p:cNvPicPr>
          <p:nvPr userDrawn="1"/>
        </p:nvPicPr>
        <p:blipFill rotWithShape="1">
          <a:blip r:embed="rId2"/>
          <a:srcRect t="13391" b="10050"/>
          <a:stretch/>
        </p:blipFill>
        <p:spPr>
          <a:xfrm>
            <a:off x="0" y="0"/>
            <a:ext cx="9144000" cy="5143500"/>
          </a:xfrm>
          <a:prstGeom prst="rect">
            <a:avLst/>
          </a:prstGeom>
        </p:spPr>
      </p:pic>
      <p:sp>
        <p:nvSpPr>
          <p:cNvPr id="8" name="Rectangle 7">
            <a:extLst>
              <a:ext uri="{FF2B5EF4-FFF2-40B4-BE49-F238E27FC236}">
                <a16:creationId xmlns:a16="http://schemas.microsoft.com/office/drawing/2014/main" id="{148058A7-8946-8B9D-1BFE-25D265C71E9A}"/>
              </a:ext>
            </a:extLst>
          </p:cNvPr>
          <p:cNvSpPr/>
          <p:nvPr userDrawn="1"/>
        </p:nvSpPr>
        <p:spPr>
          <a:xfrm>
            <a:off x="0" y="1643063"/>
            <a:ext cx="9143999" cy="1764505"/>
          </a:xfrm>
          <a:prstGeom prst="rect">
            <a:avLst/>
          </a:prstGeom>
          <a:solidFill>
            <a:schemeClr val="bg1"/>
          </a:solidFill>
        </p:spPr>
        <p:txBody>
          <a:bodyPr wrap="square" lIns="91440" tIns="91440" rIns="91440" bIns="91440" rtlCol="0" anchor="ctr">
            <a:noAutofit/>
          </a:bodyPr>
          <a:lstStyle/>
          <a:p>
            <a:pPr algn="l">
              <a:spcAft>
                <a:spcPts val="400"/>
              </a:spcAft>
            </a:pPr>
            <a:endParaRPr lang="en-US" sz="1600" b="1">
              <a:solidFill>
                <a:schemeClr val="tx2"/>
              </a:solidFill>
            </a:endParaRPr>
          </a:p>
        </p:txBody>
      </p:sp>
      <p:pic>
        <p:nvPicPr>
          <p:cNvPr id="5" name="Picture 4" descr="Daikin-1-Color-White Logo.ai"/>
          <p:cNvPicPr>
            <a:picLocks noChangeAspect="1"/>
          </p:cNvPicPr>
          <p:nvPr userDrawn="1"/>
        </p:nvPicPr>
        <p:blipFill rotWithShape="1">
          <a:blip r:embed="rId3" cstate="print">
            <a:extLst>
              <a:ext uri="{28A0092B-C50C-407E-A947-70E740481C1C}">
                <a14:useLocalDpi xmlns:a14="http://schemas.microsoft.com/office/drawing/2010/main" val="0"/>
              </a:ext>
            </a:extLst>
          </a:blip>
          <a:srcRect l="34691" t="43803" r="33698" b="43731"/>
          <a:stretch/>
        </p:blipFill>
        <p:spPr>
          <a:xfrm>
            <a:off x="7617807" y="4523138"/>
            <a:ext cx="1282792" cy="390889"/>
          </a:xfrm>
          <a:prstGeom prst="rect">
            <a:avLst/>
          </a:prstGeom>
        </p:spPr>
      </p:pic>
      <p:sp>
        <p:nvSpPr>
          <p:cNvPr id="6" name="Text Placeholder 3">
            <a:extLst>
              <a:ext uri="{FF2B5EF4-FFF2-40B4-BE49-F238E27FC236}">
                <a16:creationId xmlns:a16="http://schemas.microsoft.com/office/drawing/2014/main" id="{A4EA5B01-5125-BD4D-BF53-77B41C0A0736}"/>
              </a:ext>
            </a:extLst>
          </p:cNvPr>
          <p:cNvSpPr txBox="1">
            <a:spLocks/>
          </p:cNvSpPr>
          <p:nvPr userDrawn="1"/>
        </p:nvSpPr>
        <p:spPr>
          <a:xfrm>
            <a:off x="0" y="2194560"/>
            <a:ext cx="9144000" cy="41148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US" sz="4800" b="1" kern="1200" baseline="30000">
              <a:solidFill>
                <a:srgbClr val="0097E0"/>
              </a:solidFill>
              <a:latin typeface="+mn-lt"/>
              <a:ea typeface="+mn-ea"/>
              <a:cs typeface="+mn-cs"/>
            </a:endParaRPr>
          </a:p>
        </p:txBody>
      </p:sp>
      <p:sp>
        <p:nvSpPr>
          <p:cNvPr id="7" name="Title 1">
            <a:extLst>
              <a:ext uri="{FF2B5EF4-FFF2-40B4-BE49-F238E27FC236}">
                <a16:creationId xmlns:a16="http://schemas.microsoft.com/office/drawing/2014/main" id="{0D877C98-5D27-64F6-C561-651BCBAA92F5}"/>
              </a:ext>
            </a:extLst>
          </p:cNvPr>
          <p:cNvSpPr>
            <a:spLocks noGrp="1"/>
          </p:cNvSpPr>
          <p:nvPr>
            <p:ph type="ctrTitle"/>
          </p:nvPr>
        </p:nvSpPr>
        <p:spPr>
          <a:xfrm>
            <a:off x="-1" y="2056190"/>
            <a:ext cx="9144000" cy="752986"/>
          </a:xfrm>
          <a:prstGeom prst="rect">
            <a:avLst/>
          </a:prstGeom>
          <a:solidFill>
            <a:schemeClr val="bg1">
              <a:alpha val="74000"/>
            </a:schemeClr>
          </a:solidFill>
          <a:ln>
            <a:noFill/>
          </a:ln>
        </p:spPr>
        <p:txBody>
          <a:bodyPr lIns="274320" tIns="182880" rIns="182880" bIns="182880">
            <a:noAutofit/>
          </a:bodyPr>
          <a:lstStyle>
            <a:lvl1pPr algn="ctr">
              <a:defRPr sz="2200" b="1" i="0" cap="all" baseline="0">
                <a:solidFill>
                  <a:srgbClr val="00B0F0"/>
                </a:solidFill>
                <a:latin typeface="Arial" panose="020B0604020202020204" pitchFamily="34" charset="0"/>
              </a:defRPr>
            </a:lvl1pPr>
          </a:lstStyle>
          <a:p>
            <a:r>
              <a:rPr lang="en-US"/>
              <a:t>Click to edit Master title</a:t>
            </a:r>
          </a:p>
        </p:txBody>
      </p:sp>
      <p:pic>
        <p:nvPicPr>
          <p:cNvPr id="9" name="Picture 8" descr="The Evolution of Cool_Section_V2.png"/>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0" y="4523138"/>
            <a:ext cx="2219689" cy="390889"/>
          </a:xfrm>
          <a:prstGeom prst="rect">
            <a:avLst/>
          </a:prstGeom>
        </p:spPr>
      </p:pic>
      <p:sp>
        <p:nvSpPr>
          <p:cNvPr id="3" name="Footer Placeholder 3">
            <a:extLst>
              <a:ext uri="{FF2B5EF4-FFF2-40B4-BE49-F238E27FC236}">
                <a16:creationId xmlns:a16="http://schemas.microsoft.com/office/drawing/2014/main" id="{B995E9E5-40F4-5AD5-6B60-8A5F34F87255}"/>
              </a:ext>
            </a:extLst>
          </p:cNvPr>
          <p:cNvSpPr>
            <a:spLocks noGrp="1"/>
          </p:cNvSpPr>
          <p:nvPr>
            <p:ph type="ftr" sz="quarter" idx="4294967295"/>
          </p:nvPr>
        </p:nvSpPr>
        <p:spPr>
          <a:xfrm>
            <a:off x="256223" y="4764895"/>
            <a:ext cx="2895600" cy="273050"/>
          </a:xfrm>
          <a:prstGeom prst="rect">
            <a:avLst/>
          </a:prstGeom>
        </p:spPr>
        <p:txBody>
          <a:bodyPr/>
          <a:lstStyle/>
          <a:p>
            <a:pPr defTabSz="914378"/>
            <a:r>
              <a:rPr lang="en-US">
                <a:solidFill>
                  <a:srgbClr val="FFFFFF">
                    <a:lumMod val="50000"/>
                  </a:srgbClr>
                </a:solidFill>
                <a:latin typeface="Arial"/>
              </a:rPr>
              <a:t>©2024 Daikin Applied  </a:t>
            </a:r>
          </a:p>
        </p:txBody>
      </p:sp>
    </p:spTree>
    <p:extLst>
      <p:ext uri="{BB962C8B-B14F-4D97-AF65-F5344CB8AC3E}">
        <p14:creationId xmlns:p14="http://schemas.microsoft.com/office/powerpoint/2010/main" val="28013689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013251"/>
            <a:ext cx="8229600" cy="3660791"/>
          </a:xfrm>
        </p:spPr>
        <p:txBody>
          <a:bodyPr>
            <a:noAutofit/>
          </a:bodyPr>
          <a:lstStyle>
            <a:lvl1pPr>
              <a:defRPr>
                <a:solidFill>
                  <a:srgbClr val="3D3D3D"/>
                </a:solidFill>
              </a:defRPr>
            </a:lvl1pPr>
            <a:lvl2pPr>
              <a:defRPr sz="2000">
                <a:solidFill>
                  <a:srgbClr val="3D3D3D"/>
                </a:solidFill>
              </a:defRPr>
            </a:lvl2pPr>
            <a:lvl3pPr>
              <a:defRPr sz="1800">
                <a:solidFill>
                  <a:srgbClr val="3D3D3D"/>
                </a:solidFill>
              </a:defRPr>
            </a:lvl3pPr>
            <a:lvl4pPr>
              <a:defRPr sz="1600">
                <a:solidFill>
                  <a:srgbClr val="3D3D3D"/>
                </a:solidFill>
              </a:defRPr>
            </a:lvl4pPr>
            <a:lvl5pPr>
              <a:defRPr sz="1400">
                <a:solidFill>
                  <a:srgbClr val="3D3D3D"/>
                </a:solidFill>
              </a:defRPr>
            </a:lvl5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8" name="Text Placeholder 17">
            <a:extLst>
              <a:ext uri="{FF2B5EF4-FFF2-40B4-BE49-F238E27FC236}">
                <a16:creationId xmlns:a16="http://schemas.microsoft.com/office/drawing/2014/main" id="{75036801-8000-DF44-915C-3AC605697E3A}"/>
              </a:ext>
            </a:extLst>
          </p:cNvPr>
          <p:cNvSpPr txBox="1">
            <a:spLocks/>
          </p:cNvSpPr>
          <p:nvPr userDrawn="1"/>
        </p:nvSpPr>
        <p:spPr>
          <a:xfrm>
            <a:off x="4249949" y="4848991"/>
            <a:ext cx="644093" cy="207601"/>
          </a:xfrm>
          <a:prstGeom prst="rect">
            <a:avLst/>
          </a:prstGeom>
        </p:spPr>
        <p:txBody>
          <a:bodyPr>
            <a:normAutofit fontScale="92500" lnSpcReduction="10000"/>
          </a:bodyPr>
          <a:lstStyle>
            <a:lvl1pPr marL="0" indent="0" algn="ctr" defTabSz="457200" rtl="0" eaLnBrk="1" latinLnBrk="0" hangingPunct="1">
              <a:spcBef>
                <a:spcPct val="20000"/>
              </a:spcBef>
              <a:buFont typeface="Arial"/>
              <a:buNone/>
              <a:defRPr sz="1200" kern="1200">
                <a:solidFill>
                  <a:srgbClr val="3D3D3D"/>
                </a:solidFill>
                <a:latin typeface="Myriad Pro"/>
                <a:ea typeface="+mn-ea"/>
                <a:cs typeface="Myriad Pro"/>
              </a:defRPr>
            </a:lvl1pPr>
            <a:lvl2pPr marL="742950" indent="-285750" algn="l" defTabSz="457200" rtl="0" eaLnBrk="1" latinLnBrk="0" hangingPunct="1">
              <a:spcBef>
                <a:spcPct val="20000"/>
              </a:spcBef>
              <a:buFont typeface="Arial"/>
              <a:buChar char="–"/>
              <a:defRPr sz="2800" kern="1200">
                <a:solidFill>
                  <a:srgbClr val="3D3D3D"/>
                </a:solidFill>
                <a:latin typeface="Myriad Pro"/>
                <a:ea typeface="+mn-ea"/>
                <a:cs typeface="Myriad Pro"/>
              </a:defRPr>
            </a:lvl2pPr>
            <a:lvl3pPr marL="1143000" indent="-228600" algn="l" defTabSz="457200" rtl="0" eaLnBrk="1" latinLnBrk="0" hangingPunct="1">
              <a:spcBef>
                <a:spcPct val="20000"/>
              </a:spcBef>
              <a:buFont typeface="Arial"/>
              <a:buChar char="•"/>
              <a:defRPr sz="2400" kern="1200">
                <a:solidFill>
                  <a:srgbClr val="3D3D3D"/>
                </a:solidFill>
                <a:latin typeface="Myriad Pro"/>
                <a:ea typeface="+mn-ea"/>
                <a:cs typeface="Myriad Pro"/>
              </a:defRPr>
            </a:lvl3pPr>
            <a:lvl4pPr marL="1600200" indent="-228600" algn="l" defTabSz="457200" rtl="0" eaLnBrk="1" latinLnBrk="0" hangingPunct="1">
              <a:spcBef>
                <a:spcPct val="20000"/>
              </a:spcBef>
              <a:buFont typeface="Arial"/>
              <a:buChar char="–"/>
              <a:defRPr sz="2000" kern="1200">
                <a:solidFill>
                  <a:srgbClr val="3D3D3D"/>
                </a:solidFill>
                <a:latin typeface="Myriad Pro"/>
                <a:ea typeface="+mn-ea"/>
                <a:cs typeface="Myriad Pro"/>
              </a:defRPr>
            </a:lvl4pPr>
            <a:lvl5pPr marL="2057400" indent="-228600" algn="l" defTabSz="457200" rtl="0" eaLnBrk="1" latinLnBrk="0" hangingPunct="1">
              <a:spcBef>
                <a:spcPct val="20000"/>
              </a:spcBef>
              <a:buFont typeface="Arial"/>
              <a:buChar char="»"/>
              <a:defRPr sz="2000" kern="1200">
                <a:solidFill>
                  <a:srgbClr val="3D3D3D"/>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fld id="{4C900A20-3A10-AA44-836A-CF283D73DFFC}" type="slidenum">
              <a:rPr lang="en-US" sz="900" smtClean="0"/>
              <a:pPr/>
              <a:t>‹#›</a:t>
            </a:fld>
            <a:endParaRPr lang="en-US" sz="900"/>
          </a:p>
        </p:txBody>
      </p:sp>
      <p:sp>
        <p:nvSpPr>
          <p:cNvPr id="12" name="Text Placeholder 9">
            <a:extLst>
              <a:ext uri="{FF2B5EF4-FFF2-40B4-BE49-F238E27FC236}">
                <a16:creationId xmlns:a16="http://schemas.microsoft.com/office/drawing/2014/main" id="{163F9141-2908-D240-9188-C201B7EE3D08}"/>
              </a:ext>
            </a:extLst>
          </p:cNvPr>
          <p:cNvSpPr>
            <a:spLocks noGrp="1"/>
          </p:cNvSpPr>
          <p:nvPr>
            <p:ph type="body" sz="quarter" idx="10" hasCustomPrompt="1"/>
          </p:nvPr>
        </p:nvSpPr>
        <p:spPr>
          <a:xfrm>
            <a:off x="457195" y="4689809"/>
            <a:ext cx="8229600" cy="146447"/>
          </a:xfrm>
        </p:spPr>
        <p:txBody>
          <a:bodyPr anchor="ctr">
            <a:noAutofit/>
          </a:bodyPr>
          <a:lstStyle>
            <a:lvl1pPr marL="0" indent="0">
              <a:buNone/>
              <a:defRPr sz="900"/>
            </a:lvl1pPr>
            <a:lvl2pPr marL="342892" indent="0">
              <a:buNone/>
              <a:defRPr sz="750"/>
            </a:lvl2pPr>
            <a:lvl3pPr marL="685783" indent="0">
              <a:buNone/>
              <a:defRPr sz="750"/>
            </a:lvl3pPr>
            <a:lvl4pPr marL="1028675" indent="0">
              <a:buNone/>
              <a:defRPr sz="750"/>
            </a:lvl4pPr>
            <a:lvl5pPr marL="1371566" indent="0">
              <a:buNone/>
              <a:defRPr sz="750"/>
            </a:lvl5pPr>
          </a:lstStyle>
          <a:p>
            <a:pPr lvl="0"/>
            <a:r>
              <a:rPr lang="en-US"/>
              <a:t>(Optional) Source: </a:t>
            </a:r>
          </a:p>
        </p:txBody>
      </p:sp>
      <p:pic>
        <p:nvPicPr>
          <p:cNvPr id="7" name="Picture 6">
            <a:extLst>
              <a:ext uri="{FF2B5EF4-FFF2-40B4-BE49-F238E27FC236}">
                <a16:creationId xmlns:a16="http://schemas.microsoft.com/office/drawing/2014/main" id="{E64307F2-F0DB-5848-4E9B-3591C1620C89}"/>
              </a:ext>
            </a:extLst>
          </p:cNvPr>
          <p:cNvPicPr>
            <a:picLocks noChangeAspect="1"/>
          </p:cNvPicPr>
          <p:nvPr userDrawn="1"/>
        </p:nvPicPr>
        <p:blipFill>
          <a:blip r:embed="rId2"/>
          <a:stretch>
            <a:fillRect/>
          </a:stretch>
        </p:blipFill>
        <p:spPr>
          <a:xfrm>
            <a:off x="0" y="-1"/>
            <a:ext cx="9148572" cy="343072"/>
          </a:xfrm>
          <a:prstGeom prst="rect">
            <a:avLst/>
          </a:prstGeom>
        </p:spPr>
      </p:pic>
      <p:sp>
        <p:nvSpPr>
          <p:cNvPr id="5" name="Title 1">
            <a:extLst>
              <a:ext uri="{FF2B5EF4-FFF2-40B4-BE49-F238E27FC236}">
                <a16:creationId xmlns:a16="http://schemas.microsoft.com/office/drawing/2014/main" id="{7142B308-AA0B-5E65-091C-81E98A1FA225}"/>
              </a:ext>
            </a:extLst>
          </p:cNvPr>
          <p:cNvSpPr>
            <a:spLocks noGrp="1"/>
          </p:cNvSpPr>
          <p:nvPr>
            <p:ph type="title" hasCustomPrompt="1"/>
          </p:nvPr>
        </p:nvSpPr>
        <p:spPr>
          <a:xfrm>
            <a:off x="457195" y="345550"/>
            <a:ext cx="8229600" cy="654967"/>
          </a:xfrm>
        </p:spPr>
        <p:txBody>
          <a:bodyPr anchor="ctr">
            <a:noAutofit/>
          </a:bodyPr>
          <a:lstStyle>
            <a:lvl1pPr>
              <a:defRPr sz="2800" b="1"/>
            </a:lvl1pPr>
          </a:lstStyle>
          <a:p>
            <a:r>
              <a:rPr lang="en-US"/>
              <a:t>Heading</a:t>
            </a:r>
          </a:p>
        </p:txBody>
      </p:sp>
    </p:spTree>
    <p:extLst>
      <p:ext uri="{BB962C8B-B14F-4D97-AF65-F5344CB8AC3E}">
        <p14:creationId xmlns:p14="http://schemas.microsoft.com/office/powerpoint/2010/main" val="2862630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Blank slide">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D3B99B97-1F27-4D44-A2C7-C0DDC071A899}"/>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2023 Daikin Applied  </a:t>
            </a:r>
          </a:p>
        </p:txBody>
      </p:sp>
    </p:spTree>
    <p:custDataLst>
      <p:tags r:id="rId1"/>
    </p:custDataLst>
    <p:extLst>
      <p:ext uri="{BB962C8B-B14F-4D97-AF65-F5344CB8AC3E}">
        <p14:creationId xmlns:p14="http://schemas.microsoft.com/office/powerpoint/2010/main" val="1858096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indoor, floor, ceiling, white&#10;&#10;Description automatically generated">
            <a:extLst>
              <a:ext uri="{FF2B5EF4-FFF2-40B4-BE49-F238E27FC236}">
                <a16:creationId xmlns:a16="http://schemas.microsoft.com/office/drawing/2014/main" id="{D93A7313-314D-9C48-8A52-C6BB00BF52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78" y="479669"/>
            <a:ext cx="9147176" cy="3949717"/>
          </a:xfrm>
          <a:prstGeom prst="rect">
            <a:avLst/>
          </a:prstGeom>
        </p:spPr>
      </p:pic>
      <p:sp>
        <p:nvSpPr>
          <p:cNvPr id="2" name="Title 1"/>
          <p:cNvSpPr>
            <a:spLocks noGrp="1"/>
          </p:cNvSpPr>
          <p:nvPr>
            <p:ph type="ctrTitle" hasCustomPrompt="1"/>
          </p:nvPr>
        </p:nvSpPr>
        <p:spPr>
          <a:xfrm>
            <a:off x="0" y="1436914"/>
            <a:ext cx="9143999" cy="1600200"/>
          </a:xfrm>
          <a:prstGeom prst="rect">
            <a:avLst/>
          </a:prstGeom>
          <a:solidFill>
            <a:srgbClr val="0097E0">
              <a:alpha val="82000"/>
            </a:srgbClr>
          </a:solidFill>
        </p:spPr>
        <p:txBody>
          <a:bodyPr wrap="none" lIns="0" tIns="182880" rIns="0" bIns="0" anchor="t">
            <a:noAutofit/>
          </a:bodyPr>
          <a:lstStyle>
            <a:lvl1pPr algn="ctr">
              <a:defRPr sz="2800" b="1" i="0" cap="all" baseline="0">
                <a:solidFill>
                  <a:schemeClr val="bg1"/>
                </a:solidFill>
                <a:latin typeface="Arial" panose="020B0604020202020204" pitchFamily="34" charset="0"/>
              </a:defRPr>
            </a:lvl1pPr>
          </a:lstStyle>
          <a:p>
            <a:r>
              <a:rPr lang="en-US"/>
              <a:t>Click to edit Master Title</a:t>
            </a:r>
          </a:p>
        </p:txBody>
      </p:sp>
      <p:sp>
        <p:nvSpPr>
          <p:cNvPr id="11" name="Text Placeholder 5">
            <a:extLst>
              <a:ext uri="{FF2B5EF4-FFF2-40B4-BE49-F238E27FC236}">
                <a16:creationId xmlns:a16="http://schemas.microsoft.com/office/drawing/2014/main" id="{03828735-DA98-4D7E-BE71-782CF36FACFA}"/>
              </a:ext>
            </a:extLst>
          </p:cNvPr>
          <p:cNvSpPr>
            <a:spLocks noGrp="1"/>
          </p:cNvSpPr>
          <p:nvPr>
            <p:ph type="body" sz="quarter" idx="11" hasCustomPrompt="1"/>
          </p:nvPr>
        </p:nvSpPr>
        <p:spPr>
          <a:xfrm>
            <a:off x="7142" y="2005263"/>
            <a:ext cx="9129716" cy="465365"/>
          </a:xfrm>
        </p:spPr>
        <p:txBody>
          <a:bodyPr/>
          <a:lstStyle>
            <a:lvl1pPr algn="ctr">
              <a:defRPr sz="1800">
                <a:solidFill>
                  <a:schemeClr val="bg1"/>
                </a:solidFill>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9B66E121-BF06-B24F-91B4-BE121EC2099B}"/>
              </a:ext>
            </a:extLst>
          </p:cNvPr>
          <p:cNvSpPr>
            <a:spLocks noGrp="1"/>
          </p:cNvSpPr>
          <p:nvPr>
            <p:ph type="body" sz="quarter" idx="15" hasCustomPrompt="1"/>
          </p:nvPr>
        </p:nvSpPr>
        <p:spPr>
          <a:xfrm>
            <a:off x="21424" y="2470628"/>
            <a:ext cx="9129716" cy="566487"/>
          </a:xfrm>
        </p:spPr>
        <p:txBody>
          <a:bodyPr/>
          <a:lstStyle>
            <a:lvl1pPr algn="ctr">
              <a:defRPr b="0">
                <a:solidFill>
                  <a:schemeClr val="bg1"/>
                </a:solidFill>
              </a:defRPr>
            </a:lvl1pPr>
          </a:lstStyle>
          <a:p>
            <a:pPr lvl="0"/>
            <a:r>
              <a:rPr lang="en-US"/>
              <a:t>Presented by: ADD your name and title</a:t>
            </a:r>
          </a:p>
        </p:txBody>
      </p:sp>
      <p:sp>
        <p:nvSpPr>
          <p:cNvPr id="13" name="Footer Placeholder 4">
            <a:extLst>
              <a:ext uri="{FF2B5EF4-FFF2-40B4-BE49-F238E27FC236}">
                <a16:creationId xmlns:a16="http://schemas.microsoft.com/office/drawing/2014/main" id="{81DF57EC-9798-7B4D-94F8-5C9FDBDB724E}"/>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a:t>
            </a:r>
          </a:p>
        </p:txBody>
      </p:sp>
      <p:pic>
        <p:nvPicPr>
          <p:cNvPr id="14" name="Picture 13">
            <a:extLst>
              <a:ext uri="{FF2B5EF4-FFF2-40B4-BE49-F238E27FC236}">
                <a16:creationId xmlns:a16="http://schemas.microsoft.com/office/drawing/2014/main" id="{52DDC4F3-82F9-6747-AB67-A3D672FC74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95089" y="4869656"/>
            <a:ext cx="1047199" cy="218519"/>
          </a:xfrm>
          <a:prstGeom prst="rect">
            <a:avLst/>
          </a:prstGeom>
        </p:spPr>
      </p:pic>
    </p:spTree>
    <p:custDataLst>
      <p:tags r:id="rId1"/>
    </p:custDataLst>
    <p:extLst>
      <p:ext uri="{BB962C8B-B14F-4D97-AF65-F5344CB8AC3E}">
        <p14:creationId xmlns:p14="http://schemas.microsoft.com/office/powerpoint/2010/main" val="616566757"/>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tags" Target="../tags/tag1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theme" Target="../theme/theme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tags" Target="../tags/tag46.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42047" y="742662"/>
            <a:ext cx="8680073" cy="3851962"/>
          </a:xfrm>
          <a:prstGeom prst="rect">
            <a:avLst/>
          </a:prstGeom>
        </p:spPr>
        <p:txBody>
          <a:bodyPr vert="horz" lIns="91440" tIns="45720" rIns="91440" bIns="45720" rtlCol="0">
            <a:noAutofit/>
          </a:bodyPr>
          <a:lstStyle/>
          <a:p>
            <a:pPr lvl="0"/>
            <a:r>
              <a:rPr lang="en-US"/>
              <a:t>Click to edit master text styles</a:t>
            </a:r>
          </a:p>
          <a:p>
            <a:pPr lvl="1"/>
            <a:r>
              <a:rPr lang="en-US"/>
              <a:t>First level</a:t>
            </a:r>
          </a:p>
          <a:p>
            <a:pPr lvl="2"/>
            <a:r>
              <a:rPr lang="en-US"/>
              <a:t>Second level</a:t>
            </a:r>
          </a:p>
        </p:txBody>
      </p:sp>
      <p:sp>
        <p:nvSpPr>
          <p:cNvPr id="5" name="Footer Placeholder 4"/>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2023 Daikin Applied  </a:t>
            </a:r>
          </a:p>
        </p:txBody>
      </p:sp>
      <p:sp>
        <p:nvSpPr>
          <p:cNvPr id="9" name="Title 1">
            <a:extLst>
              <a:ext uri="{FF2B5EF4-FFF2-40B4-BE49-F238E27FC236}">
                <a16:creationId xmlns:a16="http://schemas.microsoft.com/office/drawing/2014/main" id="{24A625FF-00A9-4A4B-9243-D83CF0A2BE34}"/>
              </a:ext>
            </a:extLst>
          </p:cNvPr>
          <p:cNvSpPr txBox="1">
            <a:spLocks/>
          </p:cNvSpPr>
          <p:nvPr/>
        </p:nvSpPr>
        <p:spPr>
          <a:xfrm>
            <a:off x="221884" y="13697"/>
            <a:ext cx="7411417" cy="358750"/>
          </a:xfrm>
          <a:prstGeom prst="rect">
            <a:avLst/>
          </a:prstGeom>
        </p:spPr>
        <p:txBody>
          <a:bodyPr/>
          <a:lstStyle>
            <a:lvl1pPr algn="l" defTabSz="914400" rtl="0" eaLnBrk="1" latinLnBrk="0" hangingPunct="1">
              <a:spcBef>
                <a:spcPct val="0"/>
              </a:spcBef>
              <a:buNone/>
              <a:defRPr sz="1800" b="1" kern="1200">
                <a:solidFill>
                  <a:schemeClr val="bg1"/>
                </a:solidFill>
                <a:latin typeface="+mj-lt"/>
                <a:ea typeface="+mj-ea"/>
                <a:cs typeface="+mj-cs"/>
              </a:defRPr>
            </a:lvl1pPr>
          </a:lstStyle>
          <a:p>
            <a:r>
              <a:rPr lang="en-US"/>
              <a:t>Click to edit Master title style</a:t>
            </a:r>
          </a:p>
        </p:txBody>
      </p:sp>
      <p:sp>
        <p:nvSpPr>
          <p:cNvPr id="8" name="Title 1">
            <a:extLst>
              <a:ext uri="{FF2B5EF4-FFF2-40B4-BE49-F238E27FC236}">
                <a16:creationId xmlns:a16="http://schemas.microsoft.com/office/drawing/2014/main" id="{9B403D34-ABEE-D144-94E4-D75B5C2B0E46}"/>
              </a:ext>
            </a:extLst>
          </p:cNvPr>
          <p:cNvSpPr txBox="1">
            <a:spLocks/>
          </p:cNvSpPr>
          <p:nvPr/>
        </p:nvSpPr>
        <p:spPr>
          <a:xfrm>
            <a:off x="221884" y="13697"/>
            <a:ext cx="7411417" cy="358750"/>
          </a:xfrm>
          <a:prstGeom prst="rect">
            <a:avLst/>
          </a:prstGeom>
        </p:spPr>
        <p:txBody>
          <a:bodyPr/>
          <a:lstStyle>
            <a:lvl1pPr algn="l" defTabSz="914400" rtl="0" eaLnBrk="1" latinLnBrk="0" hangingPunct="1">
              <a:spcBef>
                <a:spcPct val="0"/>
              </a:spcBef>
              <a:buNone/>
              <a:defRPr sz="1800" b="1" kern="1200">
                <a:solidFill>
                  <a:schemeClr val="bg1"/>
                </a:solidFill>
                <a:latin typeface="+mj-lt"/>
                <a:ea typeface="+mj-ea"/>
                <a:cs typeface="+mj-cs"/>
              </a:defRPr>
            </a:lvl1pPr>
          </a:lstStyle>
          <a:p>
            <a:r>
              <a:rPr lang="en-US"/>
              <a:t>Click to edit Master title style</a:t>
            </a:r>
          </a:p>
        </p:txBody>
      </p:sp>
    </p:spTree>
    <p:custDataLst>
      <p:tags r:id="rId25"/>
    </p:custDataLst>
    <p:extLst>
      <p:ext uri="{BB962C8B-B14F-4D97-AF65-F5344CB8AC3E}">
        <p14:creationId xmlns:p14="http://schemas.microsoft.com/office/powerpoint/2010/main" val="1273341713"/>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9" r:id="rId11"/>
    <p:sldLayoutId id="2147483760" r:id="rId12"/>
    <p:sldLayoutId id="2147483744" r:id="rId13"/>
    <p:sldLayoutId id="2147483706" r:id="rId14"/>
    <p:sldLayoutId id="2147483707" r:id="rId15"/>
    <p:sldLayoutId id="2147483708" r:id="rId16"/>
    <p:sldLayoutId id="2147483761" r:id="rId17"/>
    <p:sldLayoutId id="2147483762" r:id="rId18"/>
    <p:sldLayoutId id="2147483764" r:id="rId19"/>
    <p:sldLayoutId id="2147483765" r:id="rId20"/>
    <p:sldLayoutId id="2147483801" r:id="rId21"/>
    <p:sldLayoutId id="2147483832" r:id="rId22"/>
    <p:sldLayoutId id="2147483833" r:id="rId23"/>
  </p:sldLayoutIdLst>
  <p:txStyles>
    <p:titleStyle>
      <a:lvl1pPr algn="l" defTabSz="914400" rtl="0" eaLnBrk="1" latinLnBrk="0" hangingPunct="1">
        <a:spcBef>
          <a:spcPct val="0"/>
        </a:spcBef>
        <a:buNone/>
        <a:defRPr sz="1800" b="1" kern="1200">
          <a:solidFill>
            <a:schemeClr val="tx2"/>
          </a:solidFill>
          <a:latin typeface="+mj-lt"/>
          <a:ea typeface="+mj-ea"/>
          <a:cs typeface="+mj-cs"/>
        </a:defRPr>
      </a:lvl1pPr>
    </p:titleStyle>
    <p:body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2047" y="28430"/>
            <a:ext cx="8106216" cy="5201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242048" y="793377"/>
            <a:ext cx="8680073" cy="3801247"/>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221884" y="4842761"/>
            <a:ext cx="2895600" cy="273844"/>
          </a:xfrm>
          <a:prstGeom prst="rect">
            <a:avLst/>
          </a:prstGeom>
        </p:spPr>
        <p:txBody>
          <a:bodyPr vert="horz" lIns="91440" tIns="45720" rIns="91440" bIns="45720" rtlCol="0" anchor="ctr"/>
          <a:lstStyle>
            <a:lvl1pPr algn="l">
              <a:defRPr sz="600">
                <a:solidFill>
                  <a:schemeClr val="tx1">
                    <a:tint val="75000"/>
                  </a:schemeClr>
                </a:solidFill>
              </a:defRPr>
            </a:lvl1pPr>
          </a:lstStyle>
          <a:p>
            <a:r>
              <a:rPr lang="en-US">
                <a:solidFill>
                  <a:schemeClr val="bg1">
                    <a:lumMod val="50000"/>
                  </a:schemeClr>
                </a:solidFill>
              </a:rPr>
              <a:t>©2023 Daikin Applied  </a:t>
            </a:r>
          </a:p>
        </p:txBody>
      </p:sp>
    </p:spTree>
    <p:custDataLst>
      <p:tags r:id="rId32"/>
    </p:custDataLst>
    <p:extLst>
      <p:ext uri="{BB962C8B-B14F-4D97-AF65-F5344CB8AC3E}">
        <p14:creationId xmlns:p14="http://schemas.microsoft.com/office/powerpoint/2010/main" val="76816010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3" r:id="rId25"/>
    <p:sldLayoutId id="2147483796" r:id="rId26"/>
    <p:sldLayoutId id="2147483798" r:id="rId27"/>
    <p:sldLayoutId id="2147483800" r:id="rId28"/>
    <p:sldLayoutId id="2147483803" r:id="rId29"/>
    <p:sldLayoutId id="2147483804" r:id="rId30"/>
  </p:sldLayoutIdLst>
  <p:hf sldNum="0" hdr="0" dt="0"/>
  <p:txStyles>
    <p:titleStyle>
      <a:lvl1pPr algn="l" defTabSz="914378" rtl="0" eaLnBrk="1" latinLnBrk="0" hangingPunct="1">
        <a:spcBef>
          <a:spcPct val="0"/>
        </a:spcBef>
        <a:buNone/>
        <a:defRPr sz="1800" b="1" kern="1200">
          <a:solidFill>
            <a:schemeClr val="tx1"/>
          </a:solidFill>
          <a:latin typeface="+mj-lt"/>
          <a:ea typeface="+mj-ea"/>
          <a:cs typeface="+mj-cs"/>
        </a:defRPr>
      </a:lvl1pPr>
    </p:titleStyle>
    <p:bodyStyle>
      <a:lvl1pPr marL="0" indent="0" algn="l" defTabSz="914378" rtl="0" eaLnBrk="1" latinLnBrk="0" hangingPunct="1">
        <a:spcBef>
          <a:spcPts val="0"/>
        </a:spcBef>
        <a:spcAft>
          <a:spcPts val="1000"/>
        </a:spcAft>
        <a:buFont typeface="Arial" panose="020B0604020202020204" pitchFamily="34" charset="0"/>
        <a:buNone/>
        <a:defRPr sz="1600" b="1" kern="1200">
          <a:solidFill>
            <a:schemeClr val="tx2"/>
          </a:solidFill>
          <a:latin typeface="+mn-lt"/>
          <a:ea typeface="+mn-ea"/>
          <a:cs typeface="+mn-cs"/>
        </a:defRPr>
      </a:lvl1pPr>
      <a:lvl2pPr marL="174621" indent="-174621" algn="l" defTabSz="914378" rtl="0" eaLnBrk="1" latinLnBrk="0" hangingPunct="1">
        <a:spcBef>
          <a:spcPts val="0"/>
        </a:spcBef>
        <a:spcAft>
          <a:spcPts val="1000"/>
        </a:spcAft>
        <a:buClr>
          <a:schemeClr val="tx2"/>
        </a:buClr>
        <a:buFont typeface="Arial" panose="020B0604020202020204" pitchFamily="34" charset="0"/>
        <a:buChar char="•"/>
        <a:defRPr sz="1600" kern="1200">
          <a:solidFill>
            <a:schemeClr val="accent1"/>
          </a:solidFill>
          <a:latin typeface="+mn-lt"/>
          <a:ea typeface="+mn-ea"/>
          <a:cs typeface="+mn-cs"/>
        </a:defRPr>
      </a:lvl2pPr>
      <a:lvl3pPr marL="342892" indent="-168271" algn="l" defTabSz="914378" rtl="0" eaLnBrk="1" latinLnBrk="0" hangingPunct="1">
        <a:spcBef>
          <a:spcPts val="0"/>
        </a:spcBef>
        <a:spcAft>
          <a:spcPts val="1000"/>
        </a:spcAft>
        <a:buClr>
          <a:schemeClr val="tx2"/>
        </a:buClr>
        <a:buFont typeface="Arial" panose="020B0604020202020204" pitchFamily="34" charset="0"/>
        <a:buChar char="•"/>
        <a:defRPr sz="1600" kern="1200">
          <a:solidFill>
            <a:schemeClr val="accent1"/>
          </a:solidFill>
          <a:latin typeface="+mn-lt"/>
          <a:ea typeface="+mn-ea"/>
          <a:cs typeface="+mn-cs"/>
        </a:defRPr>
      </a:lvl3pPr>
      <a:lvl4pPr marL="0" indent="0" algn="l" defTabSz="914378" rtl="0" eaLnBrk="1" latinLnBrk="0" hangingPunct="1">
        <a:spcBef>
          <a:spcPts val="0"/>
        </a:spcBef>
        <a:spcAft>
          <a:spcPts val="1000"/>
        </a:spcAft>
        <a:buFontTx/>
        <a:buNone/>
        <a:defRPr sz="1600" kern="1200">
          <a:solidFill>
            <a:schemeClr val="accent1"/>
          </a:solidFill>
          <a:latin typeface="+mn-lt"/>
          <a:ea typeface="+mn-ea"/>
          <a:cs typeface="+mn-cs"/>
        </a:defRPr>
      </a:lvl4pPr>
      <a:lvl5pPr marL="1828754" indent="-1828754" algn="ctr" defTabSz="914378" rtl="0" eaLnBrk="1" latinLnBrk="0" hangingPunct="1">
        <a:spcBef>
          <a:spcPts val="0"/>
        </a:spcBef>
        <a:spcAft>
          <a:spcPts val="1000"/>
        </a:spcAft>
        <a:buFontTx/>
        <a:buNone/>
        <a:defRPr sz="1600" b="1" kern="1200">
          <a:solidFill>
            <a:schemeClr val="tx2"/>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42047" y="742662"/>
            <a:ext cx="8680073" cy="3851962"/>
          </a:xfrm>
          <a:prstGeom prst="rect">
            <a:avLst/>
          </a:prstGeom>
        </p:spPr>
        <p:txBody>
          <a:bodyPr vert="horz" lIns="91440" tIns="45720" rIns="91440" bIns="45720" rtlCol="0">
            <a:noAutofit/>
          </a:bodyPr>
          <a:lstStyle/>
          <a:p>
            <a:pPr lvl="0"/>
            <a:r>
              <a:rPr lang="en-US"/>
              <a:t>Click to edit master text styles</a:t>
            </a:r>
          </a:p>
          <a:p>
            <a:pPr lvl="1"/>
            <a:r>
              <a:rPr lang="en-US"/>
              <a:t>First level</a:t>
            </a:r>
          </a:p>
          <a:p>
            <a:pPr lvl="2"/>
            <a:r>
              <a:rPr lang="en-US"/>
              <a:t>Second level</a:t>
            </a:r>
          </a:p>
        </p:txBody>
      </p:sp>
      <p:sp>
        <p:nvSpPr>
          <p:cNvPr id="5" name="Footer Placeholder 4"/>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2023 Daikin Applied  </a:t>
            </a:r>
          </a:p>
        </p:txBody>
      </p:sp>
      <p:sp>
        <p:nvSpPr>
          <p:cNvPr id="9" name="Title 1">
            <a:extLst>
              <a:ext uri="{FF2B5EF4-FFF2-40B4-BE49-F238E27FC236}">
                <a16:creationId xmlns:a16="http://schemas.microsoft.com/office/drawing/2014/main" id="{24A625FF-00A9-4A4B-9243-D83CF0A2BE34}"/>
              </a:ext>
            </a:extLst>
          </p:cNvPr>
          <p:cNvSpPr txBox="1">
            <a:spLocks/>
          </p:cNvSpPr>
          <p:nvPr/>
        </p:nvSpPr>
        <p:spPr>
          <a:xfrm>
            <a:off x="221884" y="13697"/>
            <a:ext cx="7411417" cy="358750"/>
          </a:xfrm>
          <a:prstGeom prst="rect">
            <a:avLst/>
          </a:prstGeom>
        </p:spPr>
        <p:txBody>
          <a:bodyPr/>
          <a:lstStyle>
            <a:lvl1pPr algn="l" defTabSz="914400" rtl="0" eaLnBrk="1" latinLnBrk="0" hangingPunct="1">
              <a:spcBef>
                <a:spcPct val="0"/>
              </a:spcBef>
              <a:buNone/>
              <a:defRPr sz="1800" b="1" kern="1200">
                <a:solidFill>
                  <a:schemeClr val="bg1"/>
                </a:solidFill>
                <a:latin typeface="+mj-lt"/>
                <a:ea typeface="+mj-ea"/>
                <a:cs typeface="+mj-cs"/>
              </a:defRPr>
            </a:lvl1pPr>
          </a:lstStyle>
          <a:p>
            <a:r>
              <a:rPr lang="en-US"/>
              <a:t>Click to edit Master title style</a:t>
            </a:r>
          </a:p>
        </p:txBody>
      </p:sp>
      <p:sp>
        <p:nvSpPr>
          <p:cNvPr id="8" name="Title 1">
            <a:extLst>
              <a:ext uri="{FF2B5EF4-FFF2-40B4-BE49-F238E27FC236}">
                <a16:creationId xmlns:a16="http://schemas.microsoft.com/office/drawing/2014/main" id="{9B403D34-ABEE-D144-94E4-D75B5C2B0E46}"/>
              </a:ext>
            </a:extLst>
          </p:cNvPr>
          <p:cNvSpPr txBox="1">
            <a:spLocks/>
          </p:cNvSpPr>
          <p:nvPr/>
        </p:nvSpPr>
        <p:spPr>
          <a:xfrm>
            <a:off x="221884" y="13697"/>
            <a:ext cx="7411417" cy="358750"/>
          </a:xfrm>
          <a:prstGeom prst="rect">
            <a:avLst/>
          </a:prstGeom>
        </p:spPr>
        <p:txBody>
          <a:bodyPr/>
          <a:lstStyle>
            <a:lvl1pPr algn="l" defTabSz="914400" rtl="0" eaLnBrk="1" latinLnBrk="0" hangingPunct="1">
              <a:spcBef>
                <a:spcPct val="0"/>
              </a:spcBef>
              <a:buNone/>
              <a:defRPr sz="1800" b="1" kern="1200">
                <a:solidFill>
                  <a:schemeClr val="bg1"/>
                </a:solidFill>
                <a:latin typeface="+mj-lt"/>
                <a:ea typeface="+mj-ea"/>
                <a:cs typeface="+mj-cs"/>
              </a:defRPr>
            </a:lvl1pPr>
          </a:lstStyle>
          <a:p>
            <a:r>
              <a:rPr lang="en-US"/>
              <a:t>Click to edit Master title style</a:t>
            </a:r>
          </a:p>
        </p:txBody>
      </p:sp>
    </p:spTree>
    <p:custDataLst>
      <p:tags r:id="rId28"/>
    </p:custDataLst>
    <p:extLst>
      <p:ext uri="{BB962C8B-B14F-4D97-AF65-F5344CB8AC3E}">
        <p14:creationId xmlns:p14="http://schemas.microsoft.com/office/powerpoint/2010/main" val="202788357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 id="2147483826" r:id="rId21"/>
    <p:sldLayoutId id="2147483827" r:id="rId22"/>
    <p:sldLayoutId id="2147483828" r:id="rId23"/>
    <p:sldLayoutId id="2147483829" r:id="rId24"/>
    <p:sldLayoutId id="2147483830" r:id="rId25"/>
    <p:sldLayoutId id="2147483831" r:id="rId26"/>
  </p:sldLayoutIdLst>
  <p:txStyles>
    <p:titleStyle>
      <a:lvl1pPr algn="l" defTabSz="914400" rtl="0" eaLnBrk="1" latinLnBrk="0" hangingPunct="1">
        <a:spcBef>
          <a:spcPct val="0"/>
        </a:spcBef>
        <a:buNone/>
        <a:defRPr sz="1800" b="1" kern="1200">
          <a:solidFill>
            <a:schemeClr val="tx2"/>
          </a:solidFill>
          <a:latin typeface="+mj-lt"/>
          <a:ea typeface="+mj-ea"/>
          <a:cs typeface="+mj-cs"/>
        </a:defRPr>
      </a:lvl1pPr>
    </p:titleStyle>
    <p:body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54.png"/><Relationship Id="rId7" Type="http://schemas.openxmlformats.org/officeDocument/2006/relationships/diagramQuickStyle" Target="../diagrams/quickStyle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55.png"/><Relationship Id="rId9" Type="http://schemas.microsoft.com/office/2007/relationships/diagramDrawing" Target="../diagrams/drawing5.xml"/></Relationships>
</file>

<file path=ppt/slides/_rels/slide1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56.emf"/><Relationship Id="rId7" Type="http://schemas.openxmlformats.org/officeDocument/2006/relationships/diagramColors" Target="../diagrams/colors6.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22.xml"/><Relationship Id="rId7" Type="http://schemas.openxmlformats.org/officeDocument/2006/relationships/diagramColors" Target="../diagrams/colors8.xml"/><Relationship Id="rId2" Type="http://schemas.openxmlformats.org/officeDocument/2006/relationships/slideLayout" Target="../slideLayouts/slideLayout1.xml"/><Relationship Id="rId1" Type="http://schemas.openxmlformats.org/officeDocument/2006/relationships/tags" Target="../tags/tag6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29.xml"/><Relationship Id="rId1" Type="http://schemas.openxmlformats.org/officeDocument/2006/relationships/slideLayout" Target="../slideLayouts/slideLayout20.xml"/><Relationship Id="rId5" Type="http://schemas.openxmlformats.org/officeDocument/2006/relationships/image" Target="../media/image72.tiff"/><Relationship Id="rId4" Type="http://schemas.openxmlformats.org/officeDocument/2006/relationships/image" Target="../media/image71.tif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40.xml.rels><?xml version="1.0" encoding="UTF-8" standalone="yes"?>
<Relationships xmlns="http://schemas.openxmlformats.org/package/2006/relationships"><Relationship Id="rId8" Type="http://schemas.openxmlformats.org/officeDocument/2006/relationships/diagramData" Target="../diagrams/data10.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notesSlide" Target="../notesSlides/notesSlide40.xml"/><Relationship Id="rId1" Type="http://schemas.openxmlformats.org/officeDocument/2006/relationships/slideLayout" Target="../slideLayouts/slideLayout55.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92.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94.jpeg"/></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45.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46.xml.rels><?xml version="1.0" encoding="UTF-8" standalone="yes"?>
<Relationships xmlns="http://schemas.openxmlformats.org/package/2006/relationships"><Relationship Id="rId3" Type="http://schemas.openxmlformats.org/officeDocument/2006/relationships/image" Target="../media/image99.emf"/><Relationship Id="rId7" Type="http://schemas.openxmlformats.org/officeDocument/2006/relationships/image" Target="../media/image103.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slides/_rels/slide4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109.png"/></Relationships>
</file>

<file path=ppt/slides/_rels/slide49.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8" Type="http://schemas.openxmlformats.org/officeDocument/2006/relationships/hyperlink" Target="https://www.escogroup.org/training/lowgwprefrigerant.html" TargetMode="External"/><Relationship Id="rId3" Type="http://schemas.openxmlformats.org/officeDocument/2006/relationships/image" Target="../media/image111.png"/><Relationship Id="rId7" Type="http://schemas.openxmlformats.org/officeDocument/2006/relationships/hyperlink" Target="https://www.r32reasons.com/" TargetMode="External"/><Relationship Id="rId12" Type="http://schemas.openxmlformats.org/officeDocument/2006/relationships/hyperlink" Target="https://www.esmagazine.com/articles/99996-a2l-refrigerants-safely-addressing-refrigerant-flammability-concerns" TargetMode="External"/><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hyperlink" Target="https://www.daikinapplied.com/decarbonization/refrigerants" TargetMode="External"/><Relationship Id="rId11" Type="http://schemas.openxmlformats.org/officeDocument/2006/relationships/hyperlink" Target="https://www.achrnews.com/articles/153195-understanding-a2l-refrigerants" TargetMode="External"/><Relationship Id="rId5" Type="http://schemas.openxmlformats.org/officeDocument/2006/relationships/hyperlink" Target="https://www.daikinapplied.com/training" TargetMode="External"/><Relationship Id="rId10" Type="http://schemas.openxmlformats.org/officeDocument/2006/relationships/hyperlink" Target="https://www.ashrae.org/technical-resources/bookstore/ashrae-refrigeration-resources" TargetMode="External"/><Relationship Id="rId4" Type="http://schemas.openxmlformats.org/officeDocument/2006/relationships/image" Target="../media/image112.png"/><Relationship Id="rId9" Type="http://schemas.openxmlformats.org/officeDocument/2006/relationships/hyperlink" Target="https://www.acca.org/education/a2l-refrigerants"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youtu.be/SlzigKzcmDk?si=Z7VJrWf80d8ZSp4C" TargetMode="External"/><Relationship Id="rId3" Type="http://schemas.openxmlformats.org/officeDocument/2006/relationships/hyperlink" Target="https://www.achrnews.com/articles/153195-understanding-a2l-refrigerants" TargetMode="External"/><Relationship Id="rId7" Type="http://schemas.openxmlformats.org/officeDocument/2006/relationships/hyperlink" Target="https://youtu.be/-er0ZOBP0D4?si=pyendwN9aSv7DVFR" TargetMode="External"/><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hyperlink" Target="https://www.iapmo.org/media/31999/2024-umc-code-changes-randy-young.pdf" TargetMode="External"/><Relationship Id="rId5" Type="http://schemas.openxmlformats.org/officeDocument/2006/relationships/hyperlink" Target="https://www.ahrinet.org/a2l-refrigerant-building-code-map?state=OH#map" TargetMode="External"/><Relationship Id="rId4" Type="http://schemas.openxmlformats.org/officeDocument/2006/relationships/hyperlink" Target="https://www.iccsafe.org/products-and-services/i-codes/a2l-refrigerants-transition/" TargetMode="External"/><Relationship Id="rId9" Type="http://schemas.openxmlformats.org/officeDocument/2006/relationships/hyperlink" Target="https://youtu.be/aETuPis5cAM?si=hZjtBfJlsktjabn0"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8FB5-5571-4B6C-BD81-49019CBF5626}"/>
              </a:ext>
            </a:extLst>
          </p:cNvPr>
          <p:cNvSpPr>
            <a:spLocks noGrp="1"/>
          </p:cNvSpPr>
          <p:nvPr>
            <p:ph type="ctrTitle"/>
          </p:nvPr>
        </p:nvSpPr>
        <p:spPr/>
        <p:txBody>
          <a:bodyPr>
            <a:noAutofit/>
          </a:bodyPr>
          <a:lstStyle/>
          <a:p>
            <a:r>
              <a:rPr lang="en-US" sz="2400" b="1">
                <a:effectLst/>
                <a:latin typeface="Calibri" panose="020F0502020204030204" pitchFamily="34" charset="0"/>
                <a:ea typeface="Calibri" panose="020F0502020204030204" pitchFamily="34" charset="0"/>
              </a:rPr>
              <a:t>Preparing Buildings for A2L Refrigerants</a:t>
            </a:r>
            <a:endParaRPr lang="en-US" sz="2400"/>
          </a:p>
        </p:txBody>
      </p:sp>
      <p:sp>
        <p:nvSpPr>
          <p:cNvPr id="3" name="Text Placeholder 2">
            <a:extLst>
              <a:ext uri="{FF2B5EF4-FFF2-40B4-BE49-F238E27FC236}">
                <a16:creationId xmlns:a16="http://schemas.microsoft.com/office/drawing/2014/main" id="{E727C840-7052-994C-B497-735DA6A254B8}"/>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9D24D870-F720-8A47-A055-A9E58DA48729}"/>
              </a:ext>
            </a:extLst>
          </p:cNvPr>
          <p:cNvSpPr>
            <a:spLocks noGrp="1"/>
          </p:cNvSpPr>
          <p:nvPr>
            <p:ph type="body" sz="quarter" idx="15"/>
          </p:nvPr>
        </p:nvSpPr>
        <p:spPr/>
        <p:txBody>
          <a:bodyPr vert="horz" lIns="91440" tIns="45720" rIns="91440" bIns="45720" rtlCol="0" anchor="t">
            <a:noAutofit/>
          </a:bodyPr>
          <a:lstStyle/>
          <a:p>
            <a:r>
              <a:rPr lang="en-US" dirty="0"/>
              <a:t>Presented by:</a:t>
            </a:r>
          </a:p>
        </p:txBody>
      </p:sp>
      <p:sp>
        <p:nvSpPr>
          <p:cNvPr id="6" name="Footer Placeholder 4">
            <a:extLst>
              <a:ext uri="{FF2B5EF4-FFF2-40B4-BE49-F238E27FC236}">
                <a16:creationId xmlns:a16="http://schemas.microsoft.com/office/drawing/2014/main" id="{12A74471-B088-A24B-8D8D-6B50D7F85FE6}"/>
              </a:ext>
            </a:extLst>
          </p:cNvPr>
          <p:cNvSpPr>
            <a:spLocks noGrp="1"/>
          </p:cNvSpPr>
          <p:nvPr>
            <p:ph type="ftr" sz="quarter" idx="3"/>
          </p:nvPr>
        </p:nvSpPr>
        <p:spPr>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sp>
        <p:nvSpPr>
          <p:cNvPr id="5" name="TextBox 4">
            <a:extLst>
              <a:ext uri="{FF2B5EF4-FFF2-40B4-BE49-F238E27FC236}">
                <a16:creationId xmlns:a16="http://schemas.microsoft.com/office/drawing/2014/main" id="{E7BB7751-D1DC-4BED-DDFA-2C28CD47AC81}"/>
              </a:ext>
            </a:extLst>
          </p:cNvPr>
          <p:cNvSpPr txBox="1"/>
          <p:nvPr/>
        </p:nvSpPr>
        <p:spPr>
          <a:xfrm>
            <a:off x="1750142" y="4844231"/>
            <a:ext cx="584650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a:solidFill>
                  <a:srgbClr val="7F7F7F"/>
                </a:solidFill>
              </a:rPr>
              <a:t>DISCLAIMER: This presentation is intended only for educational purposes and does not replace independent professional judgment and/or legal advice.  </a:t>
            </a:r>
            <a:br>
              <a:rPr lang="en-US" sz="600">
                <a:solidFill>
                  <a:srgbClr val="7F7F7F"/>
                </a:solidFill>
              </a:rPr>
            </a:br>
            <a:r>
              <a:rPr lang="en-US" sz="600">
                <a:solidFill>
                  <a:srgbClr val="7F7F7F"/>
                </a:solidFill>
              </a:rPr>
              <a:t>This presentation is copyrighted and cannot be used without the express permission of Daikin Applied Americas Inc. </a:t>
            </a:r>
          </a:p>
        </p:txBody>
      </p:sp>
    </p:spTree>
    <p:extLst>
      <p:ext uri="{BB962C8B-B14F-4D97-AF65-F5344CB8AC3E}">
        <p14:creationId xmlns:p14="http://schemas.microsoft.com/office/powerpoint/2010/main" val="2065074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A12A4-21AA-4606-8A28-F4A70FE43BCA}"/>
              </a:ext>
            </a:extLst>
          </p:cNvPr>
          <p:cNvSpPr>
            <a:spLocks noGrp="1"/>
          </p:cNvSpPr>
          <p:nvPr>
            <p:ph type="title"/>
          </p:nvPr>
        </p:nvSpPr>
        <p:spPr/>
        <p:txBody>
          <a:bodyPr>
            <a:noAutofit/>
          </a:bodyPr>
          <a:lstStyle/>
          <a:p>
            <a:r>
              <a:rPr lang="en-US"/>
              <a:t>Kigali Amendment to Montreal Protocol</a:t>
            </a:r>
          </a:p>
        </p:txBody>
      </p:sp>
      <p:pic>
        <p:nvPicPr>
          <p:cNvPr id="3074" name="Picture 2" descr="https://www.ccacoalition.org/sites/default/files/Kigali%20HFC%20phasedown_0.png">
            <a:extLst>
              <a:ext uri="{FF2B5EF4-FFF2-40B4-BE49-F238E27FC236}">
                <a16:creationId xmlns:a16="http://schemas.microsoft.com/office/drawing/2014/main" id="{0DBAB485-A1AD-46CD-B6EE-2ED0031342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135374" y="594536"/>
            <a:ext cx="7088103" cy="4048901"/>
          </a:xfrm>
          <a:prstGeom prst="rect">
            <a:avLst/>
          </a:prstGeom>
          <a:noFill/>
          <a:effectLst/>
        </p:spPr>
      </p:pic>
      <p:sp>
        <p:nvSpPr>
          <p:cNvPr id="5" name="TextBox 4">
            <a:extLst>
              <a:ext uri="{FF2B5EF4-FFF2-40B4-BE49-F238E27FC236}">
                <a16:creationId xmlns:a16="http://schemas.microsoft.com/office/drawing/2014/main" id="{5EFA2D13-3143-4F83-9188-97BCC9FEC306}"/>
              </a:ext>
            </a:extLst>
          </p:cNvPr>
          <p:cNvSpPr txBox="1"/>
          <p:nvPr/>
        </p:nvSpPr>
        <p:spPr>
          <a:xfrm>
            <a:off x="4561921" y="4777787"/>
            <a:ext cx="3122677" cy="207749"/>
          </a:xfrm>
          <a:prstGeom prst="rect">
            <a:avLst/>
          </a:prstGeom>
          <a:noFill/>
          <a:effectLst/>
        </p:spPr>
        <p:txBody>
          <a:bodyPr wrap="square" rtlCol="0">
            <a:spAutoFit/>
          </a:bodyPr>
          <a:lstStyle/>
          <a:p>
            <a:r>
              <a:rPr lang="en-US" sz="750">
                <a:latin typeface="Arial" panose="020B0604020202020204" pitchFamily="34" charset="0"/>
                <a:cs typeface="Arial" panose="020B0604020202020204" pitchFamily="34" charset="0"/>
              </a:rPr>
              <a:t>Scientific Assessment of Ozone Depletion: 2018, Executive Summary</a:t>
            </a:r>
            <a:endParaRPr lang="en-US" sz="135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CD4E2E4A-CAED-4C96-A36D-E5CF9ED484A9}"/>
              </a:ext>
            </a:extLst>
          </p:cNvPr>
          <p:cNvSpPr/>
          <p:nvPr/>
        </p:nvSpPr>
        <p:spPr>
          <a:xfrm>
            <a:off x="4450813" y="238708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9" name="Footer Placeholder 4">
            <a:extLst>
              <a:ext uri="{FF2B5EF4-FFF2-40B4-BE49-F238E27FC236}">
                <a16:creationId xmlns:a16="http://schemas.microsoft.com/office/drawing/2014/main" id="{741DAD87-07EF-6446-8D9C-7FED2466330F}"/>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spTree>
    <p:extLst>
      <p:ext uri="{BB962C8B-B14F-4D97-AF65-F5344CB8AC3E}">
        <p14:creationId xmlns:p14="http://schemas.microsoft.com/office/powerpoint/2010/main" val="1682901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Manual Operation 5">
            <a:extLst>
              <a:ext uri="{FF2B5EF4-FFF2-40B4-BE49-F238E27FC236}">
                <a16:creationId xmlns:a16="http://schemas.microsoft.com/office/drawing/2014/main" id="{A6041D1A-1CBC-EDDD-65DA-B1D614671B73}"/>
              </a:ext>
            </a:extLst>
          </p:cNvPr>
          <p:cNvSpPr/>
          <p:nvPr/>
        </p:nvSpPr>
        <p:spPr>
          <a:xfrm rot="5400000">
            <a:off x="3663598" y="-2417348"/>
            <a:ext cx="1816805" cy="8054904"/>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2742"/>
              <a:gd name="connsiteY0" fmla="*/ 0 h 10000"/>
              <a:gd name="connsiteX1" fmla="*/ 12742 w 12742"/>
              <a:gd name="connsiteY1" fmla="*/ 9 h 10000"/>
              <a:gd name="connsiteX2" fmla="*/ 8000 w 12742"/>
              <a:gd name="connsiteY2" fmla="*/ 10000 h 10000"/>
              <a:gd name="connsiteX3" fmla="*/ 2000 w 12742"/>
              <a:gd name="connsiteY3" fmla="*/ 10000 h 10000"/>
              <a:gd name="connsiteX4" fmla="*/ 0 w 12742"/>
              <a:gd name="connsiteY4" fmla="*/ 0 h 10000"/>
              <a:gd name="connsiteX0" fmla="*/ 0 w 14822"/>
              <a:gd name="connsiteY0" fmla="*/ 0 h 10000"/>
              <a:gd name="connsiteX1" fmla="*/ 14822 w 14822"/>
              <a:gd name="connsiteY1" fmla="*/ 9 h 10000"/>
              <a:gd name="connsiteX2" fmla="*/ 10080 w 14822"/>
              <a:gd name="connsiteY2" fmla="*/ 10000 h 10000"/>
              <a:gd name="connsiteX3" fmla="*/ 4080 w 14822"/>
              <a:gd name="connsiteY3" fmla="*/ 10000 h 10000"/>
              <a:gd name="connsiteX4" fmla="*/ 0 w 14822"/>
              <a:gd name="connsiteY4" fmla="*/ 0 h 10000"/>
              <a:gd name="connsiteX0" fmla="*/ 0 w 14822"/>
              <a:gd name="connsiteY0" fmla="*/ 0 h 10000"/>
              <a:gd name="connsiteX1" fmla="*/ 14822 w 14822"/>
              <a:gd name="connsiteY1" fmla="*/ 9 h 10000"/>
              <a:gd name="connsiteX2" fmla="*/ 10080 w 14822"/>
              <a:gd name="connsiteY2" fmla="*/ 10000 h 10000"/>
              <a:gd name="connsiteX3" fmla="*/ 5120 w 14822"/>
              <a:gd name="connsiteY3" fmla="*/ 9991 h 10000"/>
              <a:gd name="connsiteX4" fmla="*/ 0 w 14822"/>
              <a:gd name="connsiteY4" fmla="*/ 0 h 10000"/>
              <a:gd name="connsiteX0" fmla="*/ 0 w 14822"/>
              <a:gd name="connsiteY0" fmla="*/ 0 h 9991"/>
              <a:gd name="connsiteX1" fmla="*/ 14822 w 14822"/>
              <a:gd name="connsiteY1" fmla="*/ 9 h 9991"/>
              <a:gd name="connsiteX2" fmla="*/ 8945 w 14822"/>
              <a:gd name="connsiteY2" fmla="*/ 9991 h 9991"/>
              <a:gd name="connsiteX3" fmla="*/ 5120 w 14822"/>
              <a:gd name="connsiteY3" fmla="*/ 9991 h 9991"/>
              <a:gd name="connsiteX4" fmla="*/ 0 w 14822"/>
              <a:gd name="connsiteY4" fmla="*/ 0 h 9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2" h="9991">
                <a:moveTo>
                  <a:pt x="0" y="0"/>
                </a:moveTo>
                <a:lnTo>
                  <a:pt x="14822" y="9"/>
                </a:lnTo>
                <a:lnTo>
                  <a:pt x="8945" y="9991"/>
                </a:lnTo>
                <a:lnTo>
                  <a:pt x="5120" y="9991"/>
                </a:lnTo>
                <a:lnTo>
                  <a:pt x="0" y="0"/>
                </a:lnTo>
                <a:close/>
              </a:path>
            </a:pathLst>
          </a:custGeom>
          <a:gradFill>
            <a:gsLst>
              <a:gs pos="100000">
                <a:schemeClr val="accent1">
                  <a:lumMod val="5000"/>
                  <a:lumOff val="95000"/>
                </a:schemeClr>
              </a:gs>
              <a:gs pos="0">
                <a:schemeClr val="accent6"/>
              </a:gs>
            </a:gsLst>
            <a:lin ang="5400000" scaled="1"/>
          </a:gradFill>
          <a:ln>
            <a:noFill/>
          </a:ln>
        </p:spPr>
        <p:style>
          <a:lnRef idx="2">
            <a:schemeClr val="accent6"/>
          </a:lnRef>
          <a:fillRef idx="1">
            <a:schemeClr val="lt1"/>
          </a:fillRef>
          <a:effectRef idx="0">
            <a:schemeClr val="accent6"/>
          </a:effectRef>
          <a:fontRef idx="minor">
            <a:schemeClr val="dk1"/>
          </a:fontRef>
        </p:style>
        <p:txBody>
          <a:bodyPr wrap="square" lIns="91440" tIns="91440" rIns="91440" bIns="91440" rtlCol="0" anchor="ctr">
            <a:noAutofit/>
          </a:bodyPr>
          <a:lstStyle/>
          <a:p>
            <a:pPr algn="l">
              <a:spcAft>
                <a:spcPts val="400"/>
              </a:spcAft>
            </a:pPr>
            <a:endParaRPr lang="en-US" sz="1600" b="1">
              <a:solidFill>
                <a:schemeClr val="tx2"/>
              </a:solidFill>
            </a:endParaRPr>
          </a:p>
        </p:txBody>
      </p:sp>
      <p:sp>
        <p:nvSpPr>
          <p:cNvPr id="2" name="Title 1"/>
          <p:cNvSpPr>
            <a:spLocks noGrp="1"/>
          </p:cNvSpPr>
          <p:nvPr>
            <p:ph type="title"/>
          </p:nvPr>
        </p:nvSpPr>
        <p:spPr/>
        <p:txBody>
          <a:bodyPr anchor="ctr">
            <a:noAutofit/>
          </a:bodyPr>
          <a:lstStyle/>
          <a:p>
            <a:r>
              <a:rPr lang="en-US"/>
              <a:t>GWP is Not the Full Measure of Emissions</a:t>
            </a:r>
          </a:p>
        </p:txBody>
      </p:sp>
      <p:sp>
        <p:nvSpPr>
          <p:cNvPr id="7" name="Equals 6">
            <a:extLst>
              <a:ext uri="{FF2B5EF4-FFF2-40B4-BE49-F238E27FC236}">
                <a16:creationId xmlns:a16="http://schemas.microsoft.com/office/drawing/2014/main" id="{BC375B85-BFFD-457A-A7F0-31C62C429A66}"/>
              </a:ext>
            </a:extLst>
          </p:cNvPr>
          <p:cNvSpPr/>
          <p:nvPr/>
        </p:nvSpPr>
        <p:spPr>
          <a:xfrm>
            <a:off x="5621999" y="1234807"/>
            <a:ext cx="711958" cy="690366"/>
          </a:xfrm>
          <a:prstGeom prst="mathEqual">
            <a:avLst/>
          </a:prstGeom>
          <a:solidFill>
            <a:srgbClr val="009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Cross 4">
            <a:extLst>
              <a:ext uri="{FF2B5EF4-FFF2-40B4-BE49-F238E27FC236}">
                <a16:creationId xmlns:a16="http://schemas.microsoft.com/office/drawing/2014/main" id="{435DEC76-D881-4B97-926E-B32F9DA8AC32}"/>
              </a:ext>
            </a:extLst>
          </p:cNvPr>
          <p:cNvSpPr>
            <a:spLocks noChangeAspect="1"/>
          </p:cNvSpPr>
          <p:nvPr/>
        </p:nvSpPr>
        <p:spPr>
          <a:xfrm>
            <a:off x="2592673" y="1294590"/>
            <a:ext cx="586559" cy="570801"/>
          </a:xfrm>
          <a:prstGeom prst="plus">
            <a:avLst>
              <a:gd name="adj" fmla="val 37147"/>
            </a:avLst>
          </a:prstGeom>
          <a:solidFill>
            <a:srgbClr val="009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6B7B94D3-D644-4B8F-A244-31F5E4ECB525}"/>
              </a:ext>
            </a:extLst>
          </p:cNvPr>
          <p:cNvSpPr txBox="1">
            <a:spLocks/>
          </p:cNvSpPr>
          <p:nvPr/>
        </p:nvSpPr>
        <p:spPr>
          <a:xfrm>
            <a:off x="447115" y="2571750"/>
            <a:ext cx="8249771" cy="1268560"/>
          </a:xfrm>
          <a:prstGeom prst="rect">
            <a:avLst/>
          </a:prstGeom>
          <a:noFill/>
          <a:ln>
            <a:noFill/>
          </a:ln>
        </p:spPr>
        <p:txBody>
          <a:bodyPr vert="horz" lIns="91440" tIns="45720" rIns="91440" bIns="45720" rtlCol="0"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3736" lvl="1" indent="-173736">
              <a:spcBef>
                <a:spcPts val="0"/>
              </a:spcBef>
              <a:spcAft>
                <a:spcPts val="600"/>
              </a:spcAft>
              <a:buClr>
                <a:schemeClr val="tx2"/>
              </a:buClr>
              <a:buSzPct val="100000"/>
              <a:buFont typeface="Arial" panose="020B0604020202020204" pitchFamily="34" charset="0"/>
              <a:buChar char="•"/>
            </a:pPr>
            <a:r>
              <a:rPr lang="en-US" sz="1500">
                <a:latin typeface="Arial" panose="020B0604020202020204" pitchFamily="34" charset="0"/>
              </a:rPr>
              <a:t>Majority of climate impact from HVAC is electrical power generation over equipment lifetime</a:t>
            </a:r>
          </a:p>
          <a:p>
            <a:pPr marL="173736" lvl="1" indent="-173736">
              <a:spcBef>
                <a:spcPts val="0"/>
              </a:spcBef>
              <a:spcAft>
                <a:spcPts val="600"/>
              </a:spcAft>
              <a:buClr>
                <a:schemeClr val="tx2"/>
              </a:buClr>
              <a:buSzPct val="100000"/>
              <a:buFont typeface="Arial" panose="020B0604020202020204" pitchFamily="34" charset="0"/>
              <a:buChar char="•"/>
            </a:pPr>
            <a:r>
              <a:rPr lang="en-US" sz="1500">
                <a:latin typeface="Arial" panose="020B0604020202020204" pitchFamily="34" charset="0"/>
              </a:rPr>
              <a:t>A lower GWP refrigerant with lower efficiency could actually create more global warming!</a:t>
            </a:r>
          </a:p>
        </p:txBody>
      </p:sp>
      <p:sp>
        <p:nvSpPr>
          <p:cNvPr id="8" name="Rectangle: Rounded Corners 7">
            <a:extLst>
              <a:ext uri="{FF2B5EF4-FFF2-40B4-BE49-F238E27FC236}">
                <a16:creationId xmlns:a16="http://schemas.microsoft.com/office/drawing/2014/main" id="{0F122B86-30EA-4462-860D-0AAA1CDD7C12}"/>
              </a:ext>
            </a:extLst>
          </p:cNvPr>
          <p:cNvSpPr/>
          <p:nvPr/>
        </p:nvSpPr>
        <p:spPr>
          <a:xfrm>
            <a:off x="567490" y="761668"/>
            <a:ext cx="1939830" cy="162294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latin typeface="Arial Black" panose="020B0A04020102020204" pitchFamily="34" charset="0"/>
              </a:rPr>
              <a:t>Direct Effect from Refrigerant</a:t>
            </a:r>
          </a:p>
        </p:txBody>
      </p:sp>
      <p:sp>
        <p:nvSpPr>
          <p:cNvPr id="15" name="Rectangle: Rounded Corners 14">
            <a:extLst>
              <a:ext uri="{FF2B5EF4-FFF2-40B4-BE49-F238E27FC236}">
                <a16:creationId xmlns:a16="http://schemas.microsoft.com/office/drawing/2014/main" id="{06AACDAC-E133-4A91-BD0D-E27084AA4B4D}"/>
              </a:ext>
            </a:extLst>
          </p:cNvPr>
          <p:cNvSpPr/>
          <p:nvPr/>
        </p:nvSpPr>
        <p:spPr>
          <a:xfrm>
            <a:off x="3251359" y="754945"/>
            <a:ext cx="2199934" cy="16296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Arial Black" panose="020B0A04020102020204" pitchFamily="34" charset="0"/>
              </a:rPr>
              <a:t>Indirect Effect from Energy Use</a:t>
            </a:r>
          </a:p>
        </p:txBody>
      </p:sp>
      <p:sp>
        <p:nvSpPr>
          <p:cNvPr id="16" name="Rectangle: Rounded Corners 15">
            <a:extLst>
              <a:ext uri="{FF2B5EF4-FFF2-40B4-BE49-F238E27FC236}">
                <a16:creationId xmlns:a16="http://schemas.microsoft.com/office/drawing/2014/main" id="{20DB7664-108D-484B-9ACD-F7AF5003CAC9}"/>
              </a:ext>
            </a:extLst>
          </p:cNvPr>
          <p:cNvSpPr/>
          <p:nvPr/>
        </p:nvSpPr>
        <p:spPr>
          <a:xfrm>
            <a:off x="6333957" y="761669"/>
            <a:ext cx="2446481" cy="18100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Arial Black" panose="020B0A04020102020204" pitchFamily="34" charset="0"/>
              </a:rPr>
              <a:t>Life Cycle Climate Performance</a:t>
            </a:r>
          </a:p>
          <a:p>
            <a:pPr algn="ctr"/>
            <a:r>
              <a:rPr lang="en-US" sz="2000">
                <a:solidFill>
                  <a:schemeClr val="tx1"/>
                </a:solidFill>
                <a:latin typeface="Arial Black" panose="020B0A04020102020204" pitchFamily="34" charset="0"/>
              </a:rPr>
              <a:t>(LCCP)</a:t>
            </a:r>
          </a:p>
        </p:txBody>
      </p:sp>
      <p:sp>
        <p:nvSpPr>
          <p:cNvPr id="17" name="TextBox 16">
            <a:extLst>
              <a:ext uri="{FF2B5EF4-FFF2-40B4-BE49-F238E27FC236}">
                <a16:creationId xmlns:a16="http://schemas.microsoft.com/office/drawing/2014/main" id="{58C26BDD-CFB1-4BCB-8168-8CEBB396971A}"/>
              </a:ext>
            </a:extLst>
          </p:cNvPr>
          <p:cNvSpPr txBox="1"/>
          <p:nvPr/>
        </p:nvSpPr>
        <p:spPr>
          <a:xfrm>
            <a:off x="221884" y="4382644"/>
            <a:ext cx="8090356" cy="415498"/>
          </a:xfrm>
          <a:prstGeom prst="rect">
            <a:avLst/>
          </a:prstGeom>
          <a:noFill/>
        </p:spPr>
        <p:txBody>
          <a:bodyPr wrap="square" rtlCol="0">
            <a:spAutoFit/>
          </a:bodyPr>
          <a:lstStyle/>
          <a:p>
            <a:r>
              <a:rPr lang="en-US" sz="1050">
                <a:solidFill>
                  <a:srgbClr val="555555"/>
                </a:solidFill>
              </a:rPr>
              <a:t>Source: Zhang M., et al. 2011. “Life Cycle Climate Performance Model for Residential Heat Pump Systems.” AHRTI Report 09003-01 </a:t>
            </a:r>
          </a:p>
          <a:p>
            <a:endParaRPr lang="en-US" sz="1050"/>
          </a:p>
        </p:txBody>
      </p:sp>
      <p:sp>
        <p:nvSpPr>
          <p:cNvPr id="13" name="Footer Placeholder 4">
            <a:extLst>
              <a:ext uri="{FF2B5EF4-FFF2-40B4-BE49-F238E27FC236}">
                <a16:creationId xmlns:a16="http://schemas.microsoft.com/office/drawing/2014/main" id="{B7844C0A-48C1-4348-8FBF-8B26DCFBC2B0}"/>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sp>
        <p:nvSpPr>
          <p:cNvPr id="4" name="Rectangle: Rounded Corners 3">
            <a:extLst>
              <a:ext uri="{FF2B5EF4-FFF2-40B4-BE49-F238E27FC236}">
                <a16:creationId xmlns:a16="http://schemas.microsoft.com/office/drawing/2014/main" id="{966ABD9A-8EAF-7587-3FBD-17C0FBECBC6C}"/>
              </a:ext>
            </a:extLst>
          </p:cNvPr>
          <p:cNvSpPr/>
          <p:nvPr/>
        </p:nvSpPr>
        <p:spPr>
          <a:xfrm>
            <a:off x="363563" y="3164639"/>
            <a:ext cx="8333322" cy="464385"/>
          </a:xfrm>
          <a:prstGeom prst="roundRect">
            <a:avLst/>
          </a:prstGeom>
          <a:noFill/>
          <a:ln>
            <a:solidFill>
              <a:srgbClr val="FF0000"/>
            </a:solidFill>
          </a:ln>
        </p:spPr>
        <p:style>
          <a:lnRef idx="2">
            <a:schemeClr val="accent4"/>
          </a:lnRef>
          <a:fillRef idx="1">
            <a:schemeClr val="lt1"/>
          </a:fillRef>
          <a:effectRef idx="0">
            <a:schemeClr val="accent4"/>
          </a:effectRef>
          <a:fontRef idx="minor">
            <a:schemeClr val="dk1"/>
          </a:fontRef>
        </p:style>
        <p:txBody>
          <a:bodyPr wrap="square" lIns="91440" tIns="91440" rIns="91440" bIns="91440" rtlCol="0" anchor="ctr">
            <a:noAutofit/>
          </a:bodyPr>
          <a:lstStyle/>
          <a:p>
            <a:pPr algn="l">
              <a:spcAft>
                <a:spcPts val="400"/>
              </a:spcAft>
            </a:pPr>
            <a:endParaRPr lang="en-US" sz="1600" b="1">
              <a:solidFill>
                <a:schemeClr val="tx2"/>
              </a:solidFill>
            </a:endParaRPr>
          </a:p>
        </p:txBody>
      </p:sp>
    </p:spTree>
    <p:extLst>
      <p:ext uri="{BB962C8B-B14F-4D97-AF65-F5344CB8AC3E}">
        <p14:creationId xmlns:p14="http://schemas.microsoft.com/office/powerpoint/2010/main" val="566448976"/>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C02FFB-2DCE-44D3-6CBC-D4159659FAB4}"/>
              </a:ext>
            </a:extLst>
          </p:cNvPr>
          <p:cNvSpPr>
            <a:spLocks noGrp="1"/>
          </p:cNvSpPr>
          <p:nvPr>
            <p:ph type="title"/>
          </p:nvPr>
        </p:nvSpPr>
        <p:spPr/>
        <p:txBody>
          <a:bodyPr/>
          <a:lstStyle/>
          <a:p>
            <a:r>
              <a:rPr lang="en-US"/>
              <a:t>Lifetime Emissions</a:t>
            </a:r>
          </a:p>
        </p:txBody>
      </p:sp>
      <p:sp>
        <p:nvSpPr>
          <p:cNvPr id="2" name="Content Placeholder 1">
            <a:extLst>
              <a:ext uri="{FF2B5EF4-FFF2-40B4-BE49-F238E27FC236}">
                <a16:creationId xmlns:a16="http://schemas.microsoft.com/office/drawing/2014/main" id="{EA8DAC0E-4AB0-3006-F5AB-D30CBD93E280}"/>
              </a:ext>
            </a:extLst>
          </p:cNvPr>
          <p:cNvSpPr>
            <a:spLocks noGrp="1"/>
          </p:cNvSpPr>
          <p:nvPr>
            <p:ph sz="quarter" idx="10"/>
          </p:nvPr>
        </p:nvSpPr>
        <p:spPr/>
        <p:txBody>
          <a:bodyPr/>
          <a:lstStyle/>
          <a:p>
            <a:endParaRPr lang="en-US"/>
          </a:p>
        </p:txBody>
      </p:sp>
      <p:sp>
        <p:nvSpPr>
          <p:cNvPr id="6" name="TextBox 5">
            <a:extLst>
              <a:ext uri="{FF2B5EF4-FFF2-40B4-BE49-F238E27FC236}">
                <a16:creationId xmlns:a16="http://schemas.microsoft.com/office/drawing/2014/main" id="{917C5B6D-AC80-2F1C-64CB-852DA8328459}"/>
              </a:ext>
            </a:extLst>
          </p:cNvPr>
          <p:cNvSpPr txBox="1"/>
          <p:nvPr/>
        </p:nvSpPr>
        <p:spPr>
          <a:xfrm>
            <a:off x="2576900" y="4387730"/>
            <a:ext cx="4442792" cy="646331"/>
          </a:xfrm>
          <a:prstGeom prst="rect">
            <a:avLst/>
          </a:prstGeom>
          <a:noFill/>
        </p:spPr>
        <p:txBody>
          <a:bodyPr wrap="square" rtlCol="0" anchor="t">
            <a:spAutoFit/>
          </a:bodyPr>
          <a:lstStyle>
            <a:defPPr>
              <a:defRPr lang="en-US"/>
            </a:defPPr>
            <a:lvl1pPr marL="230188" indent="-230188">
              <a:spcBef>
                <a:spcPct val="20000"/>
              </a:spcBef>
              <a:buClr>
                <a:srgbClr val="0B024A"/>
              </a:buClr>
              <a:buSzPct val="120000"/>
              <a:buFont typeface="Arial" panose="020B0604020202020204" pitchFamily="34" charset="0"/>
              <a:buChar char="›"/>
              <a:defRPr sz="1400">
                <a:solidFill>
                  <a:srgbClr val="0B024A"/>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defRPr>
            </a:lvl2pPr>
            <a:lvl3pPr marL="1143000" indent="-228600">
              <a:spcBef>
                <a:spcPct val="20000"/>
              </a:spcBef>
              <a:buFont typeface="Arial" panose="020B0604020202020204" pitchFamily="34" charset="0"/>
              <a:buChar char="•"/>
              <a:defRPr sz="2400">
                <a:solidFill>
                  <a:schemeClr val="tx1"/>
                </a:solidFill>
              </a:defRPr>
            </a:lvl3pPr>
            <a:lvl4pPr marL="1600200" indent="-228600">
              <a:spcBef>
                <a:spcPct val="20000"/>
              </a:spcBef>
              <a:buFont typeface="Arial" panose="020B0604020202020204" pitchFamily="34" charset="0"/>
              <a:buChar char="–"/>
              <a:defRPr sz="2000">
                <a:solidFill>
                  <a:schemeClr val="tx1"/>
                </a:solidFill>
              </a:defRPr>
            </a:lvl4pPr>
            <a:lvl5pPr marL="2057400" indent="-228600">
              <a:spcBef>
                <a:spcPct val="20000"/>
              </a:spcBef>
              <a:buFont typeface="Arial" panose="020B0604020202020204" pitchFamily="34" charset="0"/>
              <a:buChar char="»"/>
              <a:defRPr sz="2000">
                <a:solidFill>
                  <a:schemeClr val="tx1"/>
                </a:solidFill>
              </a:defRPr>
            </a:lvl5pPr>
            <a:lvl6pPr marL="2514600" indent="-228600">
              <a:spcBef>
                <a:spcPct val="20000"/>
              </a:spcBef>
              <a:buFont typeface="Arial" panose="020B0604020202020204" pitchFamily="34" charset="0"/>
              <a:buChar char="•"/>
              <a:defRPr sz="2000">
                <a:solidFill>
                  <a:schemeClr val="tx1"/>
                </a:solidFill>
              </a:defRPr>
            </a:lvl6pPr>
            <a:lvl7pPr marL="2971800" indent="-228600">
              <a:spcBef>
                <a:spcPct val="20000"/>
              </a:spcBef>
              <a:buFont typeface="Arial" panose="020B0604020202020204" pitchFamily="34" charset="0"/>
              <a:buChar char="•"/>
              <a:defRPr sz="2000">
                <a:solidFill>
                  <a:schemeClr val="tx1"/>
                </a:solidFill>
              </a:defRPr>
            </a:lvl7pPr>
            <a:lvl8pPr marL="3429000" indent="-228600">
              <a:spcBef>
                <a:spcPct val="20000"/>
              </a:spcBef>
              <a:buFont typeface="Arial" panose="020B0604020202020204" pitchFamily="34" charset="0"/>
              <a:buChar char="•"/>
              <a:defRPr sz="2000">
                <a:solidFill>
                  <a:schemeClr val="tx1"/>
                </a:solidFill>
              </a:defRPr>
            </a:lvl8pPr>
            <a:lvl9pPr marL="3886200" indent="-228600">
              <a:spcBef>
                <a:spcPct val="20000"/>
              </a:spcBef>
              <a:buFont typeface="Arial" panose="020B0604020202020204" pitchFamily="34" charset="0"/>
              <a:buChar char="•"/>
              <a:defRPr sz="2000">
                <a:solidFill>
                  <a:schemeClr val="tx1"/>
                </a:solidFill>
              </a:defRPr>
            </a:lvl9pPr>
          </a:lstStyle>
          <a:p>
            <a:pPr marL="0" indent="0">
              <a:buNone/>
            </a:pPr>
            <a:r>
              <a:rPr lang="en-US" sz="600">
                <a:solidFill>
                  <a:schemeClr val="tx1"/>
                </a:solidFill>
              </a:rPr>
              <a:t>*Comparison is made using the Life Cycle Climate Performance (LCCP) metric, measured in kg-CO2.eq. LCCP analysis was performed using a high efficiency HP (24+ SEER), using performance gains claimed by respective refrigerant manufacturer, for a residential sized (9000 Btu/h cooling capacity), installed in Houston, TX climate zone, with an assumed annual leakage rate of 4% and end of life refrigerant leakage of 15% with a 15 year lifetime. The heating COP and SEER were adjusted based on refrigerant characteristics and performance. The physical system size, trim charge requirements and capacity were kept consistent to ensure a like-to-like comparison.</a:t>
            </a:r>
          </a:p>
        </p:txBody>
      </p:sp>
      <p:pic>
        <p:nvPicPr>
          <p:cNvPr id="9" name="Picture 8">
            <a:extLst>
              <a:ext uri="{FF2B5EF4-FFF2-40B4-BE49-F238E27FC236}">
                <a16:creationId xmlns:a16="http://schemas.microsoft.com/office/drawing/2014/main" id="{C0432826-B8A7-E345-A6D4-C1B025482603}"/>
              </a:ext>
            </a:extLst>
          </p:cNvPr>
          <p:cNvPicPr>
            <a:picLocks noChangeAspect="1"/>
          </p:cNvPicPr>
          <p:nvPr/>
        </p:nvPicPr>
        <p:blipFill rotWithShape="1">
          <a:blip r:embed="rId3"/>
          <a:srcRect l="1145" r="15991"/>
          <a:stretch/>
        </p:blipFill>
        <p:spPr>
          <a:xfrm>
            <a:off x="584621" y="554333"/>
            <a:ext cx="7936809" cy="3823221"/>
          </a:xfrm>
          <a:prstGeom prst="rect">
            <a:avLst/>
          </a:prstGeom>
        </p:spPr>
      </p:pic>
      <p:sp>
        <p:nvSpPr>
          <p:cNvPr id="10" name="Rectangle 9">
            <a:extLst>
              <a:ext uri="{FF2B5EF4-FFF2-40B4-BE49-F238E27FC236}">
                <a16:creationId xmlns:a16="http://schemas.microsoft.com/office/drawing/2014/main" id="{6B6AF6C3-E360-07C6-D138-853E9A9FB9B0}"/>
              </a:ext>
            </a:extLst>
          </p:cNvPr>
          <p:cNvSpPr/>
          <p:nvPr/>
        </p:nvSpPr>
        <p:spPr>
          <a:xfrm>
            <a:off x="5027413" y="1124840"/>
            <a:ext cx="3703881" cy="3134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a16="http://schemas.microsoft.com/office/drawing/2014/main" id="{529D2CC8-CCB3-22F9-645F-C7630B023927}"/>
              </a:ext>
            </a:extLst>
          </p:cNvPr>
          <p:cNvPicPr>
            <a:picLocks noChangeAspect="1"/>
          </p:cNvPicPr>
          <p:nvPr/>
        </p:nvPicPr>
        <p:blipFill>
          <a:blip r:embed="rId4"/>
          <a:stretch>
            <a:fillRect/>
          </a:stretch>
        </p:blipFill>
        <p:spPr>
          <a:xfrm>
            <a:off x="5723703" y="2027512"/>
            <a:ext cx="3007591" cy="1329374"/>
          </a:xfrm>
          <a:prstGeom prst="rect">
            <a:avLst/>
          </a:prstGeom>
        </p:spPr>
      </p:pic>
      <p:sp>
        <p:nvSpPr>
          <p:cNvPr id="5" name="Rectangle 4">
            <a:extLst>
              <a:ext uri="{FF2B5EF4-FFF2-40B4-BE49-F238E27FC236}">
                <a16:creationId xmlns:a16="http://schemas.microsoft.com/office/drawing/2014/main" id="{74695D46-3842-A7DE-2198-8071FC7C844B}"/>
              </a:ext>
            </a:extLst>
          </p:cNvPr>
          <p:cNvSpPr/>
          <p:nvPr/>
        </p:nvSpPr>
        <p:spPr>
          <a:xfrm>
            <a:off x="3656873" y="1006175"/>
            <a:ext cx="1459876" cy="3861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E9B1984E-2814-DB4A-9B5B-AD6A683EEEBD}"/>
              </a:ext>
            </a:extLst>
          </p:cNvPr>
          <p:cNvSpPr/>
          <p:nvPr/>
        </p:nvSpPr>
        <p:spPr>
          <a:xfrm>
            <a:off x="5740226" y="1824241"/>
            <a:ext cx="2991067" cy="3861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858669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840A36-B62A-6406-EF83-0217C5FE3F26}"/>
              </a:ext>
            </a:extLst>
          </p:cNvPr>
          <p:cNvPicPr>
            <a:picLocks noChangeAspect="1"/>
          </p:cNvPicPr>
          <p:nvPr/>
        </p:nvPicPr>
        <p:blipFill>
          <a:blip r:embed="rId3"/>
          <a:stretch>
            <a:fillRect/>
          </a:stretch>
        </p:blipFill>
        <p:spPr>
          <a:xfrm>
            <a:off x="437967" y="667700"/>
            <a:ext cx="6925870" cy="3313835"/>
          </a:xfrm>
          <a:prstGeom prst="rect">
            <a:avLst/>
          </a:prstGeom>
        </p:spPr>
      </p:pic>
      <p:sp>
        <p:nvSpPr>
          <p:cNvPr id="2" name="Title 1">
            <a:extLst>
              <a:ext uri="{FF2B5EF4-FFF2-40B4-BE49-F238E27FC236}">
                <a16:creationId xmlns:a16="http://schemas.microsoft.com/office/drawing/2014/main" id="{99316895-5488-1E72-C73E-13F400C97D1A}"/>
              </a:ext>
            </a:extLst>
          </p:cNvPr>
          <p:cNvSpPr>
            <a:spLocks noGrp="1"/>
          </p:cNvSpPr>
          <p:nvPr>
            <p:ph type="title"/>
          </p:nvPr>
        </p:nvSpPr>
        <p:spPr>
          <a:prstGeom prst="rect">
            <a:avLst/>
          </a:prstGeom>
        </p:spPr>
        <p:txBody>
          <a:bodyPr>
            <a:noAutofit/>
          </a:bodyPr>
          <a:lstStyle/>
          <a:p>
            <a:r>
              <a:rPr lang="en-US">
                <a:latin typeface="+mn-lt"/>
              </a:rPr>
              <a:t>HP Emissions vs Gas – National Average</a:t>
            </a:r>
          </a:p>
        </p:txBody>
      </p:sp>
      <p:sp>
        <p:nvSpPr>
          <p:cNvPr id="3" name="Content Placeholder 2">
            <a:extLst>
              <a:ext uri="{FF2B5EF4-FFF2-40B4-BE49-F238E27FC236}">
                <a16:creationId xmlns:a16="http://schemas.microsoft.com/office/drawing/2014/main" id="{EC8E7A9F-623C-0DFA-E76C-1B73F7E03F35}"/>
              </a:ext>
            </a:extLst>
          </p:cNvPr>
          <p:cNvSpPr>
            <a:spLocks noGrp="1"/>
          </p:cNvSpPr>
          <p:nvPr>
            <p:ph sz="quarter" idx="18"/>
          </p:nvPr>
        </p:nvSpPr>
        <p:spPr>
          <a:xfrm>
            <a:off x="309870" y="4104911"/>
            <a:ext cx="8680072" cy="362525"/>
          </a:xfrm>
        </p:spPr>
        <p:txBody>
          <a:bodyPr vert="horz" lIns="68580" tIns="34290" rIns="68580" bIns="34290" rtlCol="0" anchor="t">
            <a:normAutofit/>
          </a:bodyPr>
          <a:lstStyle/>
          <a:p>
            <a:pPr marL="0" indent="0">
              <a:buNone/>
            </a:pPr>
            <a:r>
              <a:rPr lang="en-US" sz="1200" b="1" i="1">
                <a:solidFill>
                  <a:schemeClr val="tx1"/>
                </a:solidFill>
                <a:latin typeface="+mn-lt"/>
              </a:rPr>
              <a:t>    Note: This is highly dependent on electric grid emissions factors – Based on US EPA </a:t>
            </a:r>
            <a:r>
              <a:rPr lang="en-US" sz="1200" b="1" i="1" err="1">
                <a:solidFill>
                  <a:schemeClr val="tx1"/>
                </a:solidFill>
                <a:latin typeface="+mn-lt"/>
              </a:rPr>
              <a:t>eGRID</a:t>
            </a:r>
            <a:r>
              <a:rPr lang="en-US" sz="1200" b="1" i="1">
                <a:solidFill>
                  <a:schemeClr val="tx1"/>
                </a:solidFill>
                <a:latin typeface="+mn-lt"/>
              </a:rPr>
              <a:t> data</a:t>
            </a:r>
          </a:p>
        </p:txBody>
      </p:sp>
      <p:graphicFrame>
        <p:nvGraphicFramePr>
          <p:cNvPr id="15" name="Table 14">
            <a:extLst>
              <a:ext uri="{FF2B5EF4-FFF2-40B4-BE49-F238E27FC236}">
                <a16:creationId xmlns:a16="http://schemas.microsoft.com/office/drawing/2014/main" id="{2FA7B6E6-9E35-5B1C-2F48-E5368BEF92FA}"/>
              </a:ext>
            </a:extLst>
          </p:cNvPr>
          <p:cNvGraphicFramePr>
            <a:graphicFrameLocks noGrp="1"/>
          </p:cNvGraphicFramePr>
          <p:nvPr/>
        </p:nvGraphicFramePr>
        <p:xfrm>
          <a:off x="7441377" y="659336"/>
          <a:ext cx="1548565" cy="3313835"/>
        </p:xfrm>
        <a:graphic>
          <a:graphicData uri="http://schemas.openxmlformats.org/drawingml/2006/table">
            <a:tbl>
              <a:tblPr>
                <a:tableStyleId>{3B4B98B0-60AC-42C2-AFA5-B58CD77FA1E5}</a:tableStyleId>
              </a:tblPr>
              <a:tblGrid>
                <a:gridCol w="1113832">
                  <a:extLst>
                    <a:ext uri="{9D8B030D-6E8A-4147-A177-3AD203B41FA5}">
                      <a16:colId xmlns:a16="http://schemas.microsoft.com/office/drawing/2014/main" val="4144786247"/>
                    </a:ext>
                  </a:extLst>
                </a:gridCol>
                <a:gridCol w="331226">
                  <a:extLst>
                    <a:ext uri="{9D8B030D-6E8A-4147-A177-3AD203B41FA5}">
                      <a16:colId xmlns:a16="http://schemas.microsoft.com/office/drawing/2014/main" val="770938199"/>
                    </a:ext>
                  </a:extLst>
                </a:gridCol>
                <a:gridCol w="103507">
                  <a:extLst>
                    <a:ext uri="{9D8B030D-6E8A-4147-A177-3AD203B41FA5}">
                      <a16:colId xmlns:a16="http://schemas.microsoft.com/office/drawing/2014/main" val="791789710"/>
                    </a:ext>
                  </a:extLst>
                </a:gridCol>
              </a:tblGrid>
              <a:tr h="335789">
                <a:tc gridSpan="3">
                  <a:txBody>
                    <a:bodyPr/>
                    <a:lstStyle/>
                    <a:p>
                      <a:pPr algn="l" fontAlgn="b"/>
                      <a:r>
                        <a:rPr lang="en-US" sz="1200" b="1" u="none" strike="noStrike">
                          <a:solidFill>
                            <a:srgbClr val="000000"/>
                          </a:solidFill>
                          <a:effectLst/>
                          <a:latin typeface="+mn-lt"/>
                        </a:rPr>
                        <a:t>Assumptions</a:t>
                      </a:r>
                      <a:endParaRPr lang="en-US" sz="1200" b="1" i="0" u="none" strike="noStrike">
                        <a:solidFill>
                          <a:srgbClr val="000000"/>
                        </a:solidFill>
                        <a:effectLst/>
                        <a:latin typeface="+mn-lt"/>
                      </a:endParaRPr>
                    </a:p>
                  </a:txBody>
                  <a:tcPr marL="5715" marR="5715" marT="5715"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85649150"/>
                  </a:ext>
                </a:extLst>
              </a:tr>
              <a:tr h="644712">
                <a:tc>
                  <a:txBody>
                    <a:bodyPr/>
                    <a:lstStyle/>
                    <a:p>
                      <a:pPr algn="l" fontAlgn="b"/>
                      <a:r>
                        <a:rPr lang="en-US" sz="1200" b="0" u="none" strike="noStrike">
                          <a:solidFill>
                            <a:srgbClr val="000000"/>
                          </a:solidFill>
                          <a:effectLst/>
                          <a:latin typeface="+mn-lt"/>
                        </a:rPr>
                        <a:t>Natural Gas Efficiency: </a:t>
                      </a:r>
                      <a:endParaRPr lang="en-US" sz="1200" b="0" i="0" u="none" strike="noStrike">
                        <a:solidFill>
                          <a:srgbClr val="000000"/>
                        </a:solidFill>
                        <a:effectLst/>
                        <a:latin typeface="+mn-lt"/>
                      </a:endParaRPr>
                    </a:p>
                  </a:txBody>
                  <a:tcPr marL="5715" marR="5715" marT="5715" marB="0" anchor="ctr"/>
                </a:tc>
                <a:tc>
                  <a:txBody>
                    <a:bodyPr/>
                    <a:lstStyle/>
                    <a:p>
                      <a:pPr algn="l" fontAlgn="b"/>
                      <a:r>
                        <a:rPr lang="en-US" sz="1200" b="0" u="none" strike="noStrike">
                          <a:solidFill>
                            <a:srgbClr val="000000"/>
                          </a:solidFill>
                          <a:effectLst/>
                          <a:latin typeface="+mn-lt"/>
                        </a:rPr>
                        <a:t>85%</a:t>
                      </a:r>
                      <a:endParaRPr lang="en-US" sz="1200" b="0" i="0" u="none" strike="noStrike">
                        <a:solidFill>
                          <a:srgbClr val="000000"/>
                        </a:solidFill>
                        <a:effectLst/>
                        <a:latin typeface="+mn-lt"/>
                      </a:endParaRPr>
                    </a:p>
                  </a:txBody>
                  <a:tcPr marL="5715" marR="5715" marT="5715" marB="0" anchor="ctr"/>
                </a:tc>
                <a:tc>
                  <a:txBody>
                    <a:bodyPr/>
                    <a:lstStyle/>
                    <a:p>
                      <a:pPr algn="l" fontAlgn="b"/>
                      <a:r>
                        <a:rPr lang="en-US" sz="1100" b="0" u="none" strike="noStrike">
                          <a:solidFill>
                            <a:srgbClr val="000000"/>
                          </a:solidFill>
                          <a:effectLst/>
                          <a:latin typeface="+mn-lt"/>
                        </a:rPr>
                        <a:t> </a:t>
                      </a:r>
                      <a:endParaRPr lang="en-US" sz="1100" b="0" i="0" u="none" strike="noStrike">
                        <a:solidFill>
                          <a:srgbClr val="000000"/>
                        </a:solidFill>
                        <a:effectLst/>
                        <a:latin typeface="+mn-lt"/>
                      </a:endParaRPr>
                    </a:p>
                  </a:txBody>
                  <a:tcPr marL="5715" marR="5715" marT="5715" marB="0" anchor="ctr"/>
                </a:tc>
                <a:extLst>
                  <a:ext uri="{0D108BD9-81ED-4DB2-BD59-A6C34878D82A}">
                    <a16:rowId xmlns:a16="http://schemas.microsoft.com/office/drawing/2014/main" val="1980852381"/>
                  </a:ext>
                </a:extLst>
              </a:tr>
              <a:tr h="644712">
                <a:tc>
                  <a:txBody>
                    <a:bodyPr/>
                    <a:lstStyle/>
                    <a:p>
                      <a:pPr algn="l" fontAlgn="b"/>
                      <a:r>
                        <a:rPr lang="en-US" sz="1200" b="0" u="none" strike="noStrike">
                          <a:solidFill>
                            <a:srgbClr val="000000"/>
                          </a:solidFill>
                          <a:effectLst/>
                          <a:latin typeface="+mn-lt"/>
                        </a:rPr>
                        <a:t>Electric Resistance Efficiency:</a:t>
                      </a:r>
                      <a:endParaRPr lang="en-US" sz="1200" b="0" i="0" u="none" strike="noStrike">
                        <a:solidFill>
                          <a:srgbClr val="000000"/>
                        </a:solidFill>
                        <a:effectLst/>
                        <a:latin typeface="+mn-lt"/>
                      </a:endParaRPr>
                    </a:p>
                  </a:txBody>
                  <a:tcPr marL="5715" marR="5715" marT="5715" marB="0" anchor="ctr"/>
                </a:tc>
                <a:tc>
                  <a:txBody>
                    <a:bodyPr/>
                    <a:lstStyle/>
                    <a:p>
                      <a:pPr algn="l" fontAlgn="b"/>
                      <a:r>
                        <a:rPr lang="en-US" sz="1200" b="0" u="none" strike="noStrike">
                          <a:solidFill>
                            <a:srgbClr val="000000"/>
                          </a:solidFill>
                          <a:effectLst/>
                          <a:latin typeface="+mn-lt"/>
                        </a:rPr>
                        <a:t>99%</a:t>
                      </a:r>
                      <a:endParaRPr lang="en-US" sz="1200" b="0" i="0" u="none" strike="noStrike">
                        <a:solidFill>
                          <a:srgbClr val="000000"/>
                        </a:solidFill>
                        <a:effectLst/>
                        <a:latin typeface="+mn-lt"/>
                      </a:endParaRPr>
                    </a:p>
                  </a:txBody>
                  <a:tcPr marL="5715" marR="5715" marT="5715" marB="0" anchor="ctr"/>
                </a:tc>
                <a:tc>
                  <a:txBody>
                    <a:bodyPr/>
                    <a:lstStyle/>
                    <a:p>
                      <a:pPr algn="l" fontAlgn="b"/>
                      <a:r>
                        <a:rPr lang="en-US" sz="1100" b="0" u="none" strike="noStrike">
                          <a:solidFill>
                            <a:srgbClr val="000000"/>
                          </a:solidFill>
                          <a:effectLst/>
                          <a:latin typeface="+mn-lt"/>
                        </a:rPr>
                        <a:t> </a:t>
                      </a:r>
                      <a:endParaRPr lang="en-US" sz="1100" b="0" i="0" u="none" strike="noStrike">
                        <a:solidFill>
                          <a:srgbClr val="000000"/>
                        </a:solidFill>
                        <a:effectLst/>
                        <a:latin typeface="+mn-lt"/>
                      </a:endParaRPr>
                    </a:p>
                  </a:txBody>
                  <a:tcPr marL="5715" marR="5715" marT="5715" marB="0" anchor="ctr"/>
                </a:tc>
                <a:extLst>
                  <a:ext uri="{0D108BD9-81ED-4DB2-BD59-A6C34878D82A}">
                    <a16:rowId xmlns:a16="http://schemas.microsoft.com/office/drawing/2014/main" val="2440938713"/>
                  </a:ext>
                </a:extLst>
              </a:tr>
              <a:tr h="844311">
                <a:tc>
                  <a:txBody>
                    <a:bodyPr/>
                    <a:lstStyle/>
                    <a:p>
                      <a:pPr algn="l" fontAlgn="b"/>
                      <a:r>
                        <a:rPr lang="en-US" sz="1200" b="0" u="none" strike="noStrike">
                          <a:solidFill>
                            <a:srgbClr val="000000"/>
                          </a:solidFill>
                          <a:effectLst/>
                          <a:latin typeface="+mn-lt"/>
                        </a:rPr>
                        <a:t>Grid Emissions Factor: (gram/kWh)</a:t>
                      </a:r>
                      <a:endParaRPr lang="en-US" sz="1200" b="0" i="0" u="none" strike="noStrike">
                        <a:solidFill>
                          <a:srgbClr val="000000"/>
                        </a:solidFill>
                        <a:effectLst/>
                        <a:latin typeface="+mn-lt"/>
                      </a:endParaRPr>
                    </a:p>
                  </a:txBody>
                  <a:tcPr marL="5715" marR="5715" marT="5715" marB="0" anchor="ctr"/>
                </a:tc>
                <a:tc>
                  <a:txBody>
                    <a:bodyPr/>
                    <a:lstStyle/>
                    <a:p>
                      <a:pPr algn="l" fontAlgn="b"/>
                      <a:r>
                        <a:rPr lang="en-US" sz="1200" b="0" u="none" strike="noStrike">
                          <a:solidFill>
                            <a:srgbClr val="000000"/>
                          </a:solidFill>
                          <a:effectLst/>
                          <a:latin typeface="+mn-lt"/>
                        </a:rPr>
                        <a:t>387</a:t>
                      </a:r>
                      <a:endParaRPr lang="en-US" sz="1200" b="0" i="0" u="none" strike="noStrike">
                        <a:solidFill>
                          <a:srgbClr val="000000"/>
                        </a:solidFill>
                        <a:effectLst/>
                        <a:latin typeface="+mn-lt"/>
                      </a:endParaRPr>
                    </a:p>
                  </a:txBody>
                  <a:tcPr marL="5715" marR="5715" marT="5715" marB="0" anchor="ctr"/>
                </a:tc>
                <a:tc>
                  <a:txBody>
                    <a:bodyPr/>
                    <a:lstStyle/>
                    <a:p>
                      <a:pPr algn="l" fontAlgn="b"/>
                      <a:endParaRPr lang="en-US" sz="1100" b="0" i="0" u="none" strike="noStrike">
                        <a:solidFill>
                          <a:srgbClr val="000000"/>
                        </a:solidFill>
                        <a:effectLst/>
                        <a:latin typeface="+mn-lt"/>
                      </a:endParaRPr>
                    </a:p>
                  </a:txBody>
                  <a:tcPr marL="5715" marR="5715" marT="5715" marB="0" anchor="ctr"/>
                </a:tc>
                <a:extLst>
                  <a:ext uri="{0D108BD9-81ED-4DB2-BD59-A6C34878D82A}">
                    <a16:rowId xmlns:a16="http://schemas.microsoft.com/office/drawing/2014/main" val="1224329942"/>
                  </a:ext>
                </a:extLst>
              </a:tr>
              <a:tr h="844311">
                <a:tc>
                  <a:txBody>
                    <a:bodyPr/>
                    <a:lstStyle/>
                    <a:p>
                      <a:pPr algn="l" fontAlgn="b"/>
                      <a:r>
                        <a:rPr lang="en-US" sz="1200" b="0" u="none" strike="noStrike">
                          <a:solidFill>
                            <a:srgbClr val="000000"/>
                          </a:solidFill>
                          <a:effectLst/>
                          <a:latin typeface="+mn-lt"/>
                        </a:rPr>
                        <a:t>Natural Gas Emissions (lbs/therm)</a:t>
                      </a:r>
                      <a:endParaRPr lang="en-US" sz="1200" b="0" i="0" u="none" strike="noStrike">
                        <a:solidFill>
                          <a:srgbClr val="000000"/>
                        </a:solidFill>
                        <a:effectLst/>
                        <a:latin typeface="+mn-lt"/>
                      </a:endParaRPr>
                    </a:p>
                  </a:txBody>
                  <a:tcPr marL="5715" marR="5715" marT="5715" marB="0" anchor="ctr"/>
                </a:tc>
                <a:tc>
                  <a:txBody>
                    <a:bodyPr/>
                    <a:lstStyle/>
                    <a:p>
                      <a:pPr algn="l" fontAlgn="b"/>
                      <a:r>
                        <a:rPr lang="en-US" sz="1200" b="0" u="none" strike="noStrike">
                          <a:solidFill>
                            <a:srgbClr val="000000"/>
                          </a:solidFill>
                          <a:effectLst/>
                          <a:latin typeface="+mn-lt"/>
                        </a:rPr>
                        <a:t>12.1</a:t>
                      </a:r>
                      <a:endParaRPr lang="en-US" sz="1200" b="0" i="0" u="none" strike="noStrike">
                        <a:solidFill>
                          <a:srgbClr val="000000"/>
                        </a:solidFill>
                        <a:effectLst/>
                        <a:latin typeface="+mn-lt"/>
                      </a:endParaRPr>
                    </a:p>
                  </a:txBody>
                  <a:tcPr marL="5715" marR="5715" marT="5715" marB="0" anchor="ctr"/>
                </a:tc>
                <a:tc>
                  <a:txBody>
                    <a:bodyPr/>
                    <a:lstStyle/>
                    <a:p>
                      <a:pPr algn="l" fontAlgn="b"/>
                      <a:endParaRPr lang="en-US" sz="1100" b="0" i="0" u="none" strike="noStrike" dirty="0">
                        <a:solidFill>
                          <a:srgbClr val="000000"/>
                        </a:solidFill>
                        <a:effectLst/>
                        <a:latin typeface="+mn-lt"/>
                      </a:endParaRPr>
                    </a:p>
                  </a:txBody>
                  <a:tcPr marL="5715" marR="5715" marT="5715" marB="0" anchor="ctr"/>
                </a:tc>
                <a:extLst>
                  <a:ext uri="{0D108BD9-81ED-4DB2-BD59-A6C34878D82A}">
                    <a16:rowId xmlns:a16="http://schemas.microsoft.com/office/drawing/2014/main" val="3859111069"/>
                  </a:ext>
                </a:extLst>
              </a:tr>
            </a:tbl>
          </a:graphicData>
        </a:graphic>
      </p:graphicFrame>
      <p:sp>
        <p:nvSpPr>
          <p:cNvPr id="16" name="TextBox 15">
            <a:extLst>
              <a:ext uri="{FF2B5EF4-FFF2-40B4-BE49-F238E27FC236}">
                <a16:creationId xmlns:a16="http://schemas.microsoft.com/office/drawing/2014/main" id="{AEBD76A9-93A7-B8FD-C5F3-29261CA499D7}"/>
              </a:ext>
            </a:extLst>
          </p:cNvPr>
          <p:cNvSpPr txBox="1"/>
          <p:nvPr/>
        </p:nvSpPr>
        <p:spPr>
          <a:xfrm>
            <a:off x="6340513" y="1161965"/>
            <a:ext cx="760343"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FFFFFF">
                    <a:lumMod val="65000"/>
                  </a:srgbClr>
                </a:solidFill>
                <a:effectLst/>
                <a:uLnTx/>
                <a:uFillTx/>
                <a:latin typeface="Arial"/>
                <a:ea typeface="+mn-ea"/>
                <a:cs typeface="+mn-cs"/>
              </a:rPr>
              <a:t>Elect. Heat</a:t>
            </a:r>
          </a:p>
        </p:txBody>
      </p:sp>
      <p:sp>
        <p:nvSpPr>
          <p:cNvPr id="17" name="TextBox 16">
            <a:extLst>
              <a:ext uri="{FF2B5EF4-FFF2-40B4-BE49-F238E27FC236}">
                <a16:creationId xmlns:a16="http://schemas.microsoft.com/office/drawing/2014/main" id="{BD91C332-6798-BA81-B2AC-4C88E6731173}"/>
              </a:ext>
            </a:extLst>
          </p:cNvPr>
          <p:cNvSpPr txBox="1"/>
          <p:nvPr/>
        </p:nvSpPr>
        <p:spPr>
          <a:xfrm>
            <a:off x="6340513" y="1847398"/>
            <a:ext cx="760343"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FF6600"/>
                </a:solidFill>
                <a:effectLst/>
                <a:uLnTx/>
                <a:uFillTx/>
                <a:latin typeface="Arial"/>
                <a:ea typeface="+mn-ea"/>
                <a:cs typeface="+mn-cs"/>
              </a:rPr>
              <a:t>Nat. Gas</a:t>
            </a:r>
          </a:p>
        </p:txBody>
      </p:sp>
      <p:sp>
        <p:nvSpPr>
          <p:cNvPr id="18" name="TextBox 17">
            <a:extLst>
              <a:ext uri="{FF2B5EF4-FFF2-40B4-BE49-F238E27FC236}">
                <a16:creationId xmlns:a16="http://schemas.microsoft.com/office/drawing/2014/main" id="{33AB7650-4741-4D8C-58EC-55B5F412B98A}"/>
              </a:ext>
            </a:extLst>
          </p:cNvPr>
          <p:cNvSpPr txBox="1"/>
          <p:nvPr/>
        </p:nvSpPr>
        <p:spPr>
          <a:xfrm>
            <a:off x="6340513" y="2532832"/>
            <a:ext cx="760343" cy="30008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1394D2"/>
                </a:solidFill>
                <a:effectLst/>
                <a:uLnTx/>
                <a:uFillTx/>
                <a:latin typeface="Arial"/>
                <a:ea typeface="+mn-ea"/>
                <a:cs typeface="+mn-cs"/>
              </a:rPr>
              <a:t>HP</a:t>
            </a:r>
          </a:p>
        </p:txBody>
      </p:sp>
      <p:sp>
        <p:nvSpPr>
          <p:cNvPr id="19" name="Arrow: Up 18">
            <a:extLst>
              <a:ext uri="{FF2B5EF4-FFF2-40B4-BE49-F238E27FC236}">
                <a16:creationId xmlns:a16="http://schemas.microsoft.com/office/drawing/2014/main" id="{0585EE96-EB38-2119-3F29-50764433740C}"/>
              </a:ext>
            </a:extLst>
          </p:cNvPr>
          <p:cNvSpPr/>
          <p:nvPr/>
        </p:nvSpPr>
        <p:spPr>
          <a:xfrm>
            <a:off x="1936488" y="2159403"/>
            <a:ext cx="213311" cy="276999"/>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81A1BFCA-0297-9A40-075D-BA5CE074E01B}"/>
              </a:ext>
            </a:extLst>
          </p:cNvPr>
          <p:cNvSpPr txBox="1"/>
          <p:nvPr/>
        </p:nvSpPr>
        <p:spPr>
          <a:xfrm>
            <a:off x="1429736" y="2417382"/>
            <a:ext cx="1226816"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1394D2"/>
                </a:solidFill>
                <a:effectLst/>
                <a:uLnTx/>
                <a:uFillTx/>
                <a:latin typeface="Arial"/>
                <a:ea typeface="+mn-ea"/>
                <a:cs typeface="+mn-cs"/>
              </a:rPr>
              <a:t>Emissions Changeover</a:t>
            </a:r>
          </a:p>
        </p:txBody>
      </p:sp>
      <p:sp>
        <p:nvSpPr>
          <p:cNvPr id="12" name="Rectangle 11">
            <a:extLst>
              <a:ext uri="{FF2B5EF4-FFF2-40B4-BE49-F238E27FC236}">
                <a16:creationId xmlns:a16="http://schemas.microsoft.com/office/drawing/2014/main" id="{4830AA60-9D58-940B-E03B-20ABEA3B1D3B}"/>
              </a:ext>
            </a:extLst>
          </p:cNvPr>
          <p:cNvSpPr/>
          <p:nvPr/>
        </p:nvSpPr>
        <p:spPr>
          <a:xfrm>
            <a:off x="555955" y="3477980"/>
            <a:ext cx="6379866" cy="431978"/>
          </a:xfrm>
          <a:prstGeom prst="rect">
            <a:avLst/>
          </a:prstGeom>
          <a:solidFill>
            <a:schemeClr val="bg1"/>
          </a:solidFill>
          <a:ln>
            <a:noFill/>
          </a:ln>
        </p:spPr>
        <p:txBody>
          <a:bodyPr wrap="square" lIns="91440" tIns="91440" rIns="91440" bIns="91440" rtlCol="0" anchor="ctr">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600" b="1" i="0" u="none" strike="noStrike" kern="1200" cap="none" spc="0" normalizeH="0" baseline="0" noProof="0">
              <a:ln>
                <a:noFill/>
              </a:ln>
              <a:solidFill>
                <a:srgbClr val="0097E0"/>
              </a:solidFill>
              <a:effectLst/>
              <a:uLnTx/>
              <a:uFillTx/>
              <a:latin typeface="Arial"/>
              <a:ea typeface="+mn-ea"/>
              <a:cs typeface="+mn-cs"/>
            </a:endParaRPr>
          </a:p>
        </p:txBody>
      </p:sp>
      <p:sp>
        <p:nvSpPr>
          <p:cNvPr id="13" name="Arrow: Right 10">
            <a:extLst>
              <a:ext uri="{FF2B5EF4-FFF2-40B4-BE49-F238E27FC236}">
                <a16:creationId xmlns:a16="http://schemas.microsoft.com/office/drawing/2014/main" id="{6911D270-464E-28AF-3A7F-B4959C80A9D0}"/>
              </a:ext>
            </a:extLst>
          </p:cNvPr>
          <p:cNvSpPr/>
          <p:nvPr/>
        </p:nvSpPr>
        <p:spPr>
          <a:xfrm>
            <a:off x="1262857" y="3205179"/>
            <a:ext cx="4781836" cy="750590"/>
          </a:xfrm>
          <a:custGeom>
            <a:avLst/>
            <a:gdLst>
              <a:gd name="connsiteX0" fmla="*/ 0 w 5698541"/>
              <a:gd name="connsiteY0" fmla="*/ 151071 h 750590"/>
              <a:gd name="connsiteX1" fmla="*/ 5323246 w 5698541"/>
              <a:gd name="connsiteY1" fmla="*/ 151071 h 750590"/>
              <a:gd name="connsiteX2" fmla="*/ 5323246 w 5698541"/>
              <a:gd name="connsiteY2" fmla="*/ 0 h 750590"/>
              <a:gd name="connsiteX3" fmla="*/ 5698541 w 5698541"/>
              <a:gd name="connsiteY3" fmla="*/ 375295 h 750590"/>
              <a:gd name="connsiteX4" fmla="*/ 5323246 w 5698541"/>
              <a:gd name="connsiteY4" fmla="*/ 750590 h 750590"/>
              <a:gd name="connsiteX5" fmla="*/ 5323246 w 5698541"/>
              <a:gd name="connsiteY5" fmla="*/ 599519 h 750590"/>
              <a:gd name="connsiteX6" fmla="*/ 0 w 5698541"/>
              <a:gd name="connsiteY6" fmla="*/ 599519 h 750590"/>
              <a:gd name="connsiteX7" fmla="*/ 0 w 5698541"/>
              <a:gd name="connsiteY7" fmla="*/ 151071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99519 h 750590"/>
              <a:gd name="connsiteX7" fmla="*/ 0 w 5705856"/>
              <a:gd name="connsiteY7" fmla="*/ 231539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31539 h 750590"/>
              <a:gd name="connsiteX0" fmla="*/ 0 w 5705856"/>
              <a:gd name="connsiteY0" fmla="*/ 268115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68115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97376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453215 h 750590"/>
              <a:gd name="connsiteX7" fmla="*/ 0 w 5705856"/>
              <a:gd name="connsiteY7" fmla="*/ 297376 h 75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5856" h="750590">
                <a:moveTo>
                  <a:pt x="0" y="297376"/>
                </a:moveTo>
                <a:lnTo>
                  <a:pt x="5330561" y="151071"/>
                </a:lnTo>
                <a:lnTo>
                  <a:pt x="5330561" y="0"/>
                </a:lnTo>
                <a:lnTo>
                  <a:pt x="5705856" y="375295"/>
                </a:lnTo>
                <a:lnTo>
                  <a:pt x="5330561" y="750590"/>
                </a:lnTo>
                <a:lnTo>
                  <a:pt x="5330561" y="599519"/>
                </a:lnTo>
                <a:lnTo>
                  <a:pt x="7315" y="453215"/>
                </a:lnTo>
                <a:lnTo>
                  <a:pt x="0" y="297376"/>
                </a:lnTo>
                <a:close/>
              </a:path>
            </a:pathLst>
          </a:custGeom>
          <a:gradFill flip="none" rotWithShape="1">
            <a:gsLst>
              <a:gs pos="0">
                <a:schemeClr val="accent2"/>
              </a:gs>
              <a:gs pos="100000">
                <a:schemeClr val="lt1">
                  <a:shade val="100000"/>
                  <a:satMod val="115000"/>
                </a:schemeClr>
              </a:gs>
            </a:gsLst>
            <a:lin ang="10800000" scaled="1"/>
            <a:tileRect/>
          </a:gradFill>
          <a:ln>
            <a:solidFill>
              <a:schemeClr val="bg1"/>
            </a:solidFill>
          </a:ln>
        </p:spPr>
        <p:style>
          <a:lnRef idx="2">
            <a:schemeClr val="accent3"/>
          </a:lnRef>
          <a:fillRef idx="1">
            <a:schemeClr val="lt1"/>
          </a:fillRef>
          <a:effectRef idx="0">
            <a:schemeClr val="accent3"/>
          </a:effectRef>
          <a:fontRef idx="minor">
            <a:schemeClr val="dk1"/>
          </a:fontRef>
        </p:style>
        <p:txBody>
          <a:bodyPr wrap="square" lIns="91440" tIns="91440" rIns="91440" bIns="91440" rtlCol="0" anchor="ctr">
            <a:no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600" b="1" i="0" u="none" strike="noStrike" kern="1200" cap="none" spc="0" normalizeH="0" baseline="0" noProof="0">
                <a:ln>
                  <a:noFill/>
                </a:ln>
                <a:solidFill>
                  <a:srgbClr val="545454"/>
                </a:solidFill>
                <a:effectLst/>
                <a:uLnTx/>
                <a:uFillTx/>
                <a:latin typeface="Arial"/>
                <a:ea typeface="+mn-ea"/>
                <a:cs typeface="+mn-cs"/>
              </a:rPr>
              <a:t>Increasing Refrigerant Efficiency</a:t>
            </a:r>
          </a:p>
        </p:txBody>
      </p:sp>
      <p:sp>
        <p:nvSpPr>
          <p:cNvPr id="5" name="Rectangle: Rounded Corners 4">
            <a:extLst>
              <a:ext uri="{FF2B5EF4-FFF2-40B4-BE49-F238E27FC236}">
                <a16:creationId xmlns:a16="http://schemas.microsoft.com/office/drawing/2014/main" id="{A272BA18-87B0-61DB-116D-9799146EF913}"/>
              </a:ext>
            </a:extLst>
          </p:cNvPr>
          <p:cNvSpPr/>
          <p:nvPr/>
        </p:nvSpPr>
        <p:spPr>
          <a:xfrm>
            <a:off x="7363837" y="2314862"/>
            <a:ext cx="1626105" cy="710440"/>
          </a:xfrm>
          <a:prstGeom prst="roundRect">
            <a:avLst/>
          </a:prstGeom>
          <a:noFill/>
        </p:spPr>
        <p:style>
          <a:lnRef idx="2">
            <a:schemeClr val="accent2"/>
          </a:lnRef>
          <a:fillRef idx="1">
            <a:schemeClr val="lt1"/>
          </a:fillRef>
          <a:effectRef idx="0">
            <a:schemeClr val="accent2"/>
          </a:effectRef>
          <a:fontRef idx="minor">
            <a:schemeClr val="dk1"/>
          </a:fontRef>
        </p:style>
        <p:txBody>
          <a:bodyPr wrap="square" lIns="91440" tIns="91440" rIns="91440" bIns="91440" rtlCol="0" anchor="ctr">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600" b="1" i="0" u="none" strike="noStrike" kern="1200" cap="none" spc="0" normalizeH="0" baseline="0" noProof="0">
              <a:ln>
                <a:noFill/>
              </a:ln>
              <a:solidFill>
                <a:srgbClr val="0097E0"/>
              </a:solidFill>
              <a:effectLst/>
              <a:uLnTx/>
              <a:uFillTx/>
              <a:latin typeface="Arial"/>
              <a:ea typeface="+mn-ea"/>
              <a:cs typeface="+mn-cs"/>
            </a:endParaRPr>
          </a:p>
        </p:txBody>
      </p:sp>
    </p:spTree>
    <p:extLst>
      <p:ext uri="{BB962C8B-B14F-4D97-AF65-F5344CB8AC3E}">
        <p14:creationId xmlns:p14="http://schemas.microsoft.com/office/powerpoint/2010/main" val="3288757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D56CFD-A681-0EC1-8C25-426B3AA3F180}"/>
              </a:ext>
            </a:extLst>
          </p:cNvPr>
          <p:cNvPicPr>
            <a:picLocks noChangeAspect="1"/>
          </p:cNvPicPr>
          <p:nvPr/>
        </p:nvPicPr>
        <p:blipFill>
          <a:blip r:embed="rId3"/>
          <a:stretch>
            <a:fillRect/>
          </a:stretch>
        </p:blipFill>
        <p:spPr>
          <a:xfrm>
            <a:off x="436139" y="703946"/>
            <a:ext cx="6927697" cy="3309816"/>
          </a:xfrm>
          <a:prstGeom prst="rect">
            <a:avLst/>
          </a:prstGeom>
        </p:spPr>
      </p:pic>
      <p:sp>
        <p:nvSpPr>
          <p:cNvPr id="2" name="Title 1">
            <a:extLst>
              <a:ext uri="{FF2B5EF4-FFF2-40B4-BE49-F238E27FC236}">
                <a16:creationId xmlns:a16="http://schemas.microsoft.com/office/drawing/2014/main" id="{99316895-5488-1E72-C73E-13F400C97D1A}"/>
              </a:ext>
            </a:extLst>
          </p:cNvPr>
          <p:cNvSpPr>
            <a:spLocks noGrp="1"/>
          </p:cNvSpPr>
          <p:nvPr>
            <p:ph type="title"/>
          </p:nvPr>
        </p:nvSpPr>
        <p:spPr/>
        <p:txBody>
          <a:bodyPr>
            <a:noAutofit/>
          </a:bodyPr>
          <a:lstStyle/>
          <a:p>
            <a:r>
              <a:rPr lang="en-US">
                <a:latin typeface="+mn-lt"/>
              </a:rPr>
              <a:t>HP Emissions vs Gas – Massachusetts</a:t>
            </a:r>
          </a:p>
        </p:txBody>
      </p:sp>
      <p:sp>
        <p:nvSpPr>
          <p:cNvPr id="19" name="Arrow: Up 18">
            <a:extLst>
              <a:ext uri="{FF2B5EF4-FFF2-40B4-BE49-F238E27FC236}">
                <a16:creationId xmlns:a16="http://schemas.microsoft.com/office/drawing/2014/main" id="{0585EE96-EB38-2119-3F29-50764433740C}"/>
              </a:ext>
            </a:extLst>
          </p:cNvPr>
          <p:cNvSpPr/>
          <p:nvPr/>
        </p:nvSpPr>
        <p:spPr>
          <a:xfrm>
            <a:off x="1511310" y="1892052"/>
            <a:ext cx="213311" cy="276999"/>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81A1BFCA-0297-9A40-075D-BA5CE074E01B}"/>
              </a:ext>
            </a:extLst>
          </p:cNvPr>
          <p:cNvSpPr txBox="1"/>
          <p:nvPr/>
        </p:nvSpPr>
        <p:spPr>
          <a:xfrm>
            <a:off x="1004557" y="2184583"/>
            <a:ext cx="1226816"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1394D2"/>
                </a:solidFill>
                <a:effectLst/>
                <a:uLnTx/>
                <a:uFillTx/>
                <a:latin typeface="Arial"/>
                <a:ea typeface="+mn-ea"/>
                <a:cs typeface="+mn-cs"/>
              </a:rPr>
              <a:t>Emissions Changeover</a:t>
            </a:r>
          </a:p>
        </p:txBody>
      </p:sp>
      <p:sp>
        <p:nvSpPr>
          <p:cNvPr id="9" name="TextBox 8">
            <a:extLst>
              <a:ext uri="{FF2B5EF4-FFF2-40B4-BE49-F238E27FC236}">
                <a16:creationId xmlns:a16="http://schemas.microsoft.com/office/drawing/2014/main" id="{75BCA9FF-6981-862B-D8DE-A7BF27995BF5}"/>
              </a:ext>
            </a:extLst>
          </p:cNvPr>
          <p:cNvSpPr txBox="1"/>
          <p:nvPr/>
        </p:nvSpPr>
        <p:spPr>
          <a:xfrm>
            <a:off x="6454472" y="1129738"/>
            <a:ext cx="760343"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FFFFFF">
                    <a:lumMod val="65000"/>
                  </a:srgbClr>
                </a:solidFill>
                <a:effectLst/>
                <a:uLnTx/>
                <a:uFillTx/>
                <a:latin typeface="Arial"/>
                <a:ea typeface="+mn-ea"/>
                <a:cs typeface="+mn-cs"/>
              </a:rPr>
              <a:t>Elect. Heat</a:t>
            </a:r>
          </a:p>
        </p:txBody>
      </p:sp>
      <p:sp>
        <p:nvSpPr>
          <p:cNvPr id="10" name="TextBox 9">
            <a:extLst>
              <a:ext uri="{FF2B5EF4-FFF2-40B4-BE49-F238E27FC236}">
                <a16:creationId xmlns:a16="http://schemas.microsoft.com/office/drawing/2014/main" id="{21478BF7-E0A3-DF48-AF55-3890032864BD}"/>
              </a:ext>
            </a:extLst>
          </p:cNvPr>
          <p:cNvSpPr txBox="1"/>
          <p:nvPr/>
        </p:nvSpPr>
        <p:spPr>
          <a:xfrm>
            <a:off x="6454471" y="1647699"/>
            <a:ext cx="760343"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FF6600"/>
                </a:solidFill>
                <a:effectLst/>
                <a:uLnTx/>
                <a:uFillTx/>
                <a:latin typeface="Arial"/>
                <a:ea typeface="+mn-ea"/>
                <a:cs typeface="+mn-cs"/>
              </a:rPr>
              <a:t>Nat. Gas</a:t>
            </a:r>
          </a:p>
        </p:txBody>
      </p:sp>
      <p:sp>
        <p:nvSpPr>
          <p:cNvPr id="11" name="TextBox 10">
            <a:extLst>
              <a:ext uri="{FF2B5EF4-FFF2-40B4-BE49-F238E27FC236}">
                <a16:creationId xmlns:a16="http://schemas.microsoft.com/office/drawing/2014/main" id="{413E3548-7C9D-C045-3090-645AE3676F25}"/>
              </a:ext>
            </a:extLst>
          </p:cNvPr>
          <p:cNvSpPr txBox="1"/>
          <p:nvPr/>
        </p:nvSpPr>
        <p:spPr>
          <a:xfrm>
            <a:off x="6454471" y="2581322"/>
            <a:ext cx="760343" cy="30008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1394D2"/>
                </a:solidFill>
                <a:effectLst/>
                <a:uLnTx/>
                <a:uFillTx/>
                <a:latin typeface="Arial"/>
                <a:ea typeface="+mn-ea"/>
                <a:cs typeface="+mn-cs"/>
              </a:rPr>
              <a:t>HP</a:t>
            </a:r>
          </a:p>
        </p:txBody>
      </p:sp>
      <p:graphicFrame>
        <p:nvGraphicFramePr>
          <p:cNvPr id="3" name="Table 2">
            <a:extLst>
              <a:ext uri="{FF2B5EF4-FFF2-40B4-BE49-F238E27FC236}">
                <a16:creationId xmlns:a16="http://schemas.microsoft.com/office/drawing/2014/main" id="{386DB2B9-0D0A-E5A3-2245-AE5E78CF8976}"/>
              </a:ext>
            </a:extLst>
          </p:cNvPr>
          <p:cNvGraphicFramePr>
            <a:graphicFrameLocks noGrp="1"/>
          </p:cNvGraphicFramePr>
          <p:nvPr/>
        </p:nvGraphicFramePr>
        <p:xfrm>
          <a:off x="7441377" y="659336"/>
          <a:ext cx="1548565" cy="3313835"/>
        </p:xfrm>
        <a:graphic>
          <a:graphicData uri="http://schemas.openxmlformats.org/drawingml/2006/table">
            <a:tbl>
              <a:tblPr>
                <a:tableStyleId>{3B4B98B0-60AC-42C2-AFA5-B58CD77FA1E5}</a:tableStyleId>
              </a:tblPr>
              <a:tblGrid>
                <a:gridCol w="1113832">
                  <a:extLst>
                    <a:ext uri="{9D8B030D-6E8A-4147-A177-3AD203B41FA5}">
                      <a16:colId xmlns:a16="http://schemas.microsoft.com/office/drawing/2014/main" val="4144786247"/>
                    </a:ext>
                  </a:extLst>
                </a:gridCol>
                <a:gridCol w="331226">
                  <a:extLst>
                    <a:ext uri="{9D8B030D-6E8A-4147-A177-3AD203B41FA5}">
                      <a16:colId xmlns:a16="http://schemas.microsoft.com/office/drawing/2014/main" val="770938199"/>
                    </a:ext>
                  </a:extLst>
                </a:gridCol>
                <a:gridCol w="103507">
                  <a:extLst>
                    <a:ext uri="{9D8B030D-6E8A-4147-A177-3AD203B41FA5}">
                      <a16:colId xmlns:a16="http://schemas.microsoft.com/office/drawing/2014/main" val="791789710"/>
                    </a:ext>
                  </a:extLst>
                </a:gridCol>
              </a:tblGrid>
              <a:tr h="335789">
                <a:tc gridSpan="3">
                  <a:txBody>
                    <a:bodyPr/>
                    <a:lstStyle/>
                    <a:p>
                      <a:pPr algn="l" fontAlgn="b"/>
                      <a:r>
                        <a:rPr lang="en-US" sz="1200" b="1" u="none" strike="noStrike">
                          <a:solidFill>
                            <a:srgbClr val="000000"/>
                          </a:solidFill>
                          <a:effectLst/>
                          <a:latin typeface="+mn-lt"/>
                        </a:rPr>
                        <a:t>Assumptions</a:t>
                      </a:r>
                      <a:endParaRPr lang="en-US" sz="1200" b="1" i="0" u="none" strike="noStrike">
                        <a:solidFill>
                          <a:srgbClr val="000000"/>
                        </a:solidFill>
                        <a:effectLst/>
                        <a:latin typeface="+mn-lt"/>
                      </a:endParaRPr>
                    </a:p>
                  </a:txBody>
                  <a:tcPr marL="5715" marR="5715" marT="5715"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85649150"/>
                  </a:ext>
                </a:extLst>
              </a:tr>
              <a:tr h="644712">
                <a:tc>
                  <a:txBody>
                    <a:bodyPr/>
                    <a:lstStyle/>
                    <a:p>
                      <a:pPr algn="l" fontAlgn="b"/>
                      <a:r>
                        <a:rPr lang="en-US" sz="1200" b="0" u="none" strike="noStrike">
                          <a:solidFill>
                            <a:srgbClr val="000000"/>
                          </a:solidFill>
                          <a:effectLst/>
                          <a:latin typeface="+mn-lt"/>
                        </a:rPr>
                        <a:t>Natural Gas Efficiency: </a:t>
                      </a:r>
                      <a:endParaRPr lang="en-US" sz="1200" b="0" i="0" u="none" strike="noStrike">
                        <a:solidFill>
                          <a:srgbClr val="000000"/>
                        </a:solidFill>
                        <a:effectLst/>
                        <a:latin typeface="+mn-lt"/>
                      </a:endParaRPr>
                    </a:p>
                  </a:txBody>
                  <a:tcPr marL="5715" marR="5715" marT="5715" marB="0" anchor="ctr"/>
                </a:tc>
                <a:tc>
                  <a:txBody>
                    <a:bodyPr/>
                    <a:lstStyle/>
                    <a:p>
                      <a:pPr algn="l" fontAlgn="b"/>
                      <a:r>
                        <a:rPr lang="en-US" sz="1200" b="0" u="none" strike="noStrike">
                          <a:solidFill>
                            <a:srgbClr val="000000"/>
                          </a:solidFill>
                          <a:effectLst/>
                          <a:latin typeface="+mn-lt"/>
                        </a:rPr>
                        <a:t>85%</a:t>
                      </a:r>
                      <a:endParaRPr lang="en-US" sz="1200" b="0" i="0" u="none" strike="noStrike">
                        <a:solidFill>
                          <a:srgbClr val="000000"/>
                        </a:solidFill>
                        <a:effectLst/>
                        <a:latin typeface="+mn-lt"/>
                      </a:endParaRPr>
                    </a:p>
                  </a:txBody>
                  <a:tcPr marL="5715" marR="5715" marT="5715" marB="0" anchor="ctr"/>
                </a:tc>
                <a:tc>
                  <a:txBody>
                    <a:bodyPr/>
                    <a:lstStyle/>
                    <a:p>
                      <a:pPr algn="l" fontAlgn="b"/>
                      <a:r>
                        <a:rPr lang="en-US" sz="1100" b="0" u="none" strike="noStrike">
                          <a:solidFill>
                            <a:srgbClr val="000000"/>
                          </a:solidFill>
                          <a:effectLst/>
                          <a:latin typeface="+mn-lt"/>
                        </a:rPr>
                        <a:t> </a:t>
                      </a:r>
                      <a:endParaRPr lang="en-US" sz="1100" b="0" i="0" u="none" strike="noStrike">
                        <a:solidFill>
                          <a:srgbClr val="000000"/>
                        </a:solidFill>
                        <a:effectLst/>
                        <a:latin typeface="+mn-lt"/>
                      </a:endParaRPr>
                    </a:p>
                  </a:txBody>
                  <a:tcPr marL="5715" marR="5715" marT="5715" marB="0" anchor="ctr"/>
                </a:tc>
                <a:extLst>
                  <a:ext uri="{0D108BD9-81ED-4DB2-BD59-A6C34878D82A}">
                    <a16:rowId xmlns:a16="http://schemas.microsoft.com/office/drawing/2014/main" val="1980852381"/>
                  </a:ext>
                </a:extLst>
              </a:tr>
              <a:tr h="644712">
                <a:tc>
                  <a:txBody>
                    <a:bodyPr/>
                    <a:lstStyle/>
                    <a:p>
                      <a:pPr algn="l" fontAlgn="b"/>
                      <a:r>
                        <a:rPr lang="en-US" sz="1200" b="0" u="none" strike="noStrike">
                          <a:solidFill>
                            <a:srgbClr val="000000"/>
                          </a:solidFill>
                          <a:effectLst/>
                          <a:latin typeface="+mn-lt"/>
                        </a:rPr>
                        <a:t>Electric Resistance Efficiency:</a:t>
                      </a:r>
                      <a:endParaRPr lang="en-US" sz="1200" b="0" i="0" u="none" strike="noStrike">
                        <a:solidFill>
                          <a:srgbClr val="000000"/>
                        </a:solidFill>
                        <a:effectLst/>
                        <a:latin typeface="+mn-lt"/>
                      </a:endParaRPr>
                    </a:p>
                  </a:txBody>
                  <a:tcPr marL="5715" marR="5715" marT="5715" marB="0" anchor="ctr"/>
                </a:tc>
                <a:tc>
                  <a:txBody>
                    <a:bodyPr/>
                    <a:lstStyle/>
                    <a:p>
                      <a:pPr algn="l" fontAlgn="b"/>
                      <a:r>
                        <a:rPr lang="en-US" sz="1200" b="0" u="none" strike="noStrike">
                          <a:solidFill>
                            <a:srgbClr val="000000"/>
                          </a:solidFill>
                          <a:effectLst/>
                          <a:latin typeface="+mn-lt"/>
                        </a:rPr>
                        <a:t>99%</a:t>
                      </a:r>
                      <a:endParaRPr lang="en-US" sz="1200" b="0" i="0" u="none" strike="noStrike">
                        <a:solidFill>
                          <a:srgbClr val="000000"/>
                        </a:solidFill>
                        <a:effectLst/>
                        <a:latin typeface="+mn-lt"/>
                      </a:endParaRPr>
                    </a:p>
                  </a:txBody>
                  <a:tcPr marL="5715" marR="5715" marT="5715" marB="0" anchor="ctr"/>
                </a:tc>
                <a:tc>
                  <a:txBody>
                    <a:bodyPr/>
                    <a:lstStyle/>
                    <a:p>
                      <a:pPr algn="l" fontAlgn="b"/>
                      <a:r>
                        <a:rPr lang="en-US" sz="1100" b="0" u="none" strike="noStrike">
                          <a:solidFill>
                            <a:srgbClr val="000000"/>
                          </a:solidFill>
                          <a:effectLst/>
                          <a:latin typeface="+mn-lt"/>
                        </a:rPr>
                        <a:t> </a:t>
                      </a:r>
                      <a:endParaRPr lang="en-US" sz="1100" b="0" i="0" u="none" strike="noStrike">
                        <a:solidFill>
                          <a:srgbClr val="000000"/>
                        </a:solidFill>
                        <a:effectLst/>
                        <a:latin typeface="+mn-lt"/>
                      </a:endParaRPr>
                    </a:p>
                  </a:txBody>
                  <a:tcPr marL="5715" marR="5715" marT="5715" marB="0" anchor="ctr"/>
                </a:tc>
                <a:extLst>
                  <a:ext uri="{0D108BD9-81ED-4DB2-BD59-A6C34878D82A}">
                    <a16:rowId xmlns:a16="http://schemas.microsoft.com/office/drawing/2014/main" val="2440938713"/>
                  </a:ext>
                </a:extLst>
              </a:tr>
              <a:tr h="844311">
                <a:tc>
                  <a:txBody>
                    <a:bodyPr/>
                    <a:lstStyle/>
                    <a:p>
                      <a:pPr algn="l" fontAlgn="b"/>
                      <a:r>
                        <a:rPr lang="en-US" sz="1200" b="0" u="none" strike="noStrike">
                          <a:solidFill>
                            <a:srgbClr val="000000"/>
                          </a:solidFill>
                          <a:effectLst/>
                          <a:latin typeface="+mn-lt"/>
                        </a:rPr>
                        <a:t>Grid Emissions Factor: (gram/kWh)</a:t>
                      </a:r>
                      <a:endParaRPr lang="en-US" sz="1200" b="0" i="0" u="none" strike="noStrike">
                        <a:solidFill>
                          <a:srgbClr val="000000"/>
                        </a:solidFill>
                        <a:effectLst/>
                        <a:latin typeface="+mn-lt"/>
                      </a:endParaRPr>
                    </a:p>
                  </a:txBody>
                  <a:tcPr marL="5715" marR="5715" marT="5715" marB="0" anchor="ctr"/>
                </a:tc>
                <a:tc>
                  <a:txBody>
                    <a:bodyPr/>
                    <a:lstStyle/>
                    <a:p>
                      <a:pPr algn="l" fontAlgn="b"/>
                      <a:r>
                        <a:rPr lang="en-US" sz="1200" b="0" u="none" strike="noStrike">
                          <a:solidFill>
                            <a:srgbClr val="000000"/>
                          </a:solidFill>
                          <a:effectLst/>
                          <a:latin typeface="+mn-lt"/>
                        </a:rPr>
                        <a:t>245</a:t>
                      </a:r>
                      <a:endParaRPr lang="en-US" sz="1200" b="0" i="0" u="none" strike="noStrike">
                        <a:solidFill>
                          <a:srgbClr val="000000"/>
                        </a:solidFill>
                        <a:effectLst/>
                        <a:latin typeface="+mn-lt"/>
                      </a:endParaRPr>
                    </a:p>
                  </a:txBody>
                  <a:tcPr marL="5715" marR="5715" marT="5715" marB="0" anchor="ctr"/>
                </a:tc>
                <a:tc>
                  <a:txBody>
                    <a:bodyPr/>
                    <a:lstStyle/>
                    <a:p>
                      <a:pPr algn="l" fontAlgn="b"/>
                      <a:endParaRPr lang="en-US" sz="1100" b="0" i="0" u="none" strike="noStrike">
                        <a:solidFill>
                          <a:srgbClr val="000000"/>
                        </a:solidFill>
                        <a:effectLst/>
                        <a:latin typeface="+mn-lt"/>
                      </a:endParaRPr>
                    </a:p>
                  </a:txBody>
                  <a:tcPr marL="5715" marR="5715" marT="5715" marB="0" anchor="ctr"/>
                </a:tc>
                <a:extLst>
                  <a:ext uri="{0D108BD9-81ED-4DB2-BD59-A6C34878D82A}">
                    <a16:rowId xmlns:a16="http://schemas.microsoft.com/office/drawing/2014/main" val="1224329942"/>
                  </a:ext>
                </a:extLst>
              </a:tr>
              <a:tr h="844311">
                <a:tc>
                  <a:txBody>
                    <a:bodyPr/>
                    <a:lstStyle/>
                    <a:p>
                      <a:pPr algn="l" fontAlgn="b"/>
                      <a:r>
                        <a:rPr lang="en-US" sz="1200" b="0" u="none" strike="noStrike">
                          <a:solidFill>
                            <a:srgbClr val="000000"/>
                          </a:solidFill>
                          <a:effectLst/>
                          <a:latin typeface="+mn-lt"/>
                        </a:rPr>
                        <a:t>Natural Gas Emissions (</a:t>
                      </a:r>
                      <a:r>
                        <a:rPr lang="en-US" sz="1200" b="0" u="none" strike="noStrike" err="1">
                          <a:solidFill>
                            <a:srgbClr val="000000"/>
                          </a:solidFill>
                          <a:effectLst/>
                          <a:latin typeface="+mn-lt"/>
                        </a:rPr>
                        <a:t>lbs</a:t>
                      </a:r>
                      <a:r>
                        <a:rPr lang="en-US" sz="1200" b="0" u="none" strike="noStrike">
                          <a:solidFill>
                            <a:srgbClr val="000000"/>
                          </a:solidFill>
                          <a:effectLst/>
                          <a:latin typeface="+mn-lt"/>
                        </a:rPr>
                        <a:t>/</a:t>
                      </a:r>
                      <a:r>
                        <a:rPr lang="en-US" sz="1200" b="0" u="none" strike="noStrike" err="1">
                          <a:solidFill>
                            <a:srgbClr val="000000"/>
                          </a:solidFill>
                          <a:effectLst/>
                          <a:latin typeface="+mn-lt"/>
                        </a:rPr>
                        <a:t>therm</a:t>
                      </a:r>
                      <a:r>
                        <a:rPr lang="en-US" sz="1200" b="0" u="none" strike="noStrike">
                          <a:solidFill>
                            <a:srgbClr val="000000"/>
                          </a:solidFill>
                          <a:effectLst/>
                          <a:latin typeface="+mn-lt"/>
                        </a:rPr>
                        <a:t>)</a:t>
                      </a:r>
                      <a:endParaRPr lang="en-US" sz="1200" b="0" i="0" u="none" strike="noStrike">
                        <a:solidFill>
                          <a:srgbClr val="000000"/>
                        </a:solidFill>
                        <a:effectLst/>
                        <a:latin typeface="+mn-lt"/>
                      </a:endParaRPr>
                    </a:p>
                  </a:txBody>
                  <a:tcPr marL="5715" marR="5715" marT="5715" marB="0" anchor="ctr"/>
                </a:tc>
                <a:tc>
                  <a:txBody>
                    <a:bodyPr/>
                    <a:lstStyle/>
                    <a:p>
                      <a:pPr algn="l" fontAlgn="b"/>
                      <a:r>
                        <a:rPr lang="en-US" sz="1200" b="0" u="none" strike="noStrike">
                          <a:solidFill>
                            <a:srgbClr val="000000"/>
                          </a:solidFill>
                          <a:effectLst/>
                          <a:latin typeface="+mn-lt"/>
                        </a:rPr>
                        <a:t>12.1</a:t>
                      </a:r>
                      <a:endParaRPr lang="en-US" sz="1200" b="0" i="0" u="none" strike="noStrike">
                        <a:solidFill>
                          <a:srgbClr val="000000"/>
                        </a:solidFill>
                        <a:effectLst/>
                        <a:latin typeface="+mn-lt"/>
                      </a:endParaRPr>
                    </a:p>
                  </a:txBody>
                  <a:tcPr marL="5715" marR="5715" marT="5715" marB="0" anchor="ctr"/>
                </a:tc>
                <a:tc>
                  <a:txBody>
                    <a:bodyPr/>
                    <a:lstStyle/>
                    <a:p>
                      <a:pPr algn="l" fontAlgn="b"/>
                      <a:endParaRPr lang="en-US" sz="1100" b="0" i="0" u="none" strike="noStrike" dirty="0">
                        <a:solidFill>
                          <a:srgbClr val="000000"/>
                        </a:solidFill>
                        <a:effectLst/>
                        <a:latin typeface="+mn-lt"/>
                      </a:endParaRPr>
                    </a:p>
                  </a:txBody>
                  <a:tcPr marL="5715" marR="5715" marT="5715" marB="0" anchor="ctr"/>
                </a:tc>
                <a:extLst>
                  <a:ext uri="{0D108BD9-81ED-4DB2-BD59-A6C34878D82A}">
                    <a16:rowId xmlns:a16="http://schemas.microsoft.com/office/drawing/2014/main" val="3859111069"/>
                  </a:ext>
                </a:extLst>
              </a:tr>
            </a:tbl>
          </a:graphicData>
        </a:graphic>
      </p:graphicFrame>
      <p:sp>
        <p:nvSpPr>
          <p:cNvPr id="6" name="Rectangle 5">
            <a:extLst>
              <a:ext uri="{FF2B5EF4-FFF2-40B4-BE49-F238E27FC236}">
                <a16:creationId xmlns:a16="http://schemas.microsoft.com/office/drawing/2014/main" id="{39EECD06-CFB2-9864-2B27-04E30CEA4AD9}"/>
              </a:ext>
            </a:extLst>
          </p:cNvPr>
          <p:cNvSpPr/>
          <p:nvPr/>
        </p:nvSpPr>
        <p:spPr>
          <a:xfrm>
            <a:off x="555955" y="3477980"/>
            <a:ext cx="6379866" cy="431978"/>
          </a:xfrm>
          <a:prstGeom prst="rect">
            <a:avLst/>
          </a:prstGeom>
          <a:solidFill>
            <a:schemeClr val="bg1"/>
          </a:solidFill>
          <a:ln>
            <a:noFill/>
          </a:ln>
        </p:spPr>
        <p:txBody>
          <a:bodyPr wrap="square" lIns="91440" tIns="91440" rIns="91440" bIns="91440" rtlCol="0" anchor="ctr">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600" b="1" i="0" u="none" strike="noStrike" kern="1200" cap="none" spc="0" normalizeH="0" baseline="0" noProof="0">
              <a:ln>
                <a:noFill/>
              </a:ln>
              <a:solidFill>
                <a:srgbClr val="0097E0"/>
              </a:solidFill>
              <a:effectLst/>
              <a:uLnTx/>
              <a:uFillTx/>
              <a:latin typeface="Arial"/>
              <a:ea typeface="+mn-ea"/>
              <a:cs typeface="+mn-cs"/>
            </a:endParaRPr>
          </a:p>
        </p:txBody>
      </p:sp>
      <p:sp>
        <p:nvSpPr>
          <p:cNvPr id="12" name="Arrow: Right 10">
            <a:extLst>
              <a:ext uri="{FF2B5EF4-FFF2-40B4-BE49-F238E27FC236}">
                <a16:creationId xmlns:a16="http://schemas.microsoft.com/office/drawing/2014/main" id="{5248E0BE-A12C-2B73-8D3C-7E99E5069D31}"/>
              </a:ext>
            </a:extLst>
          </p:cNvPr>
          <p:cNvSpPr/>
          <p:nvPr/>
        </p:nvSpPr>
        <p:spPr>
          <a:xfrm>
            <a:off x="1262857" y="3205179"/>
            <a:ext cx="4781836" cy="750590"/>
          </a:xfrm>
          <a:custGeom>
            <a:avLst/>
            <a:gdLst>
              <a:gd name="connsiteX0" fmla="*/ 0 w 5698541"/>
              <a:gd name="connsiteY0" fmla="*/ 151071 h 750590"/>
              <a:gd name="connsiteX1" fmla="*/ 5323246 w 5698541"/>
              <a:gd name="connsiteY1" fmla="*/ 151071 h 750590"/>
              <a:gd name="connsiteX2" fmla="*/ 5323246 w 5698541"/>
              <a:gd name="connsiteY2" fmla="*/ 0 h 750590"/>
              <a:gd name="connsiteX3" fmla="*/ 5698541 w 5698541"/>
              <a:gd name="connsiteY3" fmla="*/ 375295 h 750590"/>
              <a:gd name="connsiteX4" fmla="*/ 5323246 w 5698541"/>
              <a:gd name="connsiteY4" fmla="*/ 750590 h 750590"/>
              <a:gd name="connsiteX5" fmla="*/ 5323246 w 5698541"/>
              <a:gd name="connsiteY5" fmla="*/ 599519 h 750590"/>
              <a:gd name="connsiteX6" fmla="*/ 0 w 5698541"/>
              <a:gd name="connsiteY6" fmla="*/ 599519 h 750590"/>
              <a:gd name="connsiteX7" fmla="*/ 0 w 5698541"/>
              <a:gd name="connsiteY7" fmla="*/ 151071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99519 h 750590"/>
              <a:gd name="connsiteX7" fmla="*/ 0 w 5705856"/>
              <a:gd name="connsiteY7" fmla="*/ 231539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31539 h 750590"/>
              <a:gd name="connsiteX0" fmla="*/ 0 w 5705856"/>
              <a:gd name="connsiteY0" fmla="*/ 268115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68115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97376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453215 h 750590"/>
              <a:gd name="connsiteX7" fmla="*/ 0 w 5705856"/>
              <a:gd name="connsiteY7" fmla="*/ 297376 h 75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5856" h="750590">
                <a:moveTo>
                  <a:pt x="0" y="297376"/>
                </a:moveTo>
                <a:lnTo>
                  <a:pt x="5330561" y="151071"/>
                </a:lnTo>
                <a:lnTo>
                  <a:pt x="5330561" y="0"/>
                </a:lnTo>
                <a:lnTo>
                  <a:pt x="5705856" y="375295"/>
                </a:lnTo>
                <a:lnTo>
                  <a:pt x="5330561" y="750590"/>
                </a:lnTo>
                <a:lnTo>
                  <a:pt x="5330561" y="599519"/>
                </a:lnTo>
                <a:lnTo>
                  <a:pt x="7315" y="453215"/>
                </a:lnTo>
                <a:lnTo>
                  <a:pt x="0" y="297376"/>
                </a:lnTo>
                <a:close/>
              </a:path>
            </a:pathLst>
          </a:custGeom>
          <a:gradFill flip="none" rotWithShape="1">
            <a:gsLst>
              <a:gs pos="0">
                <a:schemeClr val="accent2"/>
              </a:gs>
              <a:gs pos="100000">
                <a:schemeClr val="lt1">
                  <a:shade val="100000"/>
                  <a:satMod val="115000"/>
                </a:schemeClr>
              </a:gs>
            </a:gsLst>
            <a:lin ang="10800000" scaled="1"/>
            <a:tileRect/>
          </a:gradFill>
          <a:ln>
            <a:solidFill>
              <a:schemeClr val="bg1"/>
            </a:solidFill>
          </a:ln>
        </p:spPr>
        <p:style>
          <a:lnRef idx="2">
            <a:schemeClr val="accent3"/>
          </a:lnRef>
          <a:fillRef idx="1">
            <a:schemeClr val="lt1"/>
          </a:fillRef>
          <a:effectRef idx="0">
            <a:schemeClr val="accent3"/>
          </a:effectRef>
          <a:fontRef idx="minor">
            <a:schemeClr val="dk1"/>
          </a:fontRef>
        </p:style>
        <p:txBody>
          <a:bodyPr wrap="square" lIns="91440" tIns="91440" rIns="91440" bIns="91440" rtlCol="0" anchor="ctr">
            <a:no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600" b="1" i="0" u="none" strike="noStrike" kern="1200" cap="none" spc="0" normalizeH="0" baseline="0" noProof="0">
                <a:ln>
                  <a:noFill/>
                </a:ln>
                <a:solidFill>
                  <a:srgbClr val="545454"/>
                </a:solidFill>
                <a:effectLst/>
                <a:uLnTx/>
                <a:uFillTx/>
                <a:latin typeface="Arial"/>
                <a:ea typeface="+mn-ea"/>
                <a:cs typeface="+mn-cs"/>
              </a:rPr>
              <a:t>Increasing Refrigerant Efficiency</a:t>
            </a:r>
          </a:p>
        </p:txBody>
      </p:sp>
      <p:sp>
        <p:nvSpPr>
          <p:cNvPr id="14" name="Rectangle: Rounded Corners 13">
            <a:extLst>
              <a:ext uri="{FF2B5EF4-FFF2-40B4-BE49-F238E27FC236}">
                <a16:creationId xmlns:a16="http://schemas.microsoft.com/office/drawing/2014/main" id="{566CD16B-BAC8-086E-B931-BE0A6E75F5E5}"/>
              </a:ext>
            </a:extLst>
          </p:cNvPr>
          <p:cNvSpPr/>
          <p:nvPr/>
        </p:nvSpPr>
        <p:spPr>
          <a:xfrm>
            <a:off x="7363837" y="2314862"/>
            <a:ext cx="1626105" cy="710440"/>
          </a:xfrm>
          <a:prstGeom prst="roundRect">
            <a:avLst/>
          </a:prstGeom>
          <a:noFill/>
        </p:spPr>
        <p:style>
          <a:lnRef idx="2">
            <a:schemeClr val="accent2"/>
          </a:lnRef>
          <a:fillRef idx="1">
            <a:schemeClr val="lt1"/>
          </a:fillRef>
          <a:effectRef idx="0">
            <a:schemeClr val="accent2"/>
          </a:effectRef>
          <a:fontRef idx="minor">
            <a:schemeClr val="dk1"/>
          </a:fontRef>
        </p:style>
        <p:txBody>
          <a:bodyPr wrap="square" lIns="91440" tIns="91440" rIns="91440" bIns="91440" rtlCol="0" anchor="ctr">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600" b="1" i="0" u="none" strike="noStrike" kern="1200" cap="none" spc="0" normalizeH="0" baseline="0" noProof="0">
              <a:ln>
                <a:noFill/>
              </a:ln>
              <a:solidFill>
                <a:srgbClr val="0097E0"/>
              </a:solidFill>
              <a:effectLst/>
              <a:uLnTx/>
              <a:uFillTx/>
              <a:latin typeface="Arial"/>
              <a:ea typeface="+mn-ea"/>
              <a:cs typeface="+mn-cs"/>
            </a:endParaRPr>
          </a:p>
        </p:txBody>
      </p:sp>
      <p:sp>
        <p:nvSpPr>
          <p:cNvPr id="7" name="Content Placeholder 2">
            <a:extLst>
              <a:ext uri="{FF2B5EF4-FFF2-40B4-BE49-F238E27FC236}">
                <a16:creationId xmlns:a16="http://schemas.microsoft.com/office/drawing/2014/main" id="{89EDF7A5-9A48-C83C-DF45-52F5114EBFF4}"/>
              </a:ext>
            </a:extLst>
          </p:cNvPr>
          <p:cNvSpPr txBox="1">
            <a:spLocks/>
          </p:cNvSpPr>
          <p:nvPr/>
        </p:nvSpPr>
        <p:spPr>
          <a:xfrm>
            <a:off x="309870" y="4104911"/>
            <a:ext cx="8680072" cy="362525"/>
          </a:xfrm>
          <a:prstGeom prst="rect">
            <a:avLst/>
          </a:prstGeom>
        </p:spPr>
        <p:txBody>
          <a:bodyPr vert="horz" lIns="68580" tIns="34290" rIns="68580" bIns="34290" rtlCol="0" anchor="t">
            <a:normAutofit/>
          </a:bodyPr>
          <a:lstStyle>
            <a:lvl1pPr marL="171450" indent="-171450" algn="l" defTabSz="914400" rtl="0" eaLnBrk="1" latinLnBrk="0" hangingPunct="1">
              <a:spcBef>
                <a:spcPts val="0"/>
              </a:spcBef>
              <a:spcAft>
                <a:spcPts val="600"/>
              </a:spcAft>
              <a:buClr>
                <a:schemeClr val="tx2"/>
              </a:buClr>
              <a:buFont typeface="Arial" panose="020B0604020202020204" pitchFamily="34" charset="0"/>
              <a:buChar char="•"/>
              <a:tabLst>
                <a:tab pos="741363" algn="l"/>
              </a:tabLst>
              <a:defRPr sz="1400" b="0" kern="1200">
                <a:solidFill>
                  <a:schemeClr val="tx1"/>
                </a:solidFill>
                <a:latin typeface="+mn-lt"/>
                <a:ea typeface="+mn-ea"/>
                <a:cs typeface="+mn-cs"/>
              </a:defRPr>
            </a:lvl1pPr>
            <a:lvl2pPr marL="174625" indent="-174625" algn="l" defTabSz="914400" rtl="0" eaLnBrk="1" latinLnBrk="0" hangingPunct="1">
              <a:spcBef>
                <a:spcPts val="0"/>
              </a:spcBef>
              <a:spcAft>
                <a:spcPts val="6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200" b="1" i="1"/>
              <a:t>    Note: This is highly dependent on electric grid emissions factors – Based on US EPA eGRID data</a:t>
            </a:r>
          </a:p>
        </p:txBody>
      </p:sp>
    </p:spTree>
    <p:extLst>
      <p:ext uri="{BB962C8B-B14F-4D97-AF65-F5344CB8AC3E}">
        <p14:creationId xmlns:p14="http://schemas.microsoft.com/office/powerpoint/2010/main" val="39867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760483-5FAF-7FE1-6A27-92A1A55F676B}"/>
              </a:ext>
            </a:extLst>
          </p:cNvPr>
          <p:cNvPicPr>
            <a:picLocks noChangeAspect="1"/>
          </p:cNvPicPr>
          <p:nvPr/>
        </p:nvPicPr>
        <p:blipFill>
          <a:blip r:embed="rId3"/>
          <a:stretch>
            <a:fillRect/>
          </a:stretch>
        </p:blipFill>
        <p:spPr>
          <a:xfrm>
            <a:off x="435765" y="657408"/>
            <a:ext cx="6928071" cy="3314510"/>
          </a:xfrm>
          <a:prstGeom prst="rect">
            <a:avLst/>
          </a:prstGeom>
        </p:spPr>
      </p:pic>
      <p:sp>
        <p:nvSpPr>
          <p:cNvPr id="2" name="Title 1">
            <a:extLst>
              <a:ext uri="{FF2B5EF4-FFF2-40B4-BE49-F238E27FC236}">
                <a16:creationId xmlns:a16="http://schemas.microsoft.com/office/drawing/2014/main" id="{99316895-5488-1E72-C73E-13F400C97D1A}"/>
              </a:ext>
            </a:extLst>
          </p:cNvPr>
          <p:cNvSpPr>
            <a:spLocks noGrp="1"/>
          </p:cNvSpPr>
          <p:nvPr>
            <p:ph type="title"/>
          </p:nvPr>
        </p:nvSpPr>
        <p:spPr/>
        <p:txBody>
          <a:bodyPr>
            <a:noAutofit/>
          </a:bodyPr>
          <a:lstStyle/>
          <a:p>
            <a:r>
              <a:rPr lang="en-US">
                <a:latin typeface="+mn-lt"/>
              </a:rPr>
              <a:t>HP Emissions vs Gas – Kentucky</a:t>
            </a:r>
          </a:p>
        </p:txBody>
      </p:sp>
      <p:sp>
        <p:nvSpPr>
          <p:cNvPr id="16" name="TextBox 15">
            <a:extLst>
              <a:ext uri="{FF2B5EF4-FFF2-40B4-BE49-F238E27FC236}">
                <a16:creationId xmlns:a16="http://schemas.microsoft.com/office/drawing/2014/main" id="{AEBD76A9-93A7-B8FD-C5F3-29261CA499D7}"/>
              </a:ext>
            </a:extLst>
          </p:cNvPr>
          <p:cNvSpPr txBox="1"/>
          <p:nvPr/>
        </p:nvSpPr>
        <p:spPr>
          <a:xfrm>
            <a:off x="6476698" y="1171582"/>
            <a:ext cx="760343"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FFFFFF">
                    <a:lumMod val="65000"/>
                  </a:srgbClr>
                </a:solidFill>
                <a:effectLst/>
                <a:uLnTx/>
                <a:uFillTx/>
                <a:latin typeface="Arial"/>
                <a:ea typeface="+mn-ea"/>
                <a:cs typeface="+mn-cs"/>
              </a:rPr>
              <a:t>Elect. Heat</a:t>
            </a:r>
          </a:p>
        </p:txBody>
      </p:sp>
      <p:sp>
        <p:nvSpPr>
          <p:cNvPr id="17" name="TextBox 16">
            <a:extLst>
              <a:ext uri="{FF2B5EF4-FFF2-40B4-BE49-F238E27FC236}">
                <a16:creationId xmlns:a16="http://schemas.microsoft.com/office/drawing/2014/main" id="{BD91C332-6798-BA81-B2AC-4C88E6731173}"/>
              </a:ext>
            </a:extLst>
          </p:cNvPr>
          <p:cNvSpPr txBox="1"/>
          <p:nvPr/>
        </p:nvSpPr>
        <p:spPr>
          <a:xfrm>
            <a:off x="6476698" y="2133611"/>
            <a:ext cx="760343"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FF6600"/>
                </a:solidFill>
                <a:effectLst/>
                <a:uLnTx/>
                <a:uFillTx/>
                <a:latin typeface="Arial"/>
                <a:ea typeface="+mn-ea"/>
                <a:cs typeface="+mn-cs"/>
              </a:rPr>
              <a:t>Nat. Gas</a:t>
            </a:r>
          </a:p>
        </p:txBody>
      </p:sp>
      <p:sp>
        <p:nvSpPr>
          <p:cNvPr id="18" name="TextBox 17">
            <a:extLst>
              <a:ext uri="{FF2B5EF4-FFF2-40B4-BE49-F238E27FC236}">
                <a16:creationId xmlns:a16="http://schemas.microsoft.com/office/drawing/2014/main" id="{33AB7650-4741-4D8C-58EC-55B5F412B98A}"/>
              </a:ext>
            </a:extLst>
          </p:cNvPr>
          <p:cNvSpPr txBox="1"/>
          <p:nvPr/>
        </p:nvSpPr>
        <p:spPr>
          <a:xfrm>
            <a:off x="6476698" y="2643132"/>
            <a:ext cx="760343" cy="30008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1394D2"/>
                </a:solidFill>
                <a:effectLst/>
                <a:uLnTx/>
                <a:uFillTx/>
                <a:latin typeface="Arial"/>
                <a:ea typeface="+mn-ea"/>
                <a:cs typeface="+mn-cs"/>
              </a:rPr>
              <a:t>HP</a:t>
            </a:r>
          </a:p>
        </p:txBody>
      </p:sp>
      <p:sp>
        <p:nvSpPr>
          <p:cNvPr id="19" name="Arrow: Up 18">
            <a:extLst>
              <a:ext uri="{FF2B5EF4-FFF2-40B4-BE49-F238E27FC236}">
                <a16:creationId xmlns:a16="http://schemas.microsoft.com/office/drawing/2014/main" id="{0585EE96-EB38-2119-3F29-50764433740C}"/>
              </a:ext>
            </a:extLst>
          </p:cNvPr>
          <p:cNvSpPr/>
          <p:nvPr/>
        </p:nvSpPr>
        <p:spPr>
          <a:xfrm rot="10800000">
            <a:off x="3604627" y="2102485"/>
            <a:ext cx="213311" cy="276999"/>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81A1BFCA-0297-9A40-075D-BA5CE074E01B}"/>
              </a:ext>
            </a:extLst>
          </p:cNvPr>
          <p:cNvSpPr txBox="1"/>
          <p:nvPr/>
        </p:nvSpPr>
        <p:spPr>
          <a:xfrm>
            <a:off x="3097874" y="1606196"/>
            <a:ext cx="1226816"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1394D2"/>
                </a:solidFill>
                <a:effectLst/>
                <a:uLnTx/>
                <a:uFillTx/>
                <a:latin typeface="Arial"/>
                <a:ea typeface="+mn-ea"/>
                <a:cs typeface="+mn-cs"/>
              </a:rPr>
              <a:t>Emissions Changeover</a:t>
            </a:r>
          </a:p>
        </p:txBody>
      </p:sp>
      <p:graphicFrame>
        <p:nvGraphicFramePr>
          <p:cNvPr id="3" name="Table 2">
            <a:extLst>
              <a:ext uri="{FF2B5EF4-FFF2-40B4-BE49-F238E27FC236}">
                <a16:creationId xmlns:a16="http://schemas.microsoft.com/office/drawing/2014/main" id="{4F9C600F-B5F1-A2BF-B9B2-5CE570C856D4}"/>
              </a:ext>
            </a:extLst>
          </p:cNvPr>
          <p:cNvGraphicFramePr>
            <a:graphicFrameLocks noGrp="1"/>
          </p:cNvGraphicFramePr>
          <p:nvPr>
            <p:extLst>
              <p:ext uri="{D42A27DB-BD31-4B8C-83A1-F6EECF244321}">
                <p14:modId xmlns:p14="http://schemas.microsoft.com/office/powerpoint/2010/main" val="1929366182"/>
              </p:ext>
            </p:extLst>
          </p:nvPr>
        </p:nvGraphicFramePr>
        <p:xfrm>
          <a:off x="7441377" y="659336"/>
          <a:ext cx="1548565" cy="3313835"/>
        </p:xfrm>
        <a:graphic>
          <a:graphicData uri="http://schemas.openxmlformats.org/drawingml/2006/table">
            <a:tbl>
              <a:tblPr>
                <a:tableStyleId>{3B4B98B0-60AC-42C2-AFA5-B58CD77FA1E5}</a:tableStyleId>
              </a:tblPr>
              <a:tblGrid>
                <a:gridCol w="1113832">
                  <a:extLst>
                    <a:ext uri="{9D8B030D-6E8A-4147-A177-3AD203B41FA5}">
                      <a16:colId xmlns:a16="http://schemas.microsoft.com/office/drawing/2014/main" val="4144786247"/>
                    </a:ext>
                  </a:extLst>
                </a:gridCol>
                <a:gridCol w="331226">
                  <a:extLst>
                    <a:ext uri="{9D8B030D-6E8A-4147-A177-3AD203B41FA5}">
                      <a16:colId xmlns:a16="http://schemas.microsoft.com/office/drawing/2014/main" val="770938199"/>
                    </a:ext>
                  </a:extLst>
                </a:gridCol>
                <a:gridCol w="103507">
                  <a:extLst>
                    <a:ext uri="{9D8B030D-6E8A-4147-A177-3AD203B41FA5}">
                      <a16:colId xmlns:a16="http://schemas.microsoft.com/office/drawing/2014/main" val="791789710"/>
                    </a:ext>
                  </a:extLst>
                </a:gridCol>
              </a:tblGrid>
              <a:tr h="335789">
                <a:tc gridSpan="3">
                  <a:txBody>
                    <a:bodyPr/>
                    <a:lstStyle/>
                    <a:p>
                      <a:pPr algn="l" fontAlgn="b"/>
                      <a:r>
                        <a:rPr lang="en-US" sz="1200" b="1" u="none" strike="noStrike">
                          <a:solidFill>
                            <a:srgbClr val="000000"/>
                          </a:solidFill>
                          <a:effectLst/>
                          <a:latin typeface="+mn-lt"/>
                        </a:rPr>
                        <a:t>Assumptions</a:t>
                      </a:r>
                      <a:endParaRPr lang="en-US" sz="1200" b="1" i="0" u="none" strike="noStrike">
                        <a:solidFill>
                          <a:srgbClr val="000000"/>
                        </a:solidFill>
                        <a:effectLst/>
                        <a:latin typeface="+mn-lt"/>
                      </a:endParaRPr>
                    </a:p>
                  </a:txBody>
                  <a:tcPr marL="5715" marR="5715" marT="5715"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85649150"/>
                  </a:ext>
                </a:extLst>
              </a:tr>
              <a:tr h="644712">
                <a:tc>
                  <a:txBody>
                    <a:bodyPr/>
                    <a:lstStyle/>
                    <a:p>
                      <a:pPr algn="l" fontAlgn="b"/>
                      <a:r>
                        <a:rPr lang="en-US" sz="1200" b="0" u="none" strike="noStrike">
                          <a:solidFill>
                            <a:srgbClr val="000000"/>
                          </a:solidFill>
                          <a:effectLst/>
                          <a:latin typeface="+mn-lt"/>
                        </a:rPr>
                        <a:t>Natural Gas Efficiency: </a:t>
                      </a:r>
                      <a:endParaRPr lang="en-US" sz="1200" b="0" i="0" u="none" strike="noStrike">
                        <a:solidFill>
                          <a:srgbClr val="000000"/>
                        </a:solidFill>
                        <a:effectLst/>
                        <a:latin typeface="+mn-lt"/>
                      </a:endParaRPr>
                    </a:p>
                  </a:txBody>
                  <a:tcPr marL="5715" marR="5715" marT="5715" marB="0" anchor="ctr"/>
                </a:tc>
                <a:tc>
                  <a:txBody>
                    <a:bodyPr/>
                    <a:lstStyle/>
                    <a:p>
                      <a:pPr algn="l" fontAlgn="b"/>
                      <a:r>
                        <a:rPr lang="en-US" sz="1200" b="0" u="none" strike="noStrike">
                          <a:solidFill>
                            <a:srgbClr val="000000"/>
                          </a:solidFill>
                          <a:effectLst/>
                          <a:latin typeface="+mn-lt"/>
                        </a:rPr>
                        <a:t>85%</a:t>
                      </a:r>
                      <a:endParaRPr lang="en-US" sz="1200" b="0" i="0" u="none" strike="noStrike">
                        <a:solidFill>
                          <a:srgbClr val="000000"/>
                        </a:solidFill>
                        <a:effectLst/>
                        <a:latin typeface="+mn-lt"/>
                      </a:endParaRPr>
                    </a:p>
                  </a:txBody>
                  <a:tcPr marL="5715" marR="5715" marT="5715" marB="0" anchor="ctr"/>
                </a:tc>
                <a:tc>
                  <a:txBody>
                    <a:bodyPr/>
                    <a:lstStyle/>
                    <a:p>
                      <a:pPr algn="l" fontAlgn="b"/>
                      <a:r>
                        <a:rPr lang="en-US" sz="1100" b="0" u="none" strike="noStrike">
                          <a:solidFill>
                            <a:srgbClr val="000000"/>
                          </a:solidFill>
                          <a:effectLst/>
                          <a:latin typeface="+mn-lt"/>
                        </a:rPr>
                        <a:t> </a:t>
                      </a:r>
                      <a:endParaRPr lang="en-US" sz="1100" b="0" i="0" u="none" strike="noStrike">
                        <a:solidFill>
                          <a:srgbClr val="000000"/>
                        </a:solidFill>
                        <a:effectLst/>
                        <a:latin typeface="+mn-lt"/>
                      </a:endParaRPr>
                    </a:p>
                  </a:txBody>
                  <a:tcPr marL="5715" marR="5715" marT="5715" marB="0" anchor="ctr"/>
                </a:tc>
                <a:extLst>
                  <a:ext uri="{0D108BD9-81ED-4DB2-BD59-A6C34878D82A}">
                    <a16:rowId xmlns:a16="http://schemas.microsoft.com/office/drawing/2014/main" val="1980852381"/>
                  </a:ext>
                </a:extLst>
              </a:tr>
              <a:tr h="644712">
                <a:tc>
                  <a:txBody>
                    <a:bodyPr/>
                    <a:lstStyle/>
                    <a:p>
                      <a:pPr algn="l" fontAlgn="b"/>
                      <a:r>
                        <a:rPr lang="en-US" sz="1200" b="0" u="none" strike="noStrike">
                          <a:solidFill>
                            <a:srgbClr val="000000"/>
                          </a:solidFill>
                          <a:effectLst/>
                          <a:latin typeface="+mn-lt"/>
                        </a:rPr>
                        <a:t>Electric Resistance Efficiency:</a:t>
                      </a:r>
                      <a:endParaRPr lang="en-US" sz="1200" b="0" i="0" u="none" strike="noStrike">
                        <a:solidFill>
                          <a:srgbClr val="000000"/>
                        </a:solidFill>
                        <a:effectLst/>
                        <a:latin typeface="+mn-lt"/>
                      </a:endParaRPr>
                    </a:p>
                  </a:txBody>
                  <a:tcPr marL="5715" marR="5715" marT="5715" marB="0" anchor="ctr"/>
                </a:tc>
                <a:tc>
                  <a:txBody>
                    <a:bodyPr/>
                    <a:lstStyle/>
                    <a:p>
                      <a:pPr algn="l" fontAlgn="b"/>
                      <a:r>
                        <a:rPr lang="en-US" sz="1200" b="0" u="none" strike="noStrike">
                          <a:solidFill>
                            <a:srgbClr val="000000"/>
                          </a:solidFill>
                          <a:effectLst/>
                          <a:latin typeface="+mn-lt"/>
                        </a:rPr>
                        <a:t>99%</a:t>
                      </a:r>
                      <a:endParaRPr lang="en-US" sz="1200" b="0" i="0" u="none" strike="noStrike">
                        <a:solidFill>
                          <a:srgbClr val="000000"/>
                        </a:solidFill>
                        <a:effectLst/>
                        <a:latin typeface="+mn-lt"/>
                      </a:endParaRPr>
                    </a:p>
                  </a:txBody>
                  <a:tcPr marL="5715" marR="5715" marT="5715" marB="0" anchor="ctr"/>
                </a:tc>
                <a:tc>
                  <a:txBody>
                    <a:bodyPr/>
                    <a:lstStyle/>
                    <a:p>
                      <a:pPr algn="l" fontAlgn="b"/>
                      <a:r>
                        <a:rPr lang="en-US" sz="1100" b="0" u="none" strike="noStrike">
                          <a:solidFill>
                            <a:srgbClr val="000000"/>
                          </a:solidFill>
                          <a:effectLst/>
                          <a:latin typeface="+mn-lt"/>
                        </a:rPr>
                        <a:t> </a:t>
                      </a:r>
                      <a:endParaRPr lang="en-US" sz="1100" b="0" i="0" u="none" strike="noStrike">
                        <a:solidFill>
                          <a:srgbClr val="000000"/>
                        </a:solidFill>
                        <a:effectLst/>
                        <a:latin typeface="+mn-lt"/>
                      </a:endParaRPr>
                    </a:p>
                  </a:txBody>
                  <a:tcPr marL="5715" marR="5715" marT="5715" marB="0" anchor="ctr"/>
                </a:tc>
                <a:extLst>
                  <a:ext uri="{0D108BD9-81ED-4DB2-BD59-A6C34878D82A}">
                    <a16:rowId xmlns:a16="http://schemas.microsoft.com/office/drawing/2014/main" val="2440938713"/>
                  </a:ext>
                </a:extLst>
              </a:tr>
              <a:tr h="844311">
                <a:tc>
                  <a:txBody>
                    <a:bodyPr/>
                    <a:lstStyle/>
                    <a:p>
                      <a:pPr algn="l" fontAlgn="b"/>
                      <a:r>
                        <a:rPr lang="en-US" sz="1200" b="0" u="none" strike="noStrike">
                          <a:solidFill>
                            <a:srgbClr val="000000"/>
                          </a:solidFill>
                          <a:effectLst/>
                          <a:latin typeface="+mn-lt"/>
                        </a:rPr>
                        <a:t>Grid Emissions Factor: (gram/kWh)</a:t>
                      </a:r>
                      <a:endParaRPr lang="en-US" sz="1200" b="0" i="0" u="none" strike="noStrike">
                        <a:solidFill>
                          <a:srgbClr val="000000"/>
                        </a:solidFill>
                        <a:effectLst/>
                        <a:latin typeface="+mn-lt"/>
                      </a:endParaRPr>
                    </a:p>
                  </a:txBody>
                  <a:tcPr marL="5715" marR="5715" marT="5715" marB="0" anchor="ctr"/>
                </a:tc>
                <a:tc>
                  <a:txBody>
                    <a:bodyPr/>
                    <a:lstStyle/>
                    <a:p>
                      <a:pPr algn="l" fontAlgn="b"/>
                      <a:r>
                        <a:rPr lang="en-US" sz="1200" b="0" u="none" strike="noStrike">
                          <a:solidFill>
                            <a:srgbClr val="000000"/>
                          </a:solidFill>
                          <a:effectLst/>
                          <a:latin typeface="+mn-lt"/>
                        </a:rPr>
                        <a:t>807</a:t>
                      </a:r>
                      <a:endParaRPr lang="en-US" sz="1200" b="0" i="0" u="none" strike="noStrike">
                        <a:solidFill>
                          <a:srgbClr val="000000"/>
                        </a:solidFill>
                        <a:effectLst/>
                        <a:latin typeface="+mn-lt"/>
                      </a:endParaRPr>
                    </a:p>
                  </a:txBody>
                  <a:tcPr marL="5715" marR="5715" marT="5715" marB="0" anchor="ctr"/>
                </a:tc>
                <a:tc>
                  <a:txBody>
                    <a:bodyPr/>
                    <a:lstStyle/>
                    <a:p>
                      <a:pPr algn="l" fontAlgn="b"/>
                      <a:endParaRPr lang="en-US" sz="1100" b="0" i="0" u="none" strike="noStrike">
                        <a:solidFill>
                          <a:srgbClr val="000000"/>
                        </a:solidFill>
                        <a:effectLst/>
                        <a:latin typeface="+mn-lt"/>
                      </a:endParaRPr>
                    </a:p>
                  </a:txBody>
                  <a:tcPr marL="5715" marR="5715" marT="5715" marB="0" anchor="ctr"/>
                </a:tc>
                <a:extLst>
                  <a:ext uri="{0D108BD9-81ED-4DB2-BD59-A6C34878D82A}">
                    <a16:rowId xmlns:a16="http://schemas.microsoft.com/office/drawing/2014/main" val="1224329942"/>
                  </a:ext>
                </a:extLst>
              </a:tr>
              <a:tr h="844311">
                <a:tc>
                  <a:txBody>
                    <a:bodyPr/>
                    <a:lstStyle/>
                    <a:p>
                      <a:pPr algn="l" fontAlgn="b"/>
                      <a:r>
                        <a:rPr lang="en-US" sz="1200" b="0" u="none" strike="noStrike">
                          <a:solidFill>
                            <a:srgbClr val="000000"/>
                          </a:solidFill>
                          <a:effectLst/>
                          <a:latin typeface="+mn-lt"/>
                        </a:rPr>
                        <a:t>Natural Gas Emissions (</a:t>
                      </a:r>
                      <a:r>
                        <a:rPr lang="en-US" sz="1200" b="0" u="none" strike="noStrike" err="1">
                          <a:solidFill>
                            <a:srgbClr val="000000"/>
                          </a:solidFill>
                          <a:effectLst/>
                          <a:latin typeface="+mn-lt"/>
                        </a:rPr>
                        <a:t>lbs</a:t>
                      </a:r>
                      <a:r>
                        <a:rPr lang="en-US" sz="1200" b="0" u="none" strike="noStrike">
                          <a:solidFill>
                            <a:srgbClr val="000000"/>
                          </a:solidFill>
                          <a:effectLst/>
                          <a:latin typeface="+mn-lt"/>
                        </a:rPr>
                        <a:t>/</a:t>
                      </a:r>
                      <a:r>
                        <a:rPr lang="en-US" sz="1200" b="0" u="none" strike="noStrike" err="1">
                          <a:solidFill>
                            <a:srgbClr val="000000"/>
                          </a:solidFill>
                          <a:effectLst/>
                          <a:latin typeface="+mn-lt"/>
                        </a:rPr>
                        <a:t>therm</a:t>
                      </a:r>
                      <a:r>
                        <a:rPr lang="en-US" sz="1200" b="0" u="none" strike="noStrike">
                          <a:solidFill>
                            <a:srgbClr val="000000"/>
                          </a:solidFill>
                          <a:effectLst/>
                          <a:latin typeface="+mn-lt"/>
                        </a:rPr>
                        <a:t>)</a:t>
                      </a:r>
                      <a:endParaRPr lang="en-US" sz="1200" b="0" i="0" u="none" strike="noStrike">
                        <a:solidFill>
                          <a:srgbClr val="000000"/>
                        </a:solidFill>
                        <a:effectLst/>
                        <a:latin typeface="+mn-lt"/>
                      </a:endParaRPr>
                    </a:p>
                  </a:txBody>
                  <a:tcPr marL="5715" marR="5715" marT="5715" marB="0" anchor="ctr"/>
                </a:tc>
                <a:tc>
                  <a:txBody>
                    <a:bodyPr/>
                    <a:lstStyle/>
                    <a:p>
                      <a:pPr algn="l" fontAlgn="b"/>
                      <a:r>
                        <a:rPr lang="en-US" sz="1200" b="0" u="none" strike="noStrike">
                          <a:solidFill>
                            <a:srgbClr val="000000"/>
                          </a:solidFill>
                          <a:effectLst/>
                          <a:latin typeface="+mn-lt"/>
                        </a:rPr>
                        <a:t>12.1</a:t>
                      </a:r>
                      <a:endParaRPr lang="en-US" sz="1200" b="0" i="0" u="none" strike="noStrike">
                        <a:solidFill>
                          <a:srgbClr val="000000"/>
                        </a:solidFill>
                        <a:effectLst/>
                        <a:latin typeface="+mn-lt"/>
                      </a:endParaRPr>
                    </a:p>
                  </a:txBody>
                  <a:tcPr marL="5715" marR="5715" marT="5715" marB="0" anchor="ctr"/>
                </a:tc>
                <a:tc>
                  <a:txBody>
                    <a:bodyPr/>
                    <a:lstStyle/>
                    <a:p>
                      <a:pPr algn="l" fontAlgn="b"/>
                      <a:endParaRPr lang="en-US" sz="1100" b="0" i="0" u="none" strike="noStrike" dirty="0">
                        <a:solidFill>
                          <a:srgbClr val="000000"/>
                        </a:solidFill>
                        <a:effectLst/>
                        <a:latin typeface="+mn-lt"/>
                      </a:endParaRPr>
                    </a:p>
                  </a:txBody>
                  <a:tcPr marL="5715" marR="5715" marT="5715" marB="0" anchor="ctr"/>
                </a:tc>
                <a:extLst>
                  <a:ext uri="{0D108BD9-81ED-4DB2-BD59-A6C34878D82A}">
                    <a16:rowId xmlns:a16="http://schemas.microsoft.com/office/drawing/2014/main" val="3859111069"/>
                  </a:ext>
                </a:extLst>
              </a:tr>
            </a:tbl>
          </a:graphicData>
        </a:graphic>
      </p:graphicFrame>
      <p:sp>
        <p:nvSpPr>
          <p:cNvPr id="6" name="Rectangle 5">
            <a:extLst>
              <a:ext uri="{FF2B5EF4-FFF2-40B4-BE49-F238E27FC236}">
                <a16:creationId xmlns:a16="http://schemas.microsoft.com/office/drawing/2014/main" id="{F98995E4-A650-4493-DD6C-C63D09E1F22D}"/>
              </a:ext>
            </a:extLst>
          </p:cNvPr>
          <p:cNvSpPr/>
          <p:nvPr/>
        </p:nvSpPr>
        <p:spPr>
          <a:xfrm>
            <a:off x="555955" y="3477980"/>
            <a:ext cx="6379866" cy="431978"/>
          </a:xfrm>
          <a:prstGeom prst="rect">
            <a:avLst/>
          </a:prstGeom>
          <a:solidFill>
            <a:schemeClr val="bg1"/>
          </a:solidFill>
          <a:ln>
            <a:noFill/>
          </a:ln>
        </p:spPr>
        <p:txBody>
          <a:bodyPr wrap="square" lIns="91440" tIns="91440" rIns="91440" bIns="91440" rtlCol="0" anchor="ctr">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600" b="1" i="0" u="none" strike="noStrike" kern="1200" cap="none" spc="0" normalizeH="0" baseline="0" noProof="0">
              <a:ln>
                <a:noFill/>
              </a:ln>
              <a:solidFill>
                <a:srgbClr val="0097E0"/>
              </a:solidFill>
              <a:effectLst/>
              <a:uLnTx/>
              <a:uFillTx/>
              <a:latin typeface="Arial"/>
              <a:ea typeface="+mn-ea"/>
              <a:cs typeface="+mn-cs"/>
            </a:endParaRPr>
          </a:p>
        </p:txBody>
      </p:sp>
      <p:sp>
        <p:nvSpPr>
          <p:cNvPr id="10" name="Arrow: Right 10">
            <a:extLst>
              <a:ext uri="{FF2B5EF4-FFF2-40B4-BE49-F238E27FC236}">
                <a16:creationId xmlns:a16="http://schemas.microsoft.com/office/drawing/2014/main" id="{F7EF92A6-2837-1819-9C96-55CEEE725F86}"/>
              </a:ext>
            </a:extLst>
          </p:cNvPr>
          <p:cNvSpPr/>
          <p:nvPr/>
        </p:nvSpPr>
        <p:spPr>
          <a:xfrm>
            <a:off x="1262857" y="3205179"/>
            <a:ext cx="4781836" cy="750590"/>
          </a:xfrm>
          <a:custGeom>
            <a:avLst/>
            <a:gdLst>
              <a:gd name="connsiteX0" fmla="*/ 0 w 5698541"/>
              <a:gd name="connsiteY0" fmla="*/ 151071 h 750590"/>
              <a:gd name="connsiteX1" fmla="*/ 5323246 w 5698541"/>
              <a:gd name="connsiteY1" fmla="*/ 151071 h 750590"/>
              <a:gd name="connsiteX2" fmla="*/ 5323246 w 5698541"/>
              <a:gd name="connsiteY2" fmla="*/ 0 h 750590"/>
              <a:gd name="connsiteX3" fmla="*/ 5698541 w 5698541"/>
              <a:gd name="connsiteY3" fmla="*/ 375295 h 750590"/>
              <a:gd name="connsiteX4" fmla="*/ 5323246 w 5698541"/>
              <a:gd name="connsiteY4" fmla="*/ 750590 h 750590"/>
              <a:gd name="connsiteX5" fmla="*/ 5323246 w 5698541"/>
              <a:gd name="connsiteY5" fmla="*/ 599519 h 750590"/>
              <a:gd name="connsiteX6" fmla="*/ 0 w 5698541"/>
              <a:gd name="connsiteY6" fmla="*/ 599519 h 750590"/>
              <a:gd name="connsiteX7" fmla="*/ 0 w 5698541"/>
              <a:gd name="connsiteY7" fmla="*/ 151071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99519 h 750590"/>
              <a:gd name="connsiteX7" fmla="*/ 0 w 5705856"/>
              <a:gd name="connsiteY7" fmla="*/ 231539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31539 h 750590"/>
              <a:gd name="connsiteX0" fmla="*/ 0 w 5705856"/>
              <a:gd name="connsiteY0" fmla="*/ 268115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68115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97376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453215 h 750590"/>
              <a:gd name="connsiteX7" fmla="*/ 0 w 5705856"/>
              <a:gd name="connsiteY7" fmla="*/ 297376 h 75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5856" h="750590">
                <a:moveTo>
                  <a:pt x="0" y="297376"/>
                </a:moveTo>
                <a:lnTo>
                  <a:pt x="5330561" y="151071"/>
                </a:lnTo>
                <a:lnTo>
                  <a:pt x="5330561" y="0"/>
                </a:lnTo>
                <a:lnTo>
                  <a:pt x="5705856" y="375295"/>
                </a:lnTo>
                <a:lnTo>
                  <a:pt x="5330561" y="750590"/>
                </a:lnTo>
                <a:lnTo>
                  <a:pt x="5330561" y="599519"/>
                </a:lnTo>
                <a:lnTo>
                  <a:pt x="7315" y="453215"/>
                </a:lnTo>
                <a:lnTo>
                  <a:pt x="0" y="297376"/>
                </a:lnTo>
                <a:close/>
              </a:path>
            </a:pathLst>
          </a:custGeom>
          <a:gradFill flip="none" rotWithShape="1">
            <a:gsLst>
              <a:gs pos="0">
                <a:schemeClr val="accent2"/>
              </a:gs>
              <a:gs pos="100000">
                <a:schemeClr val="lt1">
                  <a:shade val="100000"/>
                  <a:satMod val="115000"/>
                </a:schemeClr>
              </a:gs>
            </a:gsLst>
            <a:lin ang="10800000" scaled="1"/>
            <a:tileRect/>
          </a:gradFill>
          <a:ln>
            <a:solidFill>
              <a:schemeClr val="bg1"/>
            </a:solidFill>
          </a:ln>
        </p:spPr>
        <p:style>
          <a:lnRef idx="2">
            <a:schemeClr val="accent3"/>
          </a:lnRef>
          <a:fillRef idx="1">
            <a:schemeClr val="lt1"/>
          </a:fillRef>
          <a:effectRef idx="0">
            <a:schemeClr val="accent3"/>
          </a:effectRef>
          <a:fontRef idx="minor">
            <a:schemeClr val="dk1"/>
          </a:fontRef>
        </p:style>
        <p:txBody>
          <a:bodyPr wrap="square" lIns="91440" tIns="91440" rIns="91440" bIns="91440" rtlCol="0" anchor="ctr">
            <a:no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600" b="1" i="0" u="none" strike="noStrike" kern="1200" cap="none" spc="0" normalizeH="0" baseline="0" noProof="0">
                <a:ln>
                  <a:noFill/>
                </a:ln>
                <a:solidFill>
                  <a:srgbClr val="545454"/>
                </a:solidFill>
                <a:effectLst/>
                <a:uLnTx/>
                <a:uFillTx/>
                <a:latin typeface="Arial"/>
                <a:ea typeface="+mn-ea"/>
                <a:cs typeface="+mn-cs"/>
              </a:rPr>
              <a:t>Increasing Refrigerant Efficiency</a:t>
            </a:r>
          </a:p>
        </p:txBody>
      </p:sp>
      <p:sp>
        <p:nvSpPr>
          <p:cNvPr id="11" name="Rectangle: Rounded Corners 10">
            <a:extLst>
              <a:ext uri="{FF2B5EF4-FFF2-40B4-BE49-F238E27FC236}">
                <a16:creationId xmlns:a16="http://schemas.microsoft.com/office/drawing/2014/main" id="{02A090D7-36C3-7A15-6123-2BB96C4B959E}"/>
              </a:ext>
            </a:extLst>
          </p:cNvPr>
          <p:cNvSpPr/>
          <p:nvPr/>
        </p:nvSpPr>
        <p:spPr>
          <a:xfrm>
            <a:off x="7363837" y="2314862"/>
            <a:ext cx="1626105" cy="710440"/>
          </a:xfrm>
          <a:prstGeom prst="roundRect">
            <a:avLst/>
          </a:prstGeom>
          <a:noFill/>
        </p:spPr>
        <p:style>
          <a:lnRef idx="2">
            <a:schemeClr val="accent2"/>
          </a:lnRef>
          <a:fillRef idx="1">
            <a:schemeClr val="lt1"/>
          </a:fillRef>
          <a:effectRef idx="0">
            <a:schemeClr val="accent2"/>
          </a:effectRef>
          <a:fontRef idx="minor">
            <a:schemeClr val="dk1"/>
          </a:fontRef>
        </p:style>
        <p:txBody>
          <a:bodyPr wrap="square" lIns="91440" tIns="91440" rIns="91440" bIns="91440" rtlCol="0" anchor="ctr">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600" b="1" i="0" u="none" strike="noStrike" kern="1200" cap="none" spc="0" normalizeH="0" baseline="0" noProof="0">
              <a:ln>
                <a:noFill/>
              </a:ln>
              <a:solidFill>
                <a:srgbClr val="0097E0"/>
              </a:solidFill>
              <a:effectLst/>
              <a:uLnTx/>
              <a:uFillTx/>
              <a:latin typeface="Arial"/>
              <a:ea typeface="+mn-ea"/>
              <a:cs typeface="+mn-cs"/>
            </a:endParaRPr>
          </a:p>
        </p:txBody>
      </p:sp>
      <p:sp>
        <p:nvSpPr>
          <p:cNvPr id="12" name="Content Placeholder 2">
            <a:extLst>
              <a:ext uri="{FF2B5EF4-FFF2-40B4-BE49-F238E27FC236}">
                <a16:creationId xmlns:a16="http://schemas.microsoft.com/office/drawing/2014/main" id="{5B009081-0987-2256-C1B1-57EA426F38B7}"/>
              </a:ext>
            </a:extLst>
          </p:cNvPr>
          <p:cNvSpPr>
            <a:spLocks noGrp="1"/>
          </p:cNvSpPr>
          <p:nvPr>
            <p:ph sz="quarter" idx="18"/>
          </p:nvPr>
        </p:nvSpPr>
        <p:spPr>
          <a:xfrm>
            <a:off x="309870" y="4104911"/>
            <a:ext cx="8680072" cy="362525"/>
          </a:xfrm>
        </p:spPr>
        <p:txBody>
          <a:bodyPr vert="horz" lIns="68580" tIns="34290" rIns="68580" bIns="34290" rtlCol="0" anchor="t">
            <a:normAutofit/>
          </a:bodyPr>
          <a:lstStyle/>
          <a:p>
            <a:pPr marL="0" indent="0">
              <a:buNone/>
            </a:pPr>
            <a:r>
              <a:rPr lang="en-US" sz="1200" b="1" i="1">
                <a:solidFill>
                  <a:schemeClr val="tx1"/>
                </a:solidFill>
                <a:latin typeface="+mn-lt"/>
              </a:rPr>
              <a:t>    Note: This is highly dependent on electric grid emissions factors – Based on US EPA </a:t>
            </a:r>
            <a:r>
              <a:rPr lang="en-US" sz="1200" b="1" i="1" err="1">
                <a:solidFill>
                  <a:schemeClr val="tx1"/>
                </a:solidFill>
                <a:latin typeface="+mn-lt"/>
              </a:rPr>
              <a:t>eGRID</a:t>
            </a:r>
            <a:r>
              <a:rPr lang="en-US" sz="1200" b="1" i="1">
                <a:solidFill>
                  <a:schemeClr val="tx1"/>
                </a:solidFill>
                <a:latin typeface="+mn-lt"/>
              </a:rPr>
              <a:t> data</a:t>
            </a:r>
          </a:p>
        </p:txBody>
      </p:sp>
    </p:spTree>
    <p:extLst>
      <p:ext uri="{BB962C8B-B14F-4D97-AF65-F5344CB8AC3E}">
        <p14:creationId xmlns:p14="http://schemas.microsoft.com/office/powerpoint/2010/main" val="1269132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0C2F97-5E08-EF7C-14DD-7AB5E1239F1C}"/>
              </a:ext>
            </a:extLst>
          </p:cNvPr>
          <p:cNvSpPr>
            <a:spLocks noGrp="1"/>
          </p:cNvSpPr>
          <p:nvPr>
            <p:ph type="ctrTitle"/>
          </p:nvPr>
        </p:nvSpPr>
        <p:spPr/>
        <p:txBody>
          <a:bodyPr/>
          <a:lstStyle/>
          <a:p>
            <a:r>
              <a:rPr lang="en-US"/>
              <a:t>How Will The Aim Act Affect Applied HVAC Systems?</a:t>
            </a:r>
          </a:p>
        </p:txBody>
      </p:sp>
    </p:spTree>
    <p:extLst>
      <p:ext uri="{BB962C8B-B14F-4D97-AF65-F5344CB8AC3E}">
        <p14:creationId xmlns:p14="http://schemas.microsoft.com/office/powerpoint/2010/main" val="1282067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7582F-D646-49C3-B8D6-16D4E2ADB878}"/>
              </a:ext>
            </a:extLst>
          </p:cNvPr>
          <p:cNvSpPr>
            <a:spLocks noGrp="1"/>
          </p:cNvSpPr>
          <p:nvPr>
            <p:ph type="title"/>
          </p:nvPr>
        </p:nvSpPr>
        <p:spPr/>
        <p:txBody>
          <a:bodyPr anchor="ctr">
            <a:noAutofit/>
          </a:bodyPr>
          <a:lstStyle/>
          <a:p>
            <a:r>
              <a:rPr lang="en-US"/>
              <a:t>AIM Act: Law </a:t>
            </a:r>
            <a:r>
              <a:rPr lang="en-US" sz="2000"/>
              <a:t>Passed</a:t>
            </a:r>
            <a:r>
              <a:rPr lang="en-US"/>
              <a:t> Dec. 2020 | EPA Rulemaking Status</a:t>
            </a:r>
          </a:p>
        </p:txBody>
      </p:sp>
      <p:pic>
        <p:nvPicPr>
          <p:cNvPr id="9" name="Picture 8">
            <a:extLst>
              <a:ext uri="{FF2B5EF4-FFF2-40B4-BE49-F238E27FC236}">
                <a16:creationId xmlns:a16="http://schemas.microsoft.com/office/drawing/2014/main" id="{A41141ED-50BE-4545-8E95-99A72D32668D}"/>
              </a:ext>
            </a:extLst>
          </p:cNvPr>
          <p:cNvPicPr>
            <a:picLocks noChangeAspect="1"/>
          </p:cNvPicPr>
          <p:nvPr/>
        </p:nvPicPr>
        <p:blipFill>
          <a:blip r:embed="rId3"/>
          <a:stretch>
            <a:fillRect/>
          </a:stretch>
        </p:blipFill>
        <p:spPr>
          <a:xfrm>
            <a:off x="597708" y="1287021"/>
            <a:ext cx="1721413" cy="878081"/>
          </a:xfrm>
          <a:prstGeom prst="rect">
            <a:avLst/>
          </a:prstGeom>
          <a:effectLst>
            <a:outerShdw blurRad="50800" dist="38100" dir="2700000" algn="tl" rotWithShape="0">
              <a:prstClr val="black">
                <a:alpha val="40000"/>
              </a:prstClr>
            </a:outerShdw>
          </a:effectLst>
        </p:spPr>
      </p:pic>
      <p:pic>
        <p:nvPicPr>
          <p:cNvPr id="4" name="Picture 2" descr="EPA Seeks Public Comment on Protecting Human Health and the Environment  from PBT Chemicals | Wiring Harness Manufacturer's Association">
            <a:extLst>
              <a:ext uri="{FF2B5EF4-FFF2-40B4-BE49-F238E27FC236}">
                <a16:creationId xmlns:a16="http://schemas.microsoft.com/office/drawing/2014/main" id="{E8B74316-69F3-DAC8-2B9A-07632E3A65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9532" y="1261933"/>
            <a:ext cx="1052166" cy="4566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F46B66B-6B42-177A-3809-9F5C9B06E499}"/>
              </a:ext>
            </a:extLst>
          </p:cNvPr>
          <p:cNvSpPr txBox="1"/>
          <p:nvPr/>
        </p:nvSpPr>
        <p:spPr>
          <a:xfrm>
            <a:off x="2621301" y="1250580"/>
            <a:ext cx="1808629" cy="1105303"/>
          </a:xfrm>
          <a:prstGeom prst="rect">
            <a:avLst/>
          </a:prstGeom>
          <a:noFill/>
          <a:ln w="19050">
            <a:solidFill>
              <a:schemeClr val="accent1"/>
            </a:solidFill>
          </a:ln>
        </p:spPr>
        <p:txBody>
          <a:bodyPr wrap="square" lIns="91440" rIns="91440" rtlCol="0">
            <a:spAutoFit/>
          </a:bodyPr>
          <a:lstStyle/>
          <a:p>
            <a:pPr marL="0" marR="0" lvl="0" indent="0" algn="ctr" defTabSz="914400" rtl="0" eaLnBrk="1" fontAlgn="auto" latinLnBrk="0" hangingPunct="1">
              <a:lnSpc>
                <a:spcPct val="95000"/>
              </a:lnSpc>
              <a:spcBef>
                <a:spcPts val="900"/>
              </a:spcBef>
              <a:spcAft>
                <a:spcPts val="0"/>
              </a:spcAft>
              <a:buClr>
                <a:srgbClr val="0097E0"/>
              </a:buClr>
              <a:buSzTx/>
              <a:buFontTx/>
              <a:buNone/>
              <a:tabLst/>
              <a:defRPr/>
            </a:pPr>
            <a:endParaRPr kumimoji="0" lang="en-US" sz="100" b="1" i="0" u="none" strike="noStrike" kern="1200" cap="none" spc="0" normalizeH="0" baseline="0" noProof="0">
              <a:ln>
                <a:noFill/>
              </a:ln>
              <a:solidFill>
                <a:srgbClr val="4F81BD">
                  <a:lumMod val="75000"/>
                </a:srgbClr>
              </a:solidFill>
              <a:effectLst/>
              <a:uLnTx/>
              <a:uFillTx/>
              <a:latin typeface="Arial"/>
              <a:ea typeface="+mn-ea"/>
              <a:cs typeface="+mn-cs"/>
            </a:endParaRPr>
          </a:p>
          <a:p>
            <a:pPr marL="0" marR="0" lvl="0" indent="0" algn="ctr" defTabSz="914400" rtl="0" eaLnBrk="1" fontAlgn="auto" latinLnBrk="0" hangingPunct="1">
              <a:lnSpc>
                <a:spcPct val="95000"/>
              </a:lnSpc>
              <a:spcBef>
                <a:spcPts val="900"/>
              </a:spcBef>
              <a:spcAft>
                <a:spcPts val="0"/>
              </a:spcAft>
              <a:buClr>
                <a:srgbClr val="0097E0"/>
              </a:buClr>
              <a:buSzTx/>
              <a:buFontTx/>
              <a:buNone/>
              <a:tabLst/>
              <a:defRPr/>
            </a:pPr>
            <a:endParaRPr kumimoji="0" lang="en-US" sz="1050" b="1" i="0" u="none" strike="noStrike" kern="1200" cap="none" spc="0" normalizeH="0" baseline="0" noProof="0">
              <a:ln>
                <a:noFill/>
              </a:ln>
              <a:solidFill>
                <a:srgbClr val="4F81BD">
                  <a:lumMod val="75000"/>
                </a:srgbClr>
              </a:solidFill>
              <a:effectLst/>
              <a:uLnTx/>
              <a:uFillTx/>
              <a:latin typeface="Arial"/>
              <a:ea typeface="+mn-ea"/>
              <a:cs typeface="+mn-cs"/>
            </a:endParaRPr>
          </a:p>
          <a:p>
            <a:pPr marL="0" marR="0" lvl="0" indent="0" algn="ctr" defTabSz="914400" rtl="0" eaLnBrk="1" fontAlgn="auto" latinLnBrk="0" hangingPunct="1">
              <a:lnSpc>
                <a:spcPct val="95000"/>
              </a:lnSpc>
              <a:spcBef>
                <a:spcPts val="900"/>
              </a:spcBef>
              <a:spcAft>
                <a:spcPts val="0"/>
              </a:spcAft>
              <a:buClr>
                <a:srgbClr val="0097E0"/>
              </a:buClr>
              <a:buSzTx/>
              <a:buFontTx/>
              <a:buNone/>
              <a:tabLst/>
              <a:defRPr/>
            </a:pPr>
            <a:r>
              <a:rPr kumimoji="0" lang="en-US" sz="1050" b="1" i="0" u="none" strike="noStrike" kern="1200" cap="none" spc="0" normalizeH="0" baseline="0" noProof="0">
                <a:ln>
                  <a:noFill/>
                </a:ln>
                <a:solidFill>
                  <a:srgbClr val="4F81BD">
                    <a:lumMod val="75000"/>
                  </a:srgbClr>
                </a:solidFill>
                <a:effectLst/>
                <a:uLnTx/>
                <a:uFillTx/>
                <a:latin typeface="Arial"/>
                <a:ea typeface="+mn-ea"/>
                <a:cs typeface="+mn-cs"/>
              </a:rPr>
              <a:t>The  AIM Act gives  authority to the  EPA to phase  down  HFC refrigerants in the US</a:t>
            </a:r>
          </a:p>
        </p:txBody>
      </p:sp>
      <p:sp>
        <p:nvSpPr>
          <p:cNvPr id="16" name="Content Placeholder 2">
            <a:extLst>
              <a:ext uri="{FF2B5EF4-FFF2-40B4-BE49-F238E27FC236}">
                <a16:creationId xmlns:a16="http://schemas.microsoft.com/office/drawing/2014/main" id="{7579E89A-B186-14FA-0C9F-913AD6506CE2}"/>
              </a:ext>
            </a:extLst>
          </p:cNvPr>
          <p:cNvSpPr txBox="1">
            <a:spLocks/>
          </p:cNvSpPr>
          <p:nvPr/>
        </p:nvSpPr>
        <p:spPr>
          <a:xfrm>
            <a:off x="597708" y="2735278"/>
            <a:ext cx="3832222" cy="165974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350" b="1" i="0" u="none" strike="noStrike" kern="1200" cap="none" spc="0" normalizeH="0" baseline="0" noProof="0">
                <a:ln>
                  <a:noFill/>
                </a:ln>
                <a:solidFill>
                  <a:srgbClr val="545454"/>
                </a:solidFill>
                <a:effectLst/>
                <a:uLnTx/>
                <a:uFillTx/>
                <a:latin typeface="Arial"/>
                <a:ea typeface="+mn-ea"/>
                <a:cs typeface="+mn-cs"/>
              </a:rPr>
              <a:t>Old news: </a:t>
            </a:r>
            <a:r>
              <a:rPr kumimoji="0" lang="en-US" sz="1350" b="0" i="0" u="none" strike="noStrike" kern="1200" cap="none" spc="0" normalizeH="0" baseline="0" noProof="0">
                <a:ln>
                  <a:noFill/>
                </a:ln>
                <a:solidFill>
                  <a:srgbClr val="545454"/>
                </a:solidFill>
                <a:effectLst/>
                <a:uLnTx/>
                <a:uFillTx/>
                <a:latin typeface="Arial"/>
                <a:ea typeface="+mn-ea"/>
                <a:cs typeface="+mn-cs"/>
              </a:rPr>
              <a:t>EPA must write rules to </a:t>
            </a:r>
            <a:r>
              <a:rPr kumimoji="0" lang="en-US" sz="1350" b="0" i="1" u="sng" strike="noStrike" kern="1200" cap="none" spc="0" normalizeH="0" baseline="0" noProof="0">
                <a:ln>
                  <a:noFill/>
                </a:ln>
                <a:solidFill>
                  <a:srgbClr val="545454"/>
                </a:solidFill>
                <a:effectLst/>
                <a:uLnTx/>
                <a:uFillTx/>
                <a:latin typeface="Arial"/>
                <a:ea typeface="+mn-ea"/>
                <a:cs typeface="+mn-cs"/>
              </a:rPr>
              <a:t>phase down</a:t>
            </a:r>
            <a:r>
              <a:rPr kumimoji="0" lang="en-US" sz="1350" b="0" i="1" u="none" strike="noStrike" kern="1200" cap="none" spc="0" normalizeH="0" baseline="0" noProof="0">
                <a:ln>
                  <a:noFill/>
                </a:ln>
                <a:solidFill>
                  <a:srgbClr val="545454"/>
                </a:solidFill>
                <a:effectLst/>
                <a:uLnTx/>
                <a:uFillTx/>
                <a:latin typeface="Arial"/>
                <a:ea typeface="+mn-ea"/>
                <a:cs typeface="+mn-cs"/>
              </a:rPr>
              <a:t> </a:t>
            </a:r>
            <a:r>
              <a:rPr kumimoji="0" lang="en-US" sz="1350" b="0" i="0" u="none" strike="noStrike" kern="1200" cap="none" spc="0" normalizeH="0" baseline="0" noProof="0">
                <a:ln>
                  <a:noFill/>
                </a:ln>
                <a:solidFill>
                  <a:srgbClr val="545454"/>
                </a:solidFill>
                <a:effectLst/>
                <a:uLnTx/>
                <a:uFillTx/>
                <a:latin typeface="Arial"/>
                <a:ea typeface="+mn-ea"/>
                <a:cs typeface="+mn-cs"/>
              </a:rPr>
              <a:t>production and consumption of bulk HFCs to 15% of baseline, maximize reclamation, minimize releases from equipment and facilitate transition through sector-based restrictions</a:t>
            </a:r>
          </a:p>
        </p:txBody>
      </p:sp>
      <p:graphicFrame>
        <p:nvGraphicFramePr>
          <p:cNvPr id="14" name="Diagram 13">
            <a:extLst>
              <a:ext uri="{FF2B5EF4-FFF2-40B4-BE49-F238E27FC236}">
                <a16:creationId xmlns:a16="http://schemas.microsoft.com/office/drawing/2014/main" id="{5231031D-A718-AFE6-C6BF-AD0062BEAF52}"/>
              </a:ext>
            </a:extLst>
          </p:cNvPr>
          <p:cNvGraphicFramePr/>
          <p:nvPr/>
        </p:nvGraphicFramePr>
        <p:xfrm>
          <a:off x="4912659" y="945469"/>
          <a:ext cx="3960944" cy="36086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Footer Placeholder 4">
            <a:extLst>
              <a:ext uri="{FF2B5EF4-FFF2-40B4-BE49-F238E27FC236}">
                <a16:creationId xmlns:a16="http://schemas.microsoft.com/office/drawing/2014/main" id="{7F6E5BC6-AF77-C50F-184B-EC0C634DFA39}"/>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545454"/>
                </a:solidFill>
                <a:effectLst/>
                <a:uLnTx/>
                <a:uFillTx/>
                <a:latin typeface="Arial"/>
                <a:ea typeface="+mn-ea"/>
                <a:cs typeface="+mn-cs"/>
              </a:rPr>
              <a:t>© 2024 Daikin Applied  </a:t>
            </a:r>
          </a:p>
        </p:txBody>
      </p:sp>
    </p:spTree>
    <p:extLst>
      <p:ext uri="{BB962C8B-B14F-4D97-AF65-F5344CB8AC3E}">
        <p14:creationId xmlns:p14="http://schemas.microsoft.com/office/powerpoint/2010/main" val="204366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7582F-D646-49C3-B8D6-16D4E2ADB878}"/>
              </a:ext>
            </a:extLst>
          </p:cNvPr>
          <p:cNvSpPr>
            <a:spLocks noGrp="1"/>
          </p:cNvSpPr>
          <p:nvPr>
            <p:ph type="title"/>
          </p:nvPr>
        </p:nvSpPr>
        <p:spPr/>
        <p:txBody>
          <a:bodyPr anchor="ctr">
            <a:noAutofit/>
          </a:bodyPr>
          <a:lstStyle/>
          <a:p>
            <a:r>
              <a:rPr lang="en-US"/>
              <a:t>AIM Act: EPA Phasedown and Allocations</a:t>
            </a:r>
          </a:p>
        </p:txBody>
      </p:sp>
      <p:pic>
        <p:nvPicPr>
          <p:cNvPr id="3" name="Picture 2">
            <a:extLst>
              <a:ext uri="{FF2B5EF4-FFF2-40B4-BE49-F238E27FC236}">
                <a16:creationId xmlns:a16="http://schemas.microsoft.com/office/drawing/2014/main" id="{73783167-318F-B9DA-F1DF-3E57A6885513}"/>
              </a:ext>
            </a:extLst>
          </p:cNvPr>
          <p:cNvPicPr>
            <a:picLocks noChangeAspect="1"/>
          </p:cNvPicPr>
          <p:nvPr/>
        </p:nvPicPr>
        <p:blipFill rotWithShape="1">
          <a:blip r:embed="rId3"/>
          <a:srcRect t="23669" r="4078" b="5917"/>
          <a:stretch/>
        </p:blipFill>
        <p:spPr>
          <a:xfrm>
            <a:off x="0" y="1162350"/>
            <a:ext cx="4970401" cy="3242145"/>
          </a:xfrm>
          <a:prstGeom prst="rect">
            <a:avLst/>
          </a:prstGeom>
        </p:spPr>
      </p:pic>
      <p:sp>
        <p:nvSpPr>
          <p:cNvPr id="4" name="TextBox 3">
            <a:extLst>
              <a:ext uri="{FF2B5EF4-FFF2-40B4-BE49-F238E27FC236}">
                <a16:creationId xmlns:a16="http://schemas.microsoft.com/office/drawing/2014/main" id="{D305E3F6-D0C0-F380-2641-03B32BB84E5E}"/>
              </a:ext>
            </a:extLst>
          </p:cNvPr>
          <p:cNvSpPr txBox="1"/>
          <p:nvPr/>
        </p:nvSpPr>
        <p:spPr>
          <a:xfrm>
            <a:off x="1242871" y="1162350"/>
            <a:ext cx="2983559" cy="108491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b="1">
                <a:solidFill>
                  <a:srgbClr val="00B050"/>
                </a:solidFill>
                <a:cs typeface="Calibri"/>
              </a:rPr>
              <a:t>Phasedown Schedule</a:t>
            </a:r>
          </a:p>
          <a:p>
            <a:pPr algn="ctr"/>
            <a:r>
              <a:rPr lang="en-US" sz="1200" b="1">
                <a:solidFill>
                  <a:srgbClr val="00B050"/>
                </a:solidFill>
                <a:cs typeface="Calibri"/>
              </a:rPr>
              <a:t>Production &amp; Import of Bulk HFCs</a:t>
            </a:r>
          </a:p>
          <a:p>
            <a:pPr algn="ctr"/>
            <a:r>
              <a:rPr lang="en-US" sz="1200" b="1">
                <a:solidFill>
                  <a:srgbClr val="00B050"/>
                </a:solidFill>
                <a:cs typeface="Calibri"/>
              </a:rPr>
              <a:t>All sectors</a:t>
            </a:r>
          </a:p>
          <a:p>
            <a:pPr algn="ctr"/>
            <a:endParaRPr lang="en-US" sz="1200" b="1">
              <a:solidFill>
                <a:srgbClr val="00B050"/>
              </a:solidFill>
              <a:cs typeface="Calibri"/>
            </a:endParaRPr>
          </a:p>
          <a:p>
            <a:pPr algn="ctr"/>
            <a:r>
              <a:rPr lang="en-US" sz="1200" b="1">
                <a:solidFill>
                  <a:srgbClr val="00B050"/>
                </a:solidFill>
                <a:cs typeface="Calibri"/>
              </a:rPr>
              <a:t>CO2eq = GWP x mass</a:t>
            </a:r>
            <a:endParaRPr lang="en-US" sz="1200" b="1">
              <a:solidFill>
                <a:srgbClr val="00B050"/>
              </a:solidFill>
            </a:endParaRPr>
          </a:p>
        </p:txBody>
      </p:sp>
      <p:sp>
        <p:nvSpPr>
          <p:cNvPr id="5" name="TextBox 4">
            <a:extLst>
              <a:ext uri="{FF2B5EF4-FFF2-40B4-BE49-F238E27FC236}">
                <a16:creationId xmlns:a16="http://schemas.microsoft.com/office/drawing/2014/main" id="{0A8E5EC4-B984-D5A7-6BFE-42DDCFD3B3D4}"/>
              </a:ext>
            </a:extLst>
          </p:cNvPr>
          <p:cNvSpPr txBox="1"/>
          <p:nvPr/>
        </p:nvSpPr>
        <p:spPr>
          <a:xfrm>
            <a:off x="925816" y="2435883"/>
            <a:ext cx="575117" cy="300082"/>
          </a:xfrm>
          <a:prstGeom prst="rect">
            <a:avLst/>
          </a:prstGeom>
          <a:noFill/>
        </p:spPr>
        <p:txBody>
          <a:bodyPr wrap="square">
            <a:spAutoFit/>
          </a:bodyPr>
          <a:lstStyle/>
          <a:p>
            <a:pPr>
              <a:defRPr/>
            </a:pPr>
            <a:r>
              <a:rPr lang="en-US" sz="1350" b="1">
                <a:solidFill>
                  <a:schemeClr val="accent1"/>
                </a:solidFill>
                <a:latin typeface="Calibri" panose="020F0502020204030204"/>
              </a:rPr>
              <a:t>2024</a:t>
            </a:r>
          </a:p>
        </p:txBody>
      </p:sp>
      <p:sp>
        <p:nvSpPr>
          <p:cNvPr id="6" name="TextBox 5">
            <a:extLst>
              <a:ext uri="{FF2B5EF4-FFF2-40B4-BE49-F238E27FC236}">
                <a16:creationId xmlns:a16="http://schemas.microsoft.com/office/drawing/2014/main" id="{AB65F9E2-8627-F774-6BB8-2ADDA04BB546}"/>
              </a:ext>
            </a:extLst>
          </p:cNvPr>
          <p:cNvSpPr txBox="1"/>
          <p:nvPr/>
        </p:nvSpPr>
        <p:spPr>
          <a:xfrm>
            <a:off x="2178331" y="3175274"/>
            <a:ext cx="667997" cy="300082"/>
          </a:xfrm>
          <a:prstGeom prst="rect">
            <a:avLst/>
          </a:prstGeom>
          <a:noFill/>
        </p:spPr>
        <p:txBody>
          <a:bodyPr wrap="square">
            <a:spAutoFit/>
          </a:bodyPr>
          <a:lstStyle/>
          <a:p>
            <a:pPr>
              <a:defRPr/>
            </a:pPr>
            <a:r>
              <a:rPr lang="en-US" sz="1350" b="1">
                <a:solidFill>
                  <a:schemeClr val="accent1"/>
                </a:solidFill>
                <a:latin typeface="Calibri" panose="020F0502020204030204"/>
              </a:rPr>
              <a:t>2029</a:t>
            </a:r>
          </a:p>
        </p:txBody>
      </p:sp>
      <p:sp>
        <p:nvSpPr>
          <p:cNvPr id="7" name="TextBox 6">
            <a:extLst>
              <a:ext uri="{FF2B5EF4-FFF2-40B4-BE49-F238E27FC236}">
                <a16:creationId xmlns:a16="http://schemas.microsoft.com/office/drawing/2014/main" id="{A1F65AC0-A0C9-0811-4F2A-EE52C90E2366}"/>
              </a:ext>
            </a:extLst>
          </p:cNvPr>
          <p:cNvSpPr txBox="1"/>
          <p:nvPr/>
        </p:nvSpPr>
        <p:spPr>
          <a:xfrm>
            <a:off x="3458069" y="3452273"/>
            <a:ext cx="608231" cy="300082"/>
          </a:xfrm>
          <a:prstGeom prst="rect">
            <a:avLst/>
          </a:prstGeom>
          <a:noFill/>
        </p:spPr>
        <p:txBody>
          <a:bodyPr wrap="square">
            <a:spAutoFit/>
          </a:bodyPr>
          <a:lstStyle/>
          <a:p>
            <a:pPr>
              <a:defRPr/>
            </a:pPr>
            <a:r>
              <a:rPr lang="en-US" sz="1350" b="1">
                <a:solidFill>
                  <a:schemeClr val="accent1"/>
                </a:solidFill>
                <a:latin typeface="Calibri" panose="020F0502020204030204"/>
              </a:rPr>
              <a:t>2034</a:t>
            </a:r>
          </a:p>
        </p:txBody>
      </p:sp>
      <p:sp>
        <p:nvSpPr>
          <p:cNvPr id="8" name="TextBox 7">
            <a:extLst>
              <a:ext uri="{FF2B5EF4-FFF2-40B4-BE49-F238E27FC236}">
                <a16:creationId xmlns:a16="http://schemas.microsoft.com/office/drawing/2014/main" id="{7E8AE795-E29E-227E-C0AD-FEB18C3B7659}"/>
              </a:ext>
            </a:extLst>
          </p:cNvPr>
          <p:cNvSpPr txBox="1"/>
          <p:nvPr/>
        </p:nvSpPr>
        <p:spPr>
          <a:xfrm>
            <a:off x="3958443" y="3532339"/>
            <a:ext cx="608231" cy="300082"/>
          </a:xfrm>
          <a:prstGeom prst="rect">
            <a:avLst/>
          </a:prstGeom>
          <a:noFill/>
        </p:spPr>
        <p:txBody>
          <a:bodyPr wrap="square">
            <a:spAutoFit/>
          </a:bodyPr>
          <a:lstStyle/>
          <a:p>
            <a:pPr>
              <a:defRPr/>
            </a:pPr>
            <a:r>
              <a:rPr lang="en-US" sz="1350" b="1">
                <a:solidFill>
                  <a:schemeClr val="accent1"/>
                </a:solidFill>
                <a:latin typeface="Calibri" panose="020F0502020204030204"/>
              </a:rPr>
              <a:t>2036</a:t>
            </a:r>
          </a:p>
        </p:txBody>
      </p:sp>
      <p:graphicFrame>
        <p:nvGraphicFramePr>
          <p:cNvPr id="9" name="Diagram 8">
            <a:extLst>
              <a:ext uri="{FF2B5EF4-FFF2-40B4-BE49-F238E27FC236}">
                <a16:creationId xmlns:a16="http://schemas.microsoft.com/office/drawing/2014/main" id="{8375AF17-FD0E-679B-E27F-28C482BADB0A}"/>
              </a:ext>
            </a:extLst>
          </p:cNvPr>
          <p:cNvGraphicFramePr/>
          <p:nvPr>
            <p:extLst>
              <p:ext uri="{D42A27DB-BD31-4B8C-83A1-F6EECF244321}">
                <p14:modId xmlns:p14="http://schemas.microsoft.com/office/powerpoint/2010/main" val="3260594164"/>
              </p:ext>
            </p:extLst>
          </p:nvPr>
        </p:nvGraphicFramePr>
        <p:xfrm>
          <a:off x="5128260" y="1110860"/>
          <a:ext cx="3623193" cy="29734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Footer Placeholder 4">
            <a:extLst>
              <a:ext uri="{FF2B5EF4-FFF2-40B4-BE49-F238E27FC236}">
                <a16:creationId xmlns:a16="http://schemas.microsoft.com/office/drawing/2014/main" id="{80A0F2B3-8DF8-D0AC-1F82-DE044F8D9F45}"/>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spTree>
    <p:extLst>
      <p:ext uri="{BB962C8B-B14F-4D97-AF65-F5344CB8AC3E}">
        <p14:creationId xmlns:p14="http://schemas.microsoft.com/office/powerpoint/2010/main" val="3256056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102663A8-0490-4F88-B3D0-8519051674B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92" b="96488" l="2220" r="95659">
                        <a14:foregroundMark x1="8982" y1="90594" x2="8982" y2="90594"/>
                        <a14:foregroundMark x1="17924" y1="94440" x2="17924" y2="94440"/>
                        <a14:foregroundMark x1="12102" y1="86747" x2="5301" y2="94440"/>
                        <a14:foregroundMark x1="2320" y1="94732" x2="2320" y2="94732"/>
                        <a14:foregroundMark x1="23745" y1="96237" x2="23745" y2="96237"/>
                        <a14:foregroundMark x1="14083" y1="93562" x2="14083" y2="93562"/>
                        <a14:foregroundMark x1="87626" y1="28681" x2="86977" y2="27090"/>
                        <a14:foregroundMark x1="91578" y1="38378" x2="89589" y2="33499"/>
                        <a14:foregroundMark x1="86977" y1="27090" x2="79434" y2="24899"/>
                        <a14:foregroundMark x1="94859" y1="35995" x2="95699" y2="33319"/>
                        <a14:foregroundMark x1="8702" y1="87876" x2="2801" y2="96488"/>
                        <a14:foregroundMark x1="33247" y1="70067" x2="27666" y2="79013"/>
                        <a14:foregroundMark x1="27666" y1="79013" x2="23885" y2="91513"/>
                        <a14:foregroundMark x1="23885" y1="91513" x2="23405" y2="96488"/>
                        <a14:foregroundMark x1="29966" y1="78679" x2="23965" y2="95109"/>
                        <a14:foregroundMark x1="30066" y1="75711" x2="26405" y2="85911"/>
                        <a14:foregroundMark x1="26505" y1="86873" x2="23685" y2="94691"/>
                        <a14:foregroundMark x1="22745" y1="96279" x2="22745" y2="96279"/>
                        <a14:foregroundMark x1="22384" y1="95903" x2="24065" y2="95903"/>
                        <a14:foregroundMark x1="75166" y1="23900" x2="72515" y2="22617"/>
                        <a14:foregroundMark x1="79596" y1="26045" x2="75497" y2="24061"/>
                        <a14:foregroundMark x1="77996" y1="25418" x2="78096" y2="25418"/>
                        <a14:foregroundMark x1="80796" y1="25627" x2="78176" y2="24666"/>
                        <a14:backgroundMark x1="86197" y1="24164" x2="75975" y2="22659"/>
                        <a14:backgroundMark x1="89038" y1="33946" x2="87898" y2="31856"/>
                        <a14:backgroundMark x1="81656" y1="22952" x2="81656" y2="22952"/>
                        <a14:backgroundMark x1="81356" y1="22659" x2="84497" y2="22074"/>
                        <a14:backgroundMark x1="88678" y1="30351" x2="87838" y2="29724"/>
                        <a14:backgroundMark x1="89698" y1="33278" x2="88198" y2="29724"/>
                        <a14:backgroundMark x1="87738" y1="29557" x2="87738" y2="29557"/>
                        <a14:backgroundMark x1="89798" y1="33445" x2="87538" y2="29557"/>
                        <a14:backgroundMark x1="87538" y1="28972" x2="87918" y2="28972"/>
                        <a14:backgroundMark x1="89038" y1="34239" x2="89978" y2="33654"/>
                        <a14:backgroundMark x1="80336" y1="23077" x2="83237" y2="21906"/>
                        <a14:backgroundMark x1="79396" y1="24080" x2="79596" y2="24080"/>
                        <a14:backgroundMark x1="80779" y1="21662" x2="81176" y2="22492"/>
                        <a14:backgroundMark x1="81494" y1="21530" x2="85017" y2="21530"/>
                        <a14:backgroundMark x1="79464" y1="21906" x2="85477" y2="21906"/>
                        <a14:backgroundMark x1="82777" y1="21321" x2="83897" y2="21321"/>
                        <a14:backgroundMark x1="76115" y1="22910" x2="82396" y2="22492"/>
                        <a14:backgroundMark x1="78636" y1="21781" x2="78636" y2="21781"/>
                        <a14:backgroundMark x1="80536" y1="21446" x2="75055" y2="23579"/>
                        <a14:backgroundMark x1="74215" y1="23161" x2="74275" y2="22492"/>
                      </a14:backgroundRemoval>
                    </a14:imgEffect>
                  </a14:imgLayer>
                </a14:imgProps>
              </a:ext>
            </a:extLst>
          </a:blip>
          <a:stretch>
            <a:fillRect/>
          </a:stretch>
        </p:blipFill>
        <p:spPr>
          <a:xfrm>
            <a:off x="556289" y="422760"/>
            <a:ext cx="8386462" cy="4178121"/>
          </a:xfrm>
          <a:prstGeom prst="rect">
            <a:avLst/>
          </a:prstGeom>
        </p:spPr>
      </p:pic>
      <p:sp>
        <p:nvSpPr>
          <p:cNvPr id="29" name="Freeform 33">
            <a:extLst>
              <a:ext uri="{FF2B5EF4-FFF2-40B4-BE49-F238E27FC236}">
                <a16:creationId xmlns:a16="http://schemas.microsoft.com/office/drawing/2014/main" id="{42090D0E-3CDF-FC97-E923-F9AE085DA023}"/>
              </a:ext>
            </a:extLst>
          </p:cNvPr>
          <p:cNvSpPr/>
          <p:nvPr/>
        </p:nvSpPr>
        <p:spPr>
          <a:xfrm>
            <a:off x="3999260" y="3230984"/>
            <a:ext cx="5010916" cy="1383435"/>
          </a:xfrm>
          <a:prstGeom prst="roundRect">
            <a:avLst>
              <a:gd name="adj" fmla="val 17177"/>
            </a:avLst>
          </a:prstGeom>
          <a:solidFill>
            <a:schemeClr val="accent2">
              <a:lumMod val="60000"/>
              <a:lumOff val="40000"/>
              <a:alpha val="38000"/>
            </a:schemeClr>
          </a:solidFill>
          <a:ln w="19050" cmpd="sng">
            <a:solidFill>
              <a:schemeClr val="tx1"/>
            </a:solidFill>
            <a:prstDash val="sysDash"/>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srgbClr val="FFFFFF"/>
              </a:solidFill>
              <a:effectLst/>
              <a:uLnTx/>
              <a:uFillTx/>
              <a:latin typeface="Arial"/>
              <a:ea typeface="+mn-ea"/>
              <a:cs typeface="+mn-cs"/>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srgbClr val="FFFFFF"/>
              </a:solidFill>
              <a:effectLst/>
              <a:uLnTx/>
              <a:uFillTx/>
              <a:latin typeface="Arial"/>
              <a:ea typeface="+mn-ea"/>
              <a:cs typeface="+mn-cs"/>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srgbClr val="FFFFFF"/>
              </a:solidFill>
              <a:effectLst/>
              <a:uLnTx/>
              <a:uFillTx/>
              <a:latin typeface="Arial"/>
              <a:ea typeface="+mn-ea"/>
              <a:cs typeface="+mn-cs"/>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srgbClr val="FFFFFF"/>
              </a:solidFill>
              <a:effectLst/>
              <a:uLnTx/>
              <a:uFillTx/>
              <a:latin typeface="Arial"/>
              <a:ea typeface="+mn-ea"/>
              <a:cs typeface="+mn-cs"/>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45454"/>
                </a:solidFill>
                <a:effectLst/>
                <a:uLnTx/>
                <a:uFillTx/>
                <a:latin typeface="Arial"/>
                <a:ea typeface="+mn-ea"/>
                <a:cs typeface="+mn-cs"/>
              </a:rPr>
              <a:t>Systems - Field-charged equipment: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45454"/>
                </a:solidFill>
                <a:effectLst/>
                <a:uLnTx/>
                <a:uFillTx/>
                <a:latin typeface="Arial"/>
                <a:ea typeface="+mn-ea"/>
                <a:cs typeface="+mn-cs"/>
              </a:rPr>
              <a:t>Split systems, knock-down units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45454"/>
                </a:solidFill>
                <a:effectLst/>
                <a:uLnTx/>
                <a:uFillTx/>
                <a:latin typeface="Arial"/>
                <a:ea typeface="+mn-ea"/>
                <a:cs typeface="+mn-cs"/>
              </a:rPr>
              <a:t>Installation deadline instead of sell-through</a:t>
            </a:r>
            <a:endParaRPr kumimoji="0" lang="en-US" sz="1000" b="1" i="0" u="none" strike="noStrike" kern="1200" cap="none" spc="0" normalizeH="0" baseline="0" noProof="0">
              <a:ln>
                <a:noFill/>
              </a:ln>
              <a:solidFill>
                <a:srgbClr val="FFFFFF"/>
              </a:solidFill>
              <a:effectLst/>
              <a:uLnTx/>
              <a:uFillTx/>
              <a:latin typeface="Arial"/>
              <a:ea typeface="+mn-ea"/>
              <a:cs typeface="+mn-cs"/>
            </a:endParaRPr>
          </a:p>
        </p:txBody>
      </p:sp>
      <p:sp>
        <p:nvSpPr>
          <p:cNvPr id="14" name="Freeform 33">
            <a:extLst>
              <a:ext uri="{FF2B5EF4-FFF2-40B4-BE49-F238E27FC236}">
                <a16:creationId xmlns:a16="http://schemas.microsoft.com/office/drawing/2014/main" id="{AE0AC530-B3DD-A4AA-7571-411D332C5EA0}"/>
              </a:ext>
            </a:extLst>
          </p:cNvPr>
          <p:cNvSpPr/>
          <p:nvPr/>
        </p:nvSpPr>
        <p:spPr>
          <a:xfrm>
            <a:off x="98658" y="542620"/>
            <a:ext cx="5529023" cy="1613598"/>
          </a:xfrm>
          <a:prstGeom prst="roundRect">
            <a:avLst>
              <a:gd name="adj" fmla="val 17177"/>
            </a:avLst>
          </a:prstGeom>
          <a:solidFill>
            <a:srgbClr val="3FC8F4">
              <a:alpha val="38000"/>
            </a:srgbClr>
          </a:solidFill>
          <a:ln w="19050" cmpd="sng">
            <a:solidFill>
              <a:schemeClr val="tx1"/>
            </a:solidFill>
            <a:prstDash val="sysDash"/>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45454"/>
                </a:solidFill>
                <a:effectLst/>
                <a:uLnTx/>
                <a:uFillTx/>
                <a:latin typeface="Arial"/>
                <a:ea typeface="+mn-ea"/>
                <a:cs typeface="+mn-cs"/>
              </a:rPr>
              <a:t>Products </a:t>
            </a:r>
            <a:r>
              <a:rPr kumimoji="0" lang="en-US" sz="1400" b="1" i="0" u="none" strike="noStrike" kern="1200" cap="none" spc="0" normalizeH="0" baseline="0" noProof="0">
                <a:ln>
                  <a:noFill/>
                </a:ln>
                <a:solidFill>
                  <a:srgbClr val="545454"/>
                </a:solidFill>
                <a:effectLst/>
                <a:uLnTx/>
                <a:uFillTx/>
                <a:latin typeface="Arial"/>
                <a:ea typeface="+mn-ea"/>
                <a:cs typeface="+mn-cs"/>
              </a:rPr>
              <a:t>- </a:t>
            </a:r>
            <a:r>
              <a:rPr kumimoji="0" lang="en-US" sz="1100" b="1" i="0" u="none" strike="noStrike" kern="1200" cap="none" spc="0" normalizeH="0" baseline="0" noProof="0">
                <a:ln>
                  <a:noFill/>
                </a:ln>
                <a:solidFill>
                  <a:srgbClr val="545454"/>
                </a:solidFill>
                <a:effectLst/>
                <a:uLnTx/>
                <a:uFillTx/>
                <a:latin typeface="Arial"/>
                <a:ea typeface="+mn-ea"/>
                <a:cs typeface="+mn-cs"/>
              </a:rPr>
              <a:t>Factory-Charged Equipment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45454"/>
                </a:solidFill>
                <a:effectLst/>
                <a:uLnTx/>
                <a:uFillTx/>
                <a:latin typeface="Arial"/>
                <a:ea typeface="+mn-ea"/>
                <a:cs typeface="+mn-cs"/>
              </a:rPr>
              <a:t> Chillers, RTUs, WSHP, PTAC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45454"/>
                </a:solidFill>
                <a:effectLst/>
                <a:uLnTx/>
                <a:uFillTx/>
                <a:latin typeface="Arial"/>
                <a:ea typeface="+mn-ea"/>
                <a:cs typeface="+mn-cs"/>
              </a:rPr>
              <a:t>3-year sell-through period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FF3D4688-D9BA-697D-DA3A-7893D8508058}"/>
              </a:ext>
            </a:extLst>
          </p:cNvPr>
          <p:cNvSpPr>
            <a:spLocks noGrp="1"/>
          </p:cNvSpPr>
          <p:nvPr>
            <p:ph type="title"/>
          </p:nvPr>
        </p:nvSpPr>
        <p:spPr/>
        <p:txBody>
          <a:bodyPr>
            <a:noAutofit/>
          </a:bodyPr>
          <a:lstStyle/>
          <a:p>
            <a:pPr algn="ctr"/>
            <a:r>
              <a:rPr lang="en-US"/>
              <a:t>AIM Act: EPA Technology Transition</a:t>
            </a:r>
          </a:p>
        </p:txBody>
      </p:sp>
      <p:sp>
        <p:nvSpPr>
          <p:cNvPr id="65" name="Freeform 33">
            <a:extLst>
              <a:ext uri="{FF2B5EF4-FFF2-40B4-BE49-F238E27FC236}">
                <a16:creationId xmlns:a16="http://schemas.microsoft.com/office/drawing/2014/main" id="{B1E30F7C-825B-486A-A845-DBEB9224B0EC}"/>
              </a:ext>
            </a:extLst>
          </p:cNvPr>
          <p:cNvSpPr/>
          <p:nvPr/>
        </p:nvSpPr>
        <p:spPr>
          <a:xfrm>
            <a:off x="183895" y="1226484"/>
            <a:ext cx="2662852" cy="897355"/>
          </a:xfrm>
          <a:prstGeom prst="roundRect">
            <a:avLst>
              <a:gd name="adj" fmla="val 17177"/>
            </a:avLst>
          </a:prstGeom>
          <a:solidFill>
            <a:schemeClr val="tx2"/>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a:ea typeface="+mn-ea"/>
                <a:cs typeface="+mn-cs"/>
              </a:rPr>
              <a:t>Air conditioning equipment, including AC &amp; HP, Chillers (comfort cooling), and ice rinks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a:ea typeface="+mn-ea"/>
              <a:cs typeface="+mn-cs"/>
            </a:endParaRPr>
          </a:p>
        </p:txBody>
      </p:sp>
      <p:sp>
        <p:nvSpPr>
          <p:cNvPr id="10" name="TextBox 9">
            <a:extLst>
              <a:ext uri="{FF2B5EF4-FFF2-40B4-BE49-F238E27FC236}">
                <a16:creationId xmlns:a16="http://schemas.microsoft.com/office/drawing/2014/main" id="{0FAFEC44-9A1B-7AD7-B8CC-9266DD294239}"/>
              </a:ext>
            </a:extLst>
          </p:cNvPr>
          <p:cNvSpPr txBox="1"/>
          <p:nvPr/>
        </p:nvSpPr>
        <p:spPr>
          <a:xfrm>
            <a:off x="6981604" y="481133"/>
            <a:ext cx="2110160" cy="577081"/>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Arial"/>
                <a:ea typeface="+mn-ea"/>
                <a:cs typeface="Calibri" panose="020F0502020204030204" pitchFamily="34" charset="0"/>
              </a:rPr>
              <a:t>*Installation deadline means charging the refrigeration circuit to full charge</a:t>
            </a:r>
          </a:p>
        </p:txBody>
      </p:sp>
      <p:sp>
        <p:nvSpPr>
          <p:cNvPr id="51" name="Freeform 33">
            <a:extLst>
              <a:ext uri="{FF2B5EF4-FFF2-40B4-BE49-F238E27FC236}">
                <a16:creationId xmlns:a16="http://schemas.microsoft.com/office/drawing/2014/main" id="{510AC59A-A718-4080-BF8C-AA9D6A924B7F}"/>
              </a:ext>
            </a:extLst>
          </p:cNvPr>
          <p:cNvSpPr/>
          <p:nvPr/>
        </p:nvSpPr>
        <p:spPr>
          <a:xfrm>
            <a:off x="77487" y="3095745"/>
            <a:ext cx="1387710" cy="751350"/>
          </a:xfrm>
          <a:prstGeom prst="roundRect">
            <a:avLst/>
          </a:prstGeom>
          <a:solidFill>
            <a:srgbClr val="7030A0"/>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a:ea typeface="+mn-ea"/>
                <a:cs typeface="+mn-cs"/>
              </a:rPr>
              <a:t>Select states require chillers with GWP limit of 750</a:t>
            </a:r>
            <a:endParaRPr kumimoji="0" lang="en-US" sz="1000" b="0" i="1" u="none" strike="noStrike" kern="1200" cap="none" spc="0" normalizeH="0" baseline="0" noProof="0">
              <a:ln>
                <a:noFill/>
              </a:ln>
              <a:solidFill>
                <a:srgbClr val="FFFFFF"/>
              </a:solidFill>
              <a:effectLst/>
              <a:uLnTx/>
              <a:uFillTx/>
              <a:latin typeface="Arial"/>
              <a:ea typeface="+mn-ea"/>
              <a:cs typeface="+mn-cs"/>
            </a:endParaRPr>
          </a:p>
        </p:txBody>
      </p:sp>
      <p:sp>
        <p:nvSpPr>
          <p:cNvPr id="12" name="Freeform 33">
            <a:extLst>
              <a:ext uri="{FF2B5EF4-FFF2-40B4-BE49-F238E27FC236}">
                <a16:creationId xmlns:a16="http://schemas.microsoft.com/office/drawing/2014/main" id="{4F6050F3-92E5-5A01-3C16-B3306D97AC95}"/>
              </a:ext>
            </a:extLst>
          </p:cNvPr>
          <p:cNvSpPr/>
          <p:nvPr/>
        </p:nvSpPr>
        <p:spPr>
          <a:xfrm>
            <a:off x="4090507" y="3230985"/>
            <a:ext cx="2277439" cy="741659"/>
          </a:xfrm>
          <a:prstGeom prst="roundRect">
            <a:avLst>
              <a:gd name="adj" fmla="val 17177"/>
            </a:avLst>
          </a:prstGeom>
          <a:solidFill>
            <a:schemeClr val="accent2">
              <a:lumMod val="75000"/>
            </a:schemeClr>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a:ea typeface="+mn-ea"/>
                <a:cs typeface="+mn-cs"/>
              </a:rPr>
              <a:t>Residential / Light Commercial Split system HPs and AC</a:t>
            </a:r>
          </a:p>
        </p:txBody>
      </p:sp>
      <p:sp>
        <p:nvSpPr>
          <p:cNvPr id="15" name="TextBox 14">
            <a:extLst>
              <a:ext uri="{FF2B5EF4-FFF2-40B4-BE49-F238E27FC236}">
                <a16:creationId xmlns:a16="http://schemas.microsoft.com/office/drawing/2014/main" id="{ABC4CD7C-90FB-0554-AD0A-988A603C8579}"/>
              </a:ext>
            </a:extLst>
          </p:cNvPr>
          <p:cNvSpPr txBox="1"/>
          <p:nvPr/>
        </p:nvSpPr>
        <p:spPr>
          <a:xfrm>
            <a:off x="1590125" y="4031012"/>
            <a:ext cx="958847" cy="340519"/>
          </a:xfrm>
          <a:prstGeom prst="roundRect">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45454"/>
                </a:solidFill>
                <a:effectLst/>
                <a:uLnTx/>
                <a:uFillTx/>
                <a:latin typeface="Arial"/>
                <a:ea typeface="+mn-ea"/>
                <a:cs typeface="+mn-cs"/>
              </a:rPr>
              <a:t>1/1/2024 </a:t>
            </a:r>
          </a:p>
        </p:txBody>
      </p:sp>
      <p:sp>
        <p:nvSpPr>
          <p:cNvPr id="16" name="TextBox 15">
            <a:extLst>
              <a:ext uri="{FF2B5EF4-FFF2-40B4-BE49-F238E27FC236}">
                <a16:creationId xmlns:a16="http://schemas.microsoft.com/office/drawing/2014/main" id="{D59A24D2-9B7E-620E-EDE6-B06FF9E88162}"/>
              </a:ext>
            </a:extLst>
          </p:cNvPr>
          <p:cNvSpPr txBox="1"/>
          <p:nvPr/>
        </p:nvSpPr>
        <p:spPr>
          <a:xfrm>
            <a:off x="1996013" y="3471421"/>
            <a:ext cx="923422" cy="340519"/>
          </a:xfrm>
          <a:prstGeom prst="roundRect">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45454"/>
                </a:solidFill>
                <a:effectLst/>
                <a:uLnTx/>
                <a:uFillTx/>
                <a:latin typeface="Arial"/>
                <a:ea typeface="+mn-ea"/>
                <a:cs typeface="+mn-cs"/>
              </a:rPr>
              <a:t>1/1/2025 </a:t>
            </a:r>
          </a:p>
        </p:txBody>
      </p:sp>
      <p:sp>
        <p:nvSpPr>
          <p:cNvPr id="17" name="TextBox 16">
            <a:extLst>
              <a:ext uri="{FF2B5EF4-FFF2-40B4-BE49-F238E27FC236}">
                <a16:creationId xmlns:a16="http://schemas.microsoft.com/office/drawing/2014/main" id="{48207FF3-EC3A-5D65-88C7-3A1575747CBC}"/>
              </a:ext>
            </a:extLst>
          </p:cNvPr>
          <p:cNvSpPr txBox="1"/>
          <p:nvPr/>
        </p:nvSpPr>
        <p:spPr>
          <a:xfrm>
            <a:off x="2794692" y="2890465"/>
            <a:ext cx="958847" cy="340519"/>
          </a:xfrm>
          <a:prstGeom prst="roundRect">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45454"/>
                </a:solidFill>
                <a:effectLst/>
                <a:uLnTx/>
                <a:uFillTx/>
                <a:latin typeface="Arial"/>
                <a:ea typeface="+mn-ea"/>
                <a:cs typeface="+mn-cs"/>
              </a:rPr>
              <a:t>1/1/2026 </a:t>
            </a:r>
          </a:p>
        </p:txBody>
      </p:sp>
      <p:sp>
        <p:nvSpPr>
          <p:cNvPr id="19" name="TextBox 18">
            <a:extLst>
              <a:ext uri="{FF2B5EF4-FFF2-40B4-BE49-F238E27FC236}">
                <a16:creationId xmlns:a16="http://schemas.microsoft.com/office/drawing/2014/main" id="{B0EE4C5D-8C51-49E0-204C-AF213B9D1E46}"/>
              </a:ext>
            </a:extLst>
          </p:cNvPr>
          <p:cNvSpPr txBox="1"/>
          <p:nvPr/>
        </p:nvSpPr>
        <p:spPr>
          <a:xfrm>
            <a:off x="3936366" y="2383416"/>
            <a:ext cx="958847" cy="340519"/>
          </a:xfrm>
          <a:prstGeom prst="roundRect">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45454"/>
                </a:solidFill>
                <a:effectLst/>
                <a:uLnTx/>
                <a:uFillTx/>
                <a:latin typeface="Arial"/>
                <a:ea typeface="+mn-ea"/>
                <a:cs typeface="+mn-cs"/>
              </a:rPr>
              <a:t>1/1/2027 </a:t>
            </a:r>
          </a:p>
        </p:txBody>
      </p:sp>
      <p:sp>
        <p:nvSpPr>
          <p:cNvPr id="23" name="TextBox 22">
            <a:extLst>
              <a:ext uri="{FF2B5EF4-FFF2-40B4-BE49-F238E27FC236}">
                <a16:creationId xmlns:a16="http://schemas.microsoft.com/office/drawing/2014/main" id="{92B5B07C-5614-D0B7-603E-CF1F0AB1DD0A}"/>
              </a:ext>
            </a:extLst>
          </p:cNvPr>
          <p:cNvSpPr txBox="1"/>
          <p:nvPr/>
        </p:nvSpPr>
        <p:spPr>
          <a:xfrm>
            <a:off x="5733363" y="2120878"/>
            <a:ext cx="958847" cy="340519"/>
          </a:xfrm>
          <a:prstGeom prst="roundRect">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45454"/>
                </a:solidFill>
                <a:effectLst/>
                <a:uLnTx/>
                <a:uFillTx/>
                <a:latin typeface="Arial"/>
                <a:ea typeface="+mn-ea"/>
                <a:cs typeface="+mn-cs"/>
              </a:rPr>
              <a:t>1/1/2028 </a:t>
            </a:r>
          </a:p>
        </p:txBody>
      </p:sp>
      <p:sp>
        <p:nvSpPr>
          <p:cNvPr id="26" name="Freeform 33">
            <a:extLst>
              <a:ext uri="{FF2B5EF4-FFF2-40B4-BE49-F238E27FC236}">
                <a16:creationId xmlns:a16="http://schemas.microsoft.com/office/drawing/2014/main" id="{8BA2727A-247A-339F-E8E3-00ADB4E52E9B}"/>
              </a:ext>
            </a:extLst>
          </p:cNvPr>
          <p:cNvSpPr/>
          <p:nvPr/>
        </p:nvSpPr>
        <p:spPr>
          <a:xfrm>
            <a:off x="267064" y="1798560"/>
            <a:ext cx="1253373" cy="303710"/>
          </a:xfrm>
          <a:prstGeom prst="roundRect">
            <a:avLst/>
          </a:prstGeom>
          <a:solidFill>
            <a:schemeClr val="bg1"/>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545454"/>
                </a:solidFill>
                <a:effectLst/>
                <a:uLnTx/>
                <a:uFillTx/>
                <a:latin typeface="Arial"/>
                <a:ea typeface="+mn-ea"/>
                <a:cs typeface="+mn-cs"/>
              </a:rPr>
              <a:t>MFG and Import Deadline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545454"/>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rgbClr val="545454"/>
              </a:solidFill>
              <a:effectLst/>
              <a:uLnTx/>
              <a:uFillTx/>
              <a:latin typeface="Arial"/>
              <a:ea typeface="+mn-ea"/>
              <a:cs typeface="+mn-cs"/>
            </a:endParaRPr>
          </a:p>
        </p:txBody>
      </p:sp>
      <p:sp>
        <p:nvSpPr>
          <p:cNvPr id="27" name="Freeform 33">
            <a:extLst>
              <a:ext uri="{FF2B5EF4-FFF2-40B4-BE49-F238E27FC236}">
                <a16:creationId xmlns:a16="http://schemas.microsoft.com/office/drawing/2014/main" id="{A6A9A58F-D849-954B-E892-87DE269DAB48}"/>
              </a:ext>
            </a:extLst>
          </p:cNvPr>
          <p:cNvSpPr/>
          <p:nvPr/>
        </p:nvSpPr>
        <p:spPr>
          <a:xfrm>
            <a:off x="1547583" y="1798560"/>
            <a:ext cx="1181869" cy="303710"/>
          </a:xfrm>
          <a:prstGeom prst="roundRect">
            <a:avLst/>
          </a:prstGeom>
          <a:solidFill>
            <a:schemeClr val="bg1"/>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545454"/>
                </a:solidFill>
                <a:effectLst/>
                <a:uLnTx/>
                <a:uFillTx/>
                <a:latin typeface="Arial"/>
                <a:ea typeface="+mn-ea"/>
                <a:cs typeface="+mn-cs"/>
              </a:rPr>
              <a:t>Sell-through Deadline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545454"/>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rgbClr val="545454"/>
              </a:solidFill>
              <a:effectLst/>
              <a:uLnTx/>
              <a:uFillTx/>
              <a:latin typeface="Arial"/>
              <a:ea typeface="+mn-ea"/>
              <a:cs typeface="+mn-cs"/>
            </a:endParaRPr>
          </a:p>
        </p:txBody>
      </p:sp>
      <p:sp>
        <p:nvSpPr>
          <p:cNvPr id="33" name="Freeform 33">
            <a:extLst>
              <a:ext uri="{FF2B5EF4-FFF2-40B4-BE49-F238E27FC236}">
                <a16:creationId xmlns:a16="http://schemas.microsoft.com/office/drawing/2014/main" id="{4E0EB3D1-7A10-84C4-0B0D-5FACBDB84B6A}"/>
              </a:ext>
            </a:extLst>
          </p:cNvPr>
          <p:cNvSpPr/>
          <p:nvPr/>
        </p:nvSpPr>
        <p:spPr>
          <a:xfrm>
            <a:off x="6474431" y="3230985"/>
            <a:ext cx="2420858" cy="730927"/>
          </a:xfrm>
          <a:prstGeom prst="roundRect">
            <a:avLst>
              <a:gd name="adj" fmla="val 17177"/>
            </a:avLst>
          </a:prstGeom>
          <a:solidFill>
            <a:schemeClr val="accent2">
              <a:lumMod val="75000"/>
            </a:schemeClr>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a:ea typeface="+mn-ea"/>
                <a:cs typeface="+mn-cs"/>
              </a:rPr>
              <a:t>VRF</a:t>
            </a:r>
          </a:p>
        </p:txBody>
      </p:sp>
      <p:sp>
        <p:nvSpPr>
          <p:cNvPr id="34" name="Freeform 33">
            <a:extLst>
              <a:ext uri="{FF2B5EF4-FFF2-40B4-BE49-F238E27FC236}">
                <a16:creationId xmlns:a16="http://schemas.microsoft.com/office/drawing/2014/main" id="{98418C69-9E32-6184-7B2C-2FE76AE594B1}"/>
              </a:ext>
            </a:extLst>
          </p:cNvPr>
          <p:cNvSpPr/>
          <p:nvPr/>
        </p:nvSpPr>
        <p:spPr>
          <a:xfrm>
            <a:off x="4148576" y="3258127"/>
            <a:ext cx="1127538" cy="298386"/>
          </a:xfrm>
          <a:prstGeom prst="roundRect">
            <a:avLst/>
          </a:prstGeom>
          <a:solidFill>
            <a:schemeClr val="bg1"/>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545454"/>
                </a:solidFill>
                <a:effectLst/>
                <a:uLnTx/>
                <a:uFillTx/>
                <a:latin typeface="Arial"/>
                <a:ea typeface="+mn-ea"/>
                <a:cs typeface="+mn-cs"/>
              </a:rPr>
              <a:t>MFG and Import Deadline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545454"/>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a:ln>
                <a:noFill/>
              </a:ln>
              <a:solidFill>
                <a:srgbClr val="545454"/>
              </a:solidFill>
              <a:effectLst/>
              <a:uLnTx/>
              <a:uFillTx/>
              <a:latin typeface="Arial"/>
              <a:ea typeface="+mn-ea"/>
              <a:cs typeface="+mn-cs"/>
            </a:endParaRPr>
          </a:p>
        </p:txBody>
      </p:sp>
      <p:sp>
        <p:nvSpPr>
          <p:cNvPr id="35" name="Freeform 33">
            <a:extLst>
              <a:ext uri="{FF2B5EF4-FFF2-40B4-BE49-F238E27FC236}">
                <a16:creationId xmlns:a16="http://schemas.microsoft.com/office/drawing/2014/main" id="{545E1929-779B-D84C-358B-E114899A0A41}"/>
              </a:ext>
            </a:extLst>
          </p:cNvPr>
          <p:cNvSpPr/>
          <p:nvPr/>
        </p:nvSpPr>
        <p:spPr>
          <a:xfrm>
            <a:off x="5296150" y="3258127"/>
            <a:ext cx="1020624" cy="298386"/>
          </a:xfrm>
          <a:prstGeom prst="roundRect">
            <a:avLst/>
          </a:prstGeom>
          <a:solidFill>
            <a:schemeClr val="bg1"/>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545454"/>
                </a:solidFill>
                <a:effectLst/>
                <a:uLnTx/>
                <a:uFillTx/>
                <a:latin typeface="Arial"/>
                <a:ea typeface="+mn-ea"/>
                <a:cs typeface="+mn-cs"/>
              </a:rPr>
              <a:t>*Installation Deadline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545454"/>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a:ln>
                <a:noFill/>
              </a:ln>
              <a:solidFill>
                <a:srgbClr val="545454"/>
              </a:solidFill>
              <a:effectLst/>
              <a:uLnTx/>
              <a:uFillTx/>
              <a:latin typeface="Arial"/>
              <a:ea typeface="+mn-ea"/>
              <a:cs typeface="+mn-cs"/>
            </a:endParaRPr>
          </a:p>
        </p:txBody>
      </p:sp>
      <p:sp>
        <p:nvSpPr>
          <p:cNvPr id="36" name="Freeform 33">
            <a:extLst>
              <a:ext uri="{FF2B5EF4-FFF2-40B4-BE49-F238E27FC236}">
                <a16:creationId xmlns:a16="http://schemas.microsoft.com/office/drawing/2014/main" id="{6A3386EF-BF5F-41AA-652E-2DE98DFCDA15}"/>
              </a:ext>
            </a:extLst>
          </p:cNvPr>
          <p:cNvSpPr/>
          <p:nvPr/>
        </p:nvSpPr>
        <p:spPr>
          <a:xfrm>
            <a:off x="6517418" y="3257794"/>
            <a:ext cx="1058088" cy="298386"/>
          </a:xfrm>
          <a:prstGeom prst="roundRect">
            <a:avLst/>
          </a:prstGeom>
          <a:solidFill>
            <a:schemeClr val="bg1"/>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545454"/>
                </a:solidFill>
                <a:effectLst/>
                <a:uLnTx/>
                <a:uFillTx/>
                <a:latin typeface="Arial"/>
                <a:ea typeface="+mn-ea"/>
                <a:cs typeface="+mn-cs"/>
              </a:rPr>
              <a:t>MFG and Import Deadline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545454"/>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a:ln>
                <a:noFill/>
              </a:ln>
              <a:solidFill>
                <a:srgbClr val="545454"/>
              </a:solidFill>
              <a:effectLst/>
              <a:uLnTx/>
              <a:uFillTx/>
              <a:latin typeface="Arial"/>
              <a:ea typeface="+mn-ea"/>
              <a:cs typeface="+mn-cs"/>
            </a:endParaRPr>
          </a:p>
        </p:txBody>
      </p:sp>
      <p:sp>
        <p:nvSpPr>
          <p:cNvPr id="37" name="Freeform 33">
            <a:extLst>
              <a:ext uri="{FF2B5EF4-FFF2-40B4-BE49-F238E27FC236}">
                <a16:creationId xmlns:a16="http://schemas.microsoft.com/office/drawing/2014/main" id="{6A95F7F3-877F-3994-97E1-435A821DF26D}"/>
              </a:ext>
            </a:extLst>
          </p:cNvPr>
          <p:cNvSpPr/>
          <p:nvPr/>
        </p:nvSpPr>
        <p:spPr>
          <a:xfrm>
            <a:off x="7606248" y="3269849"/>
            <a:ext cx="1258299" cy="298386"/>
          </a:xfrm>
          <a:prstGeom prst="roundRect">
            <a:avLst/>
          </a:prstGeom>
          <a:solidFill>
            <a:schemeClr val="bg1"/>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545454"/>
                </a:solidFill>
                <a:effectLst/>
                <a:uLnTx/>
                <a:uFillTx/>
                <a:latin typeface="Arial"/>
                <a:ea typeface="+mn-ea"/>
                <a:cs typeface="+mn-cs"/>
              </a:rPr>
              <a:t>*Installation Deadline (proposed)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545454"/>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a:ln>
                <a:noFill/>
              </a:ln>
              <a:solidFill>
                <a:srgbClr val="545454"/>
              </a:solidFill>
              <a:effectLst/>
              <a:uLnTx/>
              <a:uFillTx/>
              <a:latin typeface="Arial"/>
              <a:ea typeface="+mn-ea"/>
              <a:cs typeface="+mn-cs"/>
            </a:endParaRPr>
          </a:p>
        </p:txBody>
      </p:sp>
      <p:sp>
        <p:nvSpPr>
          <p:cNvPr id="93" name="Freeform 33">
            <a:extLst>
              <a:ext uri="{FF2B5EF4-FFF2-40B4-BE49-F238E27FC236}">
                <a16:creationId xmlns:a16="http://schemas.microsoft.com/office/drawing/2014/main" id="{32A7F1D2-D958-D30A-96F8-EAE3B836647C}"/>
              </a:ext>
            </a:extLst>
          </p:cNvPr>
          <p:cNvSpPr/>
          <p:nvPr/>
        </p:nvSpPr>
        <p:spPr>
          <a:xfrm>
            <a:off x="2908608" y="1227166"/>
            <a:ext cx="2662852" cy="915594"/>
          </a:xfrm>
          <a:prstGeom prst="roundRect">
            <a:avLst>
              <a:gd name="adj" fmla="val 17177"/>
            </a:avLst>
          </a:prstGeom>
          <a:solidFill>
            <a:schemeClr val="tx2"/>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a:ea typeface="+mn-ea"/>
                <a:cs typeface="+mn-cs"/>
              </a:rPr>
              <a:t>Data Centers</a:t>
            </a:r>
            <a:endParaRPr kumimoji="0" lang="en-US" sz="1000" b="0"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a:ea typeface="+mn-ea"/>
              <a:cs typeface="+mn-cs"/>
            </a:endParaRPr>
          </a:p>
        </p:txBody>
      </p:sp>
      <p:sp>
        <p:nvSpPr>
          <p:cNvPr id="94" name="Freeform 33">
            <a:extLst>
              <a:ext uri="{FF2B5EF4-FFF2-40B4-BE49-F238E27FC236}">
                <a16:creationId xmlns:a16="http://schemas.microsoft.com/office/drawing/2014/main" id="{7E0A4432-39AC-17C3-420E-718D4DA02B77}"/>
              </a:ext>
            </a:extLst>
          </p:cNvPr>
          <p:cNvSpPr/>
          <p:nvPr/>
        </p:nvSpPr>
        <p:spPr>
          <a:xfrm>
            <a:off x="3007600" y="1787657"/>
            <a:ext cx="1253373" cy="303710"/>
          </a:xfrm>
          <a:prstGeom prst="roundRect">
            <a:avLst/>
          </a:prstGeom>
          <a:solidFill>
            <a:schemeClr val="bg1"/>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545454"/>
                </a:solidFill>
                <a:effectLst/>
                <a:uLnTx/>
                <a:uFillTx/>
                <a:latin typeface="Arial"/>
                <a:ea typeface="+mn-ea"/>
                <a:cs typeface="+mn-cs"/>
              </a:rPr>
              <a:t>MFG and Import Deadline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545454"/>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rgbClr val="545454"/>
              </a:solidFill>
              <a:effectLst/>
              <a:uLnTx/>
              <a:uFillTx/>
              <a:latin typeface="Arial"/>
              <a:ea typeface="+mn-ea"/>
              <a:cs typeface="+mn-cs"/>
            </a:endParaRPr>
          </a:p>
        </p:txBody>
      </p:sp>
      <p:sp>
        <p:nvSpPr>
          <p:cNvPr id="95" name="Freeform 33">
            <a:extLst>
              <a:ext uri="{FF2B5EF4-FFF2-40B4-BE49-F238E27FC236}">
                <a16:creationId xmlns:a16="http://schemas.microsoft.com/office/drawing/2014/main" id="{0321BAD7-9D0D-C176-B246-C060ABA471FE}"/>
              </a:ext>
            </a:extLst>
          </p:cNvPr>
          <p:cNvSpPr/>
          <p:nvPr/>
        </p:nvSpPr>
        <p:spPr>
          <a:xfrm>
            <a:off x="4294340" y="1789765"/>
            <a:ext cx="1181869" cy="303710"/>
          </a:xfrm>
          <a:prstGeom prst="roundRect">
            <a:avLst/>
          </a:prstGeom>
          <a:solidFill>
            <a:schemeClr val="bg1"/>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545454"/>
                </a:solidFill>
                <a:effectLst/>
                <a:uLnTx/>
                <a:uFillTx/>
                <a:latin typeface="Arial"/>
                <a:ea typeface="+mn-ea"/>
                <a:cs typeface="+mn-cs"/>
              </a:rPr>
              <a:t>Sell-through Deadline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545454"/>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rgbClr val="545454"/>
              </a:solidFill>
              <a:effectLst/>
              <a:uLnTx/>
              <a:uFillTx/>
              <a:latin typeface="Arial"/>
              <a:ea typeface="+mn-ea"/>
              <a:cs typeface="+mn-cs"/>
            </a:endParaRPr>
          </a:p>
        </p:txBody>
      </p:sp>
      <p:sp>
        <p:nvSpPr>
          <p:cNvPr id="109" name="TextBox 108">
            <a:extLst>
              <a:ext uri="{FF2B5EF4-FFF2-40B4-BE49-F238E27FC236}">
                <a16:creationId xmlns:a16="http://schemas.microsoft.com/office/drawing/2014/main" id="{C397ADFE-5642-9A12-F7F1-12EF07209533}"/>
              </a:ext>
            </a:extLst>
          </p:cNvPr>
          <p:cNvSpPr txBox="1"/>
          <p:nvPr/>
        </p:nvSpPr>
        <p:spPr>
          <a:xfrm>
            <a:off x="7157339" y="1355840"/>
            <a:ext cx="958847" cy="340519"/>
          </a:xfrm>
          <a:prstGeom prst="roundRect">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45454"/>
                </a:solidFill>
                <a:effectLst/>
                <a:uLnTx/>
                <a:uFillTx/>
                <a:latin typeface="Arial"/>
                <a:ea typeface="+mn-ea"/>
                <a:cs typeface="+mn-cs"/>
              </a:rPr>
              <a:t>1/1/2030 </a:t>
            </a:r>
          </a:p>
        </p:txBody>
      </p:sp>
      <p:cxnSp>
        <p:nvCxnSpPr>
          <p:cNvPr id="117" name="Connector: Elbow 116">
            <a:extLst>
              <a:ext uri="{FF2B5EF4-FFF2-40B4-BE49-F238E27FC236}">
                <a16:creationId xmlns:a16="http://schemas.microsoft.com/office/drawing/2014/main" id="{90C7BA1D-7979-C2A2-2BFF-4C7A9F6BDB7F}"/>
              </a:ext>
            </a:extLst>
          </p:cNvPr>
          <p:cNvCxnSpPr>
            <a:cxnSpLocks/>
            <a:stCxn id="51" idx="2"/>
            <a:endCxn id="15" idx="1"/>
          </p:cNvCxnSpPr>
          <p:nvPr/>
        </p:nvCxnSpPr>
        <p:spPr>
          <a:xfrm rot="16200000" flipH="1">
            <a:off x="1003645" y="3614791"/>
            <a:ext cx="354177" cy="818783"/>
          </a:xfrm>
          <a:prstGeom prst="bentConnector2">
            <a:avLst/>
          </a:prstGeom>
          <a:ln w="25400" cap="rnd">
            <a:solidFill>
              <a:srgbClr val="7030A0"/>
            </a:solidFill>
            <a:prstDash val="sysDash"/>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9" name="Connector: Elbow 118">
            <a:extLst>
              <a:ext uri="{FF2B5EF4-FFF2-40B4-BE49-F238E27FC236}">
                <a16:creationId xmlns:a16="http://schemas.microsoft.com/office/drawing/2014/main" id="{2D54D446-3202-962B-7585-E589E5EB53EB}"/>
              </a:ext>
            </a:extLst>
          </p:cNvPr>
          <p:cNvCxnSpPr>
            <a:cxnSpLocks/>
            <a:stCxn id="26" idx="2"/>
            <a:endCxn id="16" idx="0"/>
          </p:cNvCxnSpPr>
          <p:nvPr/>
        </p:nvCxnSpPr>
        <p:spPr>
          <a:xfrm rot="16200000" flipH="1">
            <a:off x="991162" y="2004858"/>
            <a:ext cx="1369151" cy="1563973"/>
          </a:xfrm>
          <a:prstGeom prst="bentConnector3">
            <a:avLst/>
          </a:prstGeom>
          <a:ln w="25400" cap="rnd">
            <a:solidFill>
              <a:schemeClr val="tx2"/>
            </a:solidFill>
            <a:prstDash val="sysDash"/>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0" name="Connector: Elbow 119">
            <a:extLst>
              <a:ext uri="{FF2B5EF4-FFF2-40B4-BE49-F238E27FC236}">
                <a16:creationId xmlns:a16="http://schemas.microsoft.com/office/drawing/2014/main" id="{F4C603BE-8088-349C-C2F9-0ABAECEE63F3}"/>
              </a:ext>
            </a:extLst>
          </p:cNvPr>
          <p:cNvCxnSpPr>
            <a:cxnSpLocks/>
            <a:stCxn id="27" idx="2"/>
            <a:endCxn id="23" idx="1"/>
          </p:cNvCxnSpPr>
          <p:nvPr/>
        </p:nvCxnSpPr>
        <p:spPr>
          <a:xfrm rot="16200000" flipH="1">
            <a:off x="3841506" y="399281"/>
            <a:ext cx="188868" cy="3594845"/>
          </a:xfrm>
          <a:prstGeom prst="bentConnector2">
            <a:avLst/>
          </a:prstGeom>
          <a:ln w="25400" cap="rnd">
            <a:solidFill>
              <a:schemeClr val="tx2"/>
            </a:solidFill>
            <a:prstDash val="sysDash"/>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3" name="Connector: Elbow 122">
            <a:extLst>
              <a:ext uri="{FF2B5EF4-FFF2-40B4-BE49-F238E27FC236}">
                <a16:creationId xmlns:a16="http://schemas.microsoft.com/office/drawing/2014/main" id="{3087FC4B-ADB9-3DE0-0CEA-A372975250CA}"/>
              </a:ext>
            </a:extLst>
          </p:cNvPr>
          <p:cNvCxnSpPr>
            <a:cxnSpLocks/>
            <a:stCxn id="94" idx="2"/>
            <a:endCxn id="19" idx="1"/>
          </p:cNvCxnSpPr>
          <p:nvPr/>
        </p:nvCxnSpPr>
        <p:spPr>
          <a:xfrm rot="16200000" flipH="1">
            <a:off x="3554172" y="2171481"/>
            <a:ext cx="462309" cy="302079"/>
          </a:xfrm>
          <a:prstGeom prst="bentConnector2">
            <a:avLst/>
          </a:prstGeom>
          <a:ln w="25400" cap="rnd">
            <a:solidFill>
              <a:schemeClr val="tx2"/>
            </a:solidFill>
            <a:prstDash val="sysDash"/>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6" name="Connector: Elbow 125">
            <a:extLst>
              <a:ext uri="{FF2B5EF4-FFF2-40B4-BE49-F238E27FC236}">
                <a16:creationId xmlns:a16="http://schemas.microsoft.com/office/drawing/2014/main" id="{3F4F894C-7C7D-3923-DA46-F6D2D5ADACD4}"/>
              </a:ext>
            </a:extLst>
          </p:cNvPr>
          <p:cNvCxnSpPr>
            <a:cxnSpLocks/>
            <a:stCxn id="95" idx="3"/>
            <a:endCxn id="109" idx="1"/>
          </p:cNvCxnSpPr>
          <p:nvPr/>
        </p:nvCxnSpPr>
        <p:spPr>
          <a:xfrm flipV="1">
            <a:off x="5476209" y="1526100"/>
            <a:ext cx="1681130" cy="415520"/>
          </a:xfrm>
          <a:prstGeom prst="bentConnector3">
            <a:avLst>
              <a:gd name="adj1" fmla="val 50000"/>
            </a:avLst>
          </a:prstGeom>
          <a:ln w="25400" cap="rnd">
            <a:solidFill>
              <a:schemeClr val="tx2"/>
            </a:solidFill>
            <a:prstDash val="sysDash"/>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9" name="Connector: Elbow 128">
            <a:extLst>
              <a:ext uri="{FF2B5EF4-FFF2-40B4-BE49-F238E27FC236}">
                <a16:creationId xmlns:a16="http://schemas.microsoft.com/office/drawing/2014/main" id="{B6A4B204-4649-9D2C-9F55-51D83A62D84E}"/>
              </a:ext>
            </a:extLst>
          </p:cNvPr>
          <p:cNvCxnSpPr>
            <a:cxnSpLocks/>
            <a:stCxn id="16" idx="3"/>
            <a:endCxn id="34" idx="0"/>
          </p:cNvCxnSpPr>
          <p:nvPr/>
        </p:nvCxnSpPr>
        <p:spPr>
          <a:xfrm flipV="1">
            <a:off x="2919435" y="3258127"/>
            <a:ext cx="1792910" cy="383554"/>
          </a:xfrm>
          <a:prstGeom prst="bentConnector4">
            <a:avLst>
              <a:gd name="adj1" fmla="val 54837"/>
              <a:gd name="adj2" fmla="val 122638"/>
            </a:avLst>
          </a:prstGeom>
          <a:ln w="25400" cap="rnd">
            <a:solidFill>
              <a:schemeClr val="accent2">
                <a:lumMod val="50000"/>
              </a:schemeClr>
            </a:solidFill>
            <a:prstDash val="sysDash"/>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2" name="Connector: Elbow 131">
            <a:extLst>
              <a:ext uri="{FF2B5EF4-FFF2-40B4-BE49-F238E27FC236}">
                <a16:creationId xmlns:a16="http://schemas.microsoft.com/office/drawing/2014/main" id="{66B9CB1B-D0B8-256E-CA71-379EEC6CA39B}"/>
              </a:ext>
            </a:extLst>
          </p:cNvPr>
          <p:cNvCxnSpPr>
            <a:cxnSpLocks/>
            <a:stCxn id="17" idx="3"/>
            <a:endCxn id="35" idx="0"/>
          </p:cNvCxnSpPr>
          <p:nvPr/>
        </p:nvCxnSpPr>
        <p:spPr>
          <a:xfrm>
            <a:off x="3753539" y="3060725"/>
            <a:ext cx="2052923" cy="197402"/>
          </a:xfrm>
          <a:prstGeom prst="bentConnector2">
            <a:avLst/>
          </a:prstGeom>
          <a:ln w="25400" cap="rnd">
            <a:solidFill>
              <a:schemeClr val="accent2">
                <a:lumMod val="50000"/>
              </a:schemeClr>
            </a:solidFill>
            <a:prstDash val="sysDash"/>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5" name="Connector: Elbow 134">
            <a:extLst>
              <a:ext uri="{FF2B5EF4-FFF2-40B4-BE49-F238E27FC236}">
                <a16:creationId xmlns:a16="http://schemas.microsoft.com/office/drawing/2014/main" id="{7480E4A7-E66A-791E-F254-383AF10B7BEA}"/>
              </a:ext>
            </a:extLst>
          </p:cNvPr>
          <p:cNvCxnSpPr>
            <a:cxnSpLocks/>
            <a:stCxn id="17" idx="3"/>
            <a:endCxn id="36" idx="0"/>
          </p:cNvCxnSpPr>
          <p:nvPr/>
        </p:nvCxnSpPr>
        <p:spPr>
          <a:xfrm>
            <a:off x="3753539" y="3060725"/>
            <a:ext cx="3292923" cy="197069"/>
          </a:xfrm>
          <a:prstGeom prst="bentConnector2">
            <a:avLst/>
          </a:prstGeom>
          <a:ln w="25400" cap="rnd">
            <a:solidFill>
              <a:schemeClr val="accent2">
                <a:lumMod val="50000"/>
              </a:schemeClr>
            </a:solidFill>
            <a:prstDash val="sysDash"/>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8" name="Connector: Elbow 137">
            <a:extLst>
              <a:ext uri="{FF2B5EF4-FFF2-40B4-BE49-F238E27FC236}">
                <a16:creationId xmlns:a16="http://schemas.microsoft.com/office/drawing/2014/main" id="{9BC91558-B7ED-75B8-1557-0ECD8D07856E}"/>
              </a:ext>
            </a:extLst>
          </p:cNvPr>
          <p:cNvCxnSpPr>
            <a:cxnSpLocks/>
            <a:stCxn id="19" idx="3"/>
          </p:cNvCxnSpPr>
          <p:nvPr/>
        </p:nvCxnSpPr>
        <p:spPr>
          <a:xfrm>
            <a:off x="4895213" y="2553676"/>
            <a:ext cx="3594846" cy="690540"/>
          </a:xfrm>
          <a:prstGeom prst="bentConnector3">
            <a:avLst>
              <a:gd name="adj1" fmla="val 100676"/>
            </a:avLst>
          </a:prstGeom>
          <a:ln w="25400" cap="rnd">
            <a:solidFill>
              <a:schemeClr val="accent2">
                <a:lumMod val="50000"/>
              </a:schemeClr>
            </a:solidFill>
            <a:prstDash val="sysDash"/>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0036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3B26A-92ED-41A0-8959-6BEBB5943485}"/>
              </a:ext>
            </a:extLst>
          </p:cNvPr>
          <p:cNvSpPr>
            <a:spLocks noGrp="1"/>
          </p:cNvSpPr>
          <p:nvPr>
            <p:ph type="title"/>
          </p:nvPr>
        </p:nvSpPr>
        <p:spPr/>
        <p:txBody>
          <a:bodyPr>
            <a:noAutofit/>
          </a:bodyPr>
          <a:lstStyle/>
          <a:p>
            <a:r>
              <a:rPr lang="en-US"/>
              <a:t>Disclaimer</a:t>
            </a:r>
          </a:p>
        </p:txBody>
      </p:sp>
      <p:sp>
        <p:nvSpPr>
          <p:cNvPr id="4" name="Content Placeholder 1">
            <a:extLst>
              <a:ext uri="{FF2B5EF4-FFF2-40B4-BE49-F238E27FC236}">
                <a16:creationId xmlns:a16="http://schemas.microsoft.com/office/drawing/2014/main" id="{40FC5AE3-72E3-CA4B-0C53-1D939258EB8C}"/>
              </a:ext>
            </a:extLst>
          </p:cNvPr>
          <p:cNvSpPr txBox="1">
            <a:spLocks/>
          </p:cNvSpPr>
          <p:nvPr/>
        </p:nvSpPr>
        <p:spPr>
          <a:xfrm>
            <a:off x="412031" y="888525"/>
            <a:ext cx="8175378" cy="3817946"/>
          </a:xfrm>
          <a:prstGeom prst="rect">
            <a:avLst/>
          </a:prstGeom>
        </p:spPr>
        <p:txBody>
          <a:bodyPr>
            <a:normAutofit fontScale="85000" lnSpcReduction="20000"/>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spcAft>
                <a:spcPts val="1200"/>
              </a:spcAft>
              <a:buClr>
                <a:srgbClr val="00B0F0"/>
              </a:buClr>
              <a:buFont typeface="Arial" panose="020B0604020202020204" pitchFamily="34" charset="0"/>
              <a:buChar char="•"/>
            </a:pPr>
            <a:r>
              <a:rPr lang="en-US" sz="1600" b="0">
                <a:solidFill>
                  <a:schemeClr val="tx1"/>
                </a:solidFill>
              </a:rPr>
              <a:t>The content in these materials is copyrighted by Daikin Applied Americas Inc. (Daikin Applied) and cannot be used without the express written permission of Daikin Applied.  This training, along with the related materials, is for educational purposes and is only for the persons attending the training. It is not intended to provide legal or technical advice and does not replace independent professional judgment. While all information in the training materials is provided in good faith, Daikin Applied makes no representation or warranty of any kind, express or implied, regarding the accuracy, adequacy, validity, reliability, availability, or completeness of any information in the training materials. Under no circumstance shall Daikin Applied have any liability to you or any other party for any loss or damage of any kind incurred as a result of the use of the training materials or reliance on any information provided in the training materials. Your use of the training materials and your reliance on any information in the training materials is solely at your own risk. The ultimate responsibility is on the engineer of record to ensure the design complies with all applicable codes and regulations.</a:t>
            </a:r>
          </a:p>
          <a:p>
            <a:pPr marL="285750" indent="-285750">
              <a:spcAft>
                <a:spcPts val="1200"/>
              </a:spcAft>
              <a:buClr>
                <a:srgbClr val="00B0F0"/>
              </a:buClr>
              <a:buFont typeface="Arial" panose="020B0604020202020204" pitchFamily="34" charset="0"/>
              <a:buChar char="•"/>
            </a:pPr>
            <a:r>
              <a:rPr lang="en-US" sz="1600" b="0">
                <a:solidFill>
                  <a:schemeClr val="tx1"/>
                </a:solidFill>
              </a:rPr>
              <a:t>Always consult your state &amp; local codes, which may take precedence over standards like ASHRAE Standards 15, 34, or other standards which vary in adoption, complete or partial, by state.  Also note that a state may adopt a different year of the standard than the latest version.</a:t>
            </a:r>
          </a:p>
          <a:p>
            <a:pPr marL="285750" indent="-285750">
              <a:spcAft>
                <a:spcPts val="1200"/>
              </a:spcAft>
              <a:buClr>
                <a:srgbClr val="00B0F0"/>
              </a:buClr>
              <a:buFont typeface="Arial" panose="020B0604020202020204" pitchFamily="34" charset="0"/>
              <a:buChar char="•"/>
            </a:pPr>
            <a:r>
              <a:rPr lang="en-US" sz="1600" b="0">
                <a:solidFill>
                  <a:schemeClr val="tx1"/>
                </a:solidFill>
              </a:rPr>
              <a:t>The local Authority Having Jurisdiction (AHJ) has the final authority in interpreting code requirements.  When in doubt, contact the AHJ. </a:t>
            </a:r>
          </a:p>
        </p:txBody>
      </p:sp>
    </p:spTree>
    <p:extLst>
      <p:ext uri="{BB962C8B-B14F-4D97-AF65-F5344CB8AC3E}">
        <p14:creationId xmlns:p14="http://schemas.microsoft.com/office/powerpoint/2010/main" val="1775310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FD121-F488-A027-2B1C-8B843FB117BD}"/>
              </a:ext>
            </a:extLst>
          </p:cNvPr>
          <p:cNvSpPr>
            <a:spLocks noGrp="1"/>
          </p:cNvSpPr>
          <p:nvPr>
            <p:ph type="title"/>
          </p:nvPr>
        </p:nvSpPr>
        <p:spPr/>
        <p:txBody>
          <a:bodyPr/>
          <a:lstStyle/>
          <a:p>
            <a:r>
              <a:rPr lang="en-US"/>
              <a:t>ASHRAE Standard 34-2022</a:t>
            </a:r>
          </a:p>
        </p:txBody>
      </p:sp>
      <p:sp>
        <p:nvSpPr>
          <p:cNvPr id="3" name="Content Placeholder 2">
            <a:extLst>
              <a:ext uri="{FF2B5EF4-FFF2-40B4-BE49-F238E27FC236}">
                <a16:creationId xmlns:a16="http://schemas.microsoft.com/office/drawing/2014/main" id="{A7E4AA44-9371-E8E5-E6D8-F8F7F4E2E096}"/>
              </a:ext>
            </a:extLst>
          </p:cNvPr>
          <p:cNvSpPr>
            <a:spLocks noGrp="1"/>
          </p:cNvSpPr>
          <p:nvPr>
            <p:ph sz="quarter" idx="10"/>
          </p:nvPr>
        </p:nvSpPr>
        <p:spPr/>
        <p:txBody>
          <a:bodyPr/>
          <a:lstStyle/>
          <a:p>
            <a:r>
              <a:rPr lang="en-US"/>
              <a:t>Designation and Safety Classification of Refrigerants</a:t>
            </a:r>
          </a:p>
        </p:txBody>
      </p:sp>
      <p:sp>
        <p:nvSpPr>
          <p:cNvPr id="4" name="Content Placeholder 3">
            <a:extLst>
              <a:ext uri="{FF2B5EF4-FFF2-40B4-BE49-F238E27FC236}">
                <a16:creationId xmlns:a16="http://schemas.microsoft.com/office/drawing/2014/main" id="{69B5BEFE-3AC7-7912-C823-C494CB49A85B}"/>
              </a:ext>
            </a:extLst>
          </p:cNvPr>
          <p:cNvSpPr>
            <a:spLocks noGrp="1"/>
          </p:cNvSpPr>
          <p:nvPr>
            <p:ph sz="quarter" idx="18"/>
          </p:nvPr>
        </p:nvSpPr>
        <p:spPr>
          <a:xfrm>
            <a:off x="221883" y="1165978"/>
            <a:ext cx="4814811" cy="3445779"/>
          </a:xfrm>
        </p:spPr>
        <p:txBody>
          <a:bodyPr/>
          <a:lstStyle/>
          <a:p>
            <a:pPr marL="0" indent="0">
              <a:buNone/>
            </a:pPr>
            <a:r>
              <a:rPr lang="en-US" sz="1400" b="1">
                <a:solidFill>
                  <a:srgbClr val="555555"/>
                </a:solidFill>
              </a:rPr>
              <a:t>ASHRAE Standard 34 </a:t>
            </a:r>
          </a:p>
          <a:p>
            <a:pPr marL="174625" indent="-174625">
              <a:buFont typeface="Arial" panose="020B0604020202020204" pitchFamily="34" charset="0"/>
              <a:buChar char="•"/>
            </a:pPr>
            <a:r>
              <a:rPr lang="en-US" sz="1400" b="0">
                <a:solidFill>
                  <a:srgbClr val="555555"/>
                </a:solidFill>
              </a:rPr>
              <a:t>Naming of refrigerants</a:t>
            </a:r>
          </a:p>
          <a:p>
            <a:pPr marL="174625" indent="-174625">
              <a:buFont typeface="Arial" panose="020B0604020202020204" pitchFamily="34" charset="0"/>
              <a:buChar char="•"/>
            </a:pPr>
            <a:r>
              <a:rPr lang="en-US" sz="1400" b="0">
                <a:solidFill>
                  <a:srgbClr val="555555"/>
                </a:solidFill>
              </a:rPr>
              <a:t>Safety classifications </a:t>
            </a:r>
          </a:p>
          <a:p>
            <a:pPr marL="174625" indent="-174625">
              <a:buFont typeface="Arial" panose="020B0604020202020204" pitchFamily="34" charset="0"/>
              <a:buChar char="•"/>
            </a:pPr>
            <a:r>
              <a:rPr lang="en-US" sz="1400" b="0">
                <a:solidFill>
                  <a:srgbClr val="555555"/>
                </a:solidFill>
              </a:rPr>
              <a:t>Refrigerant concentration limits</a:t>
            </a:r>
          </a:p>
        </p:txBody>
      </p:sp>
      <p:pic>
        <p:nvPicPr>
          <p:cNvPr id="7" name="Picture 6">
            <a:extLst>
              <a:ext uri="{FF2B5EF4-FFF2-40B4-BE49-F238E27FC236}">
                <a16:creationId xmlns:a16="http://schemas.microsoft.com/office/drawing/2014/main" id="{0CC1E8DF-3BD8-6EA2-9BC0-2B745E21C8B2}"/>
              </a:ext>
            </a:extLst>
          </p:cNvPr>
          <p:cNvPicPr>
            <a:picLocks noChangeAspect="1"/>
          </p:cNvPicPr>
          <p:nvPr/>
        </p:nvPicPr>
        <p:blipFill>
          <a:blip r:embed="rId3"/>
          <a:stretch>
            <a:fillRect/>
          </a:stretch>
        </p:blipFill>
        <p:spPr>
          <a:xfrm>
            <a:off x="5276027" y="622092"/>
            <a:ext cx="3178732" cy="4114800"/>
          </a:xfrm>
          <a:prstGeom prst="rect">
            <a:avLst/>
          </a:prstGeom>
          <a:effectLst>
            <a:glow rad="139700">
              <a:schemeClr val="accent1">
                <a:satMod val="175000"/>
                <a:alpha val="40000"/>
              </a:schemeClr>
            </a:glow>
            <a:outerShdw blurRad="50800" dist="38100" algn="l" rotWithShape="0">
              <a:prstClr val="black">
                <a:alpha val="40000"/>
              </a:prstClr>
            </a:outerShdw>
          </a:effectLst>
        </p:spPr>
      </p:pic>
    </p:spTree>
    <p:extLst>
      <p:ext uri="{BB962C8B-B14F-4D97-AF65-F5344CB8AC3E}">
        <p14:creationId xmlns:p14="http://schemas.microsoft.com/office/powerpoint/2010/main" val="649866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5CA5A164-32FB-3774-0CC7-DC30B1DA78EC}"/>
              </a:ext>
            </a:extLst>
          </p:cNvPr>
          <p:cNvGraphicFramePr/>
          <p:nvPr>
            <p:extLst>
              <p:ext uri="{D42A27DB-BD31-4B8C-83A1-F6EECF244321}">
                <p14:modId xmlns:p14="http://schemas.microsoft.com/office/powerpoint/2010/main" val="3830387683"/>
              </p:ext>
            </p:extLst>
          </p:nvPr>
        </p:nvGraphicFramePr>
        <p:xfrm>
          <a:off x="2435785" y="0"/>
          <a:ext cx="3864205" cy="17831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C93E6570-68A0-BCDF-CC08-0638B8B3A4A5}"/>
              </a:ext>
            </a:extLst>
          </p:cNvPr>
          <p:cNvSpPr>
            <a:spLocks noGrp="1"/>
          </p:cNvSpPr>
          <p:nvPr>
            <p:ph type="title"/>
          </p:nvPr>
        </p:nvSpPr>
        <p:spPr/>
        <p:txBody>
          <a:bodyPr/>
          <a:lstStyle/>
          <a:p>
            <a:r>
              <a:rPr lang="en-US"/>
              <a:t>ASHRAE Standard 34 – Safety Groups</a:t>
            </a:r>
          </a:p>
        </p:txBody>
      </p:sp>
      <p:sp>
        <p:nvSpPr>
          <p:cNvPr id="12" name="Arrow: Right 11">
            <a:extLst>
              <a:ext uri="{FF2B5EF4-FFF2-40B4-BE49-F238E27FC236}">
                <a16:creationId xmlns:a16="http://schemas.microsoft.com/office/drawing/2014/main" id="{24A100AC-B03E-6B87-DF5F-9D762D8A6D9C}"/>
              </a:ext>
            </a:extLst>
          </p:cNvPr>
          <p:cNvSpPr/>
          <p:nvPr/>
        </p:nvSpPr>
        <p:spPr>
          <a:xfrm>
            <a:off x="2391023" y="4094981"/>
            <a:ext cx="4246381" cy="703536"/>
          </a:xfrm>
          <a:prstGeom prst="rightArrow">
            <a:avLst/>
          </a:prstGeom>
          <a:gradFill flip="none" rotWithShape="1">
            <a:gsLst>
              <a:gs pos="0">
                <a:schemeClr val="accent1">
                  <a:hueOff val="0"/>
                  <a:satOff val="0"/>
                  <a:lumOff val="0"/>
                  <a:alphaOff val="0"/>
                  <a:shade val="51000"/>
                  <a:satMod val="130000"/>
                </a:schemeClr>
              </a:gs>
              <a:gs pos="100000">
                <a:schemeClr val="accent2">
                  <a:lumMod val="75000"/>
                </a:schemeClr>
              </a:gs>
            </a:gsLst>
            <a:lin ang="0" scaled="1"/>
            <a:tileRect/>
          </a:gradFill>
          <a:effectLst>
            <a:outerShdw blurRad="50800" dist="38100" dir="2700000" algn="tl" rotWithShape="0">
              <a:prstClr val="black">
                <a:alpha val="40000"/>
              </a:prstClr>
            </a:outerShdw>
          </a:effectLst>
        </p:spPr>
        <p:txBody>
          <a:bodyPr wrap="square" lIns="91440" tIns="91440" rIns="91440" bIns="91440" rtlCol="0" anchor="ctr">
            <a:noAutofit/>
          </a:bodyPr>
          <a:lstStyle/>
          <a:p>
            <a:pPr algn="ctr">
              <a:spcAft>
                <a:spcPts val="400"/>
              </a:spcAft>
            </a:pPr>
            <a:r>
              <a:rPr lang="en-US" sz="1600" b="1">
                <a:solidFill>
                  <a:schemeClr val="bg1"/>
                </a:solidFill>
              </a:rPr>
              <a:t>Toxicity</a:t>
            </a:r>
          </a:p>
        </p:txBody>
      </p:sp>
      <p:sp>
        <p:nvSpPr>
          <p:cNvPr id="13" name="Arrow: Up 12">
            <a:extLst>
              <a:ext uri="{FF2B5EF4-FFF2-40B4-BE49-F238E27FC236}">
                <a16:creationId xmlns:a16="http://schemas.microsoft.com/office/drawing/2014/main" id="{8645C4E8-64EC-3FCB-A858-402B6A9D64B7}"/>
              </a:ext>
            </a:extLst>
          </p:cNvPr>
          <p:cNvSpPr/>
          <p:nvPr/>
        </p:nvSpPr>
        <p:spPr>
          <a:xfrm>
            <a:off x="1593720" y="1497806"/>
            <a:ext cx="694781" cy="2498724"/>
          </a:xfrm>
          <a:prstGeom prst="upArrow">
            <a:avLst/>
          </a:prstGeom>
          <a:gradFill flip="none" rotWithShape="1">
            <a:gsLst>
              <a:gs pos="0">
                <a:schemeClr val="accent1">
                  <a:hueOff val="0"/>
                  <a:satOff val="0"/>
                  <a:lumOff val="0"/>
                  <a:alphaOff val="0"/>
                  <a:shade val="51000"/>
                  <a:satMod val="130000"/>
                </a:schemeClr>
              </a:gs>
              <a:gs pos="100000">
                <a:srgbClr val="FF0000"/>
              </a:gs>
            </a:gsLst>
            <a:lin ang="16200000" scaled="1"/>
            <a:tileRect/>
          </a:gradFill>
          <a:effectLst>
            <a:outerShdw blurRad="50800" dist="38100" dir="2700000" algn="tl" rotWithShape="0">
              <a:prstClr val="black">
                <a:alpha val="40000"/>
              </a:prstClr>
            </a:outerShdw>
          </a:effectLst>
        </p:spPr>
        <p:txBody>
          <a:bodyPr vert="vert270" wrap="square" lIns="91440" tIns="91440" rIns="91440" bIns="91440" rtlCol="0" anchor="ctr">
            <a:noAutofit/>
          </a:bodyPr>
          <a:lstStyle/>
          <a:p>
            <a:pPr algn="ctr">
              <a:spcAft>
                <a:spcPts val="400"/>
              </a:spcAft>
            </a:pPr>
            <a:r>
              <a:rPr lang="en-US" sz="1600" b="1">
                <a:solidFill>
                  <a:schemeClr val="bg1"/>
                </a:solidFill>
              </a:rPr>
              <a:t>Flammability</a:t>
            </a:r>
          </a:p>
        </p:txBody>
      </p:sp>
      <p:graphicFrame>
        <p:nvGraphicFramePr>
          <p:cNvPr id="3" name="Table 2">
            <a:extLst>
              <a:ext uri="{FF2B5EF4-FFF2-40B4-BE49-F238E27FC236}">
                <a16:creationId xmlns:a16="http://schemas.microsoft.com/office/drawing/2014/main" id="{50FF1EBF-04DC-1837-C7E5-7BC07F2C2D61}"/>
              </a:ext>
            </a:extLst>
          </p:cNvPr>
          <p:cNvGraphicFramePr>
            <a:graphicFrameLocks noGrp="1"/>
          </p:cNvGraphicFramePr>
          <p:nvPr>
            <p:extLst>
              <p:ext uri="{D42A27DB-BD31-4B8C-83A1-F6EECF244321}">
                <p14:modId xmlns:p14="http://schemas.microsoft.com/office/powerpoint/2010/main" val="3263678482"/>
              </p:ext>
            </p:extLst>
          </p:nvPr>
        </p:nvGraphicFramePr>
        <p:xfrm>
          <a:off x="2288501" y="1455390"/>
          <a:ext cx="4187346" cy="2804140"/>
        </p:xfrm>
        <a:graphic>
          <a:graphicData uri="http://schemas.openxmlformats.org/drawingml/2006/table">
            <a:tbl>
              <a:tblPr firstRow="1" bandRow="1"/>
              <a:tblGrid>
                <a:gridCol w="1395782">
                  <a:extLst>
                    <a:ext uri="{9D8B030D-6E8A-4147-A177-3AD203B41FA5}">
                      <a16:colId xmlns:a16="http://schemas.microsoft.com/office/drawing/2014/main" val="20000"/>
                    </a:ext>
                  </a:extLst>
                </a:gridCol>
                <a:gridCol w="1468173">
                  <a:extLst>
                    <a:ext uri="{9D8B030D-6E8A-4147-A177-3AD203B41FA5}">
                      <a16:colId xmlns:a16="http://schemas.microsoft.com/office/drawing/2014/main" val="20001"/>
                    </a:ext>
                  </a:extLst>
                </a:gridCol>
                <a:gridCol w="1323391">
                  <a:extLst>
                    <a:ext uri="{9D8B030D-6E8A-4147-A177-3AD203B41FA5}">
                      <a16:colId xmlns:a16="http://schemas.microsoft.com/office/drawing/2014/main" val="20002"/>
                    </a:ext>
                  </a:extLst>
                </a:gridCol>
              </a:tblGrid>
              <a:tr h="421259">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r>
                        <a:rPr lang="en-US" sz="1050" b="1">
                          <a:latin typeface="Univers" panose="020B0503020202020204" pitchFamily="34" charset="0"/>
                        </a:rPr>
                        <a:t>Class 3</a:t>
                      </a:r>
                      <a:br>
                        <a:rPr lang="en-US" sz="1050">
                          <a:latin typeface="Univers" panose="020B0503020202020204" pitchFamily="34" charset="0"/>
                        </a:rPr>
                      </a:br>
                      <a:r>
                        <a:rPr lang="en-US" sz="1050">
                          <a:latin typeface="Univers" panose="020B0503020202020204" pitchFamily="34" charset="0"/>
                        </a:rPr>
                        <a:t>Higher flammability</a:t>
                      </a:r>
                    </a:p>
                  </a:txBody>
                  <a:tcPr marL="121895" marR="121895" marT="45718" marB="45718" anchor="ctr">
                    <a:lnL w="381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pPr algn="ctr"/>
                      <a:r>
                        <a:rPr lang="en-US" sz="2000" b="1">
                          <a:latin typeface="Univers" panose="020B0503020202020204" pitchFamily="34" charset="0"/>
                        </a:rPr>
                        <a:t>A3</a:t>
                      </a:r>
                    </a:p>
                  </a:txBody>
                  <a:tcPr marL="121895" marR="121895" marT="45718" marB="45718"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69165"/>
                    </a:solidFill>
                  </a:tcPr>
                </a:tc>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pPr algn="ctr"/>
                      <a:r>
                        <a:rPr lang="en-US" sz="2000" b="1">
                          <a:latin typeface="Univers" panose="020B0503020202020204" pitchFamily="34" charset="0"/>
                        </a:rPr>
                        <a:t>B3</a:t>
                      </a:r>
                    </a:p>
                  </a:txBody>
                  <a:tcPr marL="121895" marR="121895" marT="45718" marB="45718"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E6632"/>
                    </a:solidFill>
                  </a:tcPr>
                </a:tc>
                <a:extLst>
                  <a:ext uri="{0D108BD9-81ED-4DB2-BD59-A6C34878D82A}">
                    <a16:rowId xmlns:a16="http://schemas.microsoft.com/office/drawing/2014/main" val="10000"/>
                  </a:ext>
                </a:extLst>
              </a:tr>
              <a:tr h="451796">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r>
                        <a:rPr lang="en-US" sz="1050" b="1">
                          <a:latin typeface="Univers" panose="020B0503020202020204" pitchFamily="34" charset="0"/>
                        </a:rPr>
                        <a:t>Class 2</a:t>
                      </a:r>
                      <a:br>
                        <a:rPr lang="en-US" sz="1050">
                          <a:latin typeface="Univers" panose="020B0503020202020204" pitchFamily="34" charset="0"/>
                        </a:rPr>
                      </a:br>
                      <a:r>
                        <a:rPr lang="en-US" sz="1050">
                          <a:latin typeface="Univers" panose="020B0503020202020204" pitchFamily="34" charset="0"/>
                        </a:rPr>
                        <a:t>Flammable</a:t>
                      </a:r>
                    </a:p>
                    <a:p>
                      <a:r>
                        <a:rPr lang="en-US" sz="1050">
                          <a:latin typeface="Univers" panose="020B0503020202020204" pitchFamily="34" charset="0"/>
                        </a:rPr>
                        <a:t> </a:t>
                      </a:r>
                    </a:p>
                  </a:txBody>
                  <a:tcPr marL="121895" marR="121895" marT="45718" marB="45718" anchor="ctr">
                    <a:lnL w="381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pPr algn="ctr"/>
                      <a:r>
                        <a:rPr lang="en-US" sz="2000" b="1">
                          <a:latin typeface="Univers" panose="020B0503020202020204" pitchFamily="34" charset="0"/>
                        </a:rPr>
                        <a:t>A2</a:t>
                      </a:r>
                    </a:p>
                  </a:txBody>
                  <a:tcPr marL="121895" marR="121895" marT="45718" marB="45718"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8C5AA"/>
                    </a:solidFill>
                  </a:tcPr>
                </a:tc>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pPr algn="ctr"/>
                      <a:r>
                        <a:rPr lang="en-US" sz="2000" b="1">
                          <a:latin typeface="Univers" panose="020B0503020202020204" pitchFamily="34" charset="0"/>
                        </a:rPr>
                        <a:t>B2</a:t>
                      </a:r>
                    </a:p>
                  </a:txBody>
                  <a:tcPr marL="121895" marR="121895" marT="45718" marB="45718"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AC89"/>
                    </a:solidFill>
                  </a:tcPr>
                </a:tc>
                <a:extLst>
                  <a:ext uri="{0D108BD9-81ED-4DB2-BD59-A6C34878D82A}">
                    <a16:rowId xmlns:a16="http://schemas.microsoft.com/office/drawing/2014/main" val="10001"/>
                  </a:ext>
                </a:extLst>
              </a:tr>
              <a:tr h="462303">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r>
                        <a:rPr lang="en-US" sz="1050" b="1">
                          <a:latin typeface="Univers" panose="020B0503020202020204" pitchFamily="34" charset="0"/>
                        </a:rPr>
                        <a:t>Class 2L</a:t>
                      </a:r>
                    </a:p>
                    <a:p>
                      <a:r>
                        <a:rPr lang="en-US" sz="1050">
                          <a:latin typeface="Univers" panose="020B0503020202020204" pitchFamily="34" charset="0"/>
                        </a:rPr>
                        <a:t>Lower flammability</a:t>
                      </a:r>
                    </a:p>
                  </a:txBody>
                  <a:tcPr marL="121895" marR="121895" marT="45718" marB="45718" anchor="ctr">
                    <a:lnL w="381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pPr algn="ctr"/>
                      <a:r>
                        <a:rPr lang="en-US" sz="2000" b="1">
                          <a:latin typeface="Univers" panose="020B0503020202020204" pitchFamily="34" charset="0"/>
                        </a:rPr>
                        <a:t>A2L</a:t>
                      </a:r>
                    </a:p>
                  </a:txBody>
                  <a:tcPr marL="121895" marR="121895" marT="45718" marB="45718"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BDCC8"/>
                    </a:solidFill>
                  </a:tcPr>
                </a:tc>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pPr algn="ctr"/>
                      <a:r>
                        <a:rPr lang="en-US" sz="2000" b="1">
                          <a:latin typeface="Univers" panose="020B0503020202020204" pitchFamily="34" charset="0"/>
                        </a:rPr>
                        <a:t>B2L</a:t>
                      </a:r>
                    </a:p>
                  </a:txBody>
                  <a:tcPr marL="121895" marR="121895" marT="45718" marB="45718"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8C5A9"/>
                    </a:solidFill>
                  </a:tcPr>
                </a:tc>
                <a:extLst>
                  <a:ext uri="{0D108BD9-81ED-4DB2-BD59-A6C34878D82A}">
                    <a16:rowId xmlns:a16="http://schemas.microsoft.com/office/drawing/2014/main" val="10002"/>
                  </a:ext>
                </a:extLst>
              </a:tr>
              <a:tr h="430782">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r>
                        <a:rPr lang="en-US" sz="1050" b="1">
                          <a:latin typeface="Univers" panose="020B0503020202020204" pitchFamily="34" charset="0"/>
                        </a:rPr>
                        <a:t>Class 1</a:t>
                      </a:r>
                      <a:br>
                        <a:rPr lang="en-US" sz="1050">
                          <a:latin typeface="Univers" panose="020B0503020202020204" pitchFamily="34" charset="0"/>
                        </a:rPr>
                      </a:br>
                      <a:r>
                        <a:rPr lang="en-US" sz="1050">
                          <a:latin typeface="Univers" panose="020B0503020202020204" pitchFamily="34" charset="0"/>
                        </a:rPr>
                        <a:t>No flame</a:t>
                      </a:r>
                      <a:r>
                        <a:rPr lang="en-US" sz="1050" baseline="0">
                          <a:latin typeface="Univers" panose="020B0503020202020204" pitchFamily="34" charset="0"/>
                        </a:rPr>
                        <a:t> propagation</a:t>
                      </a:r>
                      <a:endParaRPr lang="en-US" sz="1050">
                        <a:latin typeface="Univers" panose="020B0503020202020204" pitchFamily="34" charset="0"/>
                      </a:endParaRPr>
                    </a:p>
                  </a:txBody>
                  <a:tcPr marL="121895" marR="121895" marT="45718" marB="45718" anchor="ctr">
                    <a:lnL w="381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pPr algn="ctr"/>
                      <a:r>
                        <a:rPr lang="en-US" sz="2000" b="1">
                          <a:latin typeface="Univers" panose="020B0503020202020204" pitchFamily="34" charset="0"/>
                        </a:rPr>
                        <a:t>A1</a:t>
                      </a:r>
                    </a:p>
                  </a:txBody>
                  <a:tcPr marL="121895" marR="121895" marT="45718" marB="45718"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CE9DB"/>
                    </a:solidFill>
                  </a:tcPr>
                </a:tc>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pPr algn="ctr"/>
                      <a:r>
                        <a:rPr lang="en-US" sz="2000" b="1">
                          <a:latin typeface="Univers" panose="020B0503020202020204" pitchFamily="34" charset="0"/>
                        </a:rPr>
                        <a:t>B1</a:t>
                      </a:r>
                    </a:p>
                  </a:txBody>
                  <a:tcPr marL="121895" marR="121895" marT="45718" marB="45718"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CDBC8"/>
                    </a:solidFill>
                  </a:tcPr>
                </a:tc>
                <a:extLst>
                  <a:ext uri="{0D108BD9-81ED-4DB2-BD59-A6C34878D82A}">
                    <a16:rowId xmlns:a16="http://schemas.microsoft.com/office/drawing/2014/main" val="10003"/>
                  </a:ext>
                </a:extLst>
              </a:tr>
              <a:tr h="332014">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endParaRPr lang="en-US" sz="1800"/>
                    </a:p>
                  </a:txBody>
                  <a:tcPr marL="121895" marR="121895" marT="45718" marB="45718"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pPr algn="ctr"/>
                      <a:r>
                        <a:rPr lang="en-US" sz="1400" b="0">
                          <a:latin typeface="Univers" panose="020B0503020202020204" pitchFamily="34" charset="0"/>
                        </a:rPr>
                        <a:t>Lower Toxicity</a:t>
                      </a:r>
                    </a:p>
                  </a:txBody>
                  <a:tcPr marL="121895" marR="121895" marT="45718" marB="45718"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pPr algn="ctr"/>
                      <a:r>
                        <a:rPr lang="en-US" sz="1400" b="0" dirty="0">
                          <a:latin typeface="Univers" panose="020B0503020202020204" pitchFamily="34" charset="0"/>
                        </a:rPr>
                        <a:t>Higher Toxicity</a:t>
                      </a:r>
                    </a:p>
                  </a:txBody>
                  <a:tcPr marL="121895" marR="121895" marT="45718" marB="45718"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73714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54F24-3B5C-48DB-A4B4-30CECC24FEED}"/>
              </a:ext>
            </a:extLst>
          </p:cNvPr>
          <p:cNvSpPr>
            <a:spLocks noGrp="1"/>
          </p:cNvSpPr>
          <p:nvPr>
            <p:ph type="title"/>
          </p:nvPr>
        </p:nvSpPr>
        <p:spPr/>
        <p:txBody>
          <a:bodyPr>
            <a:normAutofit/>
          </a:bodyPr>
          <a:lstStyle/>
          <a:p>
            <a:r>
              <a:rPr lang="en-US"/>
              <a:t>ASHRAE Standard 34 Basics: RCL</a:t>
            </a:r>
            <a:endParaRPr lang="en-US" b="0"/>
          </a:p>
        </p:txBody>
      </p:sp>
      <p:sp>
        <p:nvSpPr>
          <p:cNvPr id="19" name="Footer Placeholder 4">
            <a:extLst>
              <a:ext uri="{FF2B5EF4-FFF2-40B4-BE49-F238E27FC236}">
                <a16:creationId xmlns:a16="http://schemas.microsoft.com/office/drawing/2014/main" id="{119A4585-036C-1542-BE81-F9796F54C3FC}"/>
              </a:ext>
            </a:extLst>
          </p:cNvPr>
          <p:cNvSpPr>
            <a:spLocks noGrp="1"/>
          </p:cNvSpPr>
          <p:nvPr>
            <p:ph type="ftr" sz="quarter" idx="3"/>
          </p:nvPr>
        </p:nvSpPr>
        <p:spPr>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graphicFrame>
        <p:nvGraphicFramePr>
          <p:cNvPr id="7" name="Diagram 6">
            <a:extLst>
              <a:ext uri="{FF2B5EF4-FFF2-40B4-BE49-F238E27FC236}">
                <a16:creationId xmlns:a16="http://schemas.microsoft.com/office/drawing/2014/main" id="{C80E70EB-7AA2-2FF4-1085-98D5268ED520}"/>
              </a:ext>
            </a:extLst>
          </p:cNvPr>
          <p:cNvGraphicFramePr/>
          <p:nvPr>
            <p:extLst>
              <p:ext uri="{D42A27DB-BD31-4B8C-83A1-F6EECF244321}">
                <p14:modId xmlns:p14="http://schemas.microsoft.com/office/powerpoint/2010/main" val="1311474514"/>
              </p:ext>
            </p:extLst>
          </p:nvPr>
        </p:nvGraphicFramePr>
        <p:xfrm>
          <a:off x="2177890" y="1281053"/>
          <a:ext cx="4768060" cy="35732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ontent Placeholder 5">
            <a:extLst>
              <a:ext uri="{FF2B5EF4-FFF2-40B4-BE49-F238E27FC236}">
                <a16:creationId xmlns:a16="http://schemas.microsoft.com/office/drawing/2014/main" id="{309F226C-7A79-70D7-9DF6-D3E2D85A10EF}"/>
              </a:ext>
            </a:extLst>
          </p:cNvPr>
          <p:cNvSpPr txBox="1">
            <a:spLocks/>
          </p:cNvSpPr>
          <p:nvPr/>
        </p:nvSpPr>
        <p:spPr>
          <a:xfrm>
            <a:off x="1299028" y="602764"/>
            <a:ext cx="6812642" cy="314325"/>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a:solidFill>
                  <a:schemeClr val="tx1"/>
                </a:solidFill>
              </a:rPr>
              <a:t>Refrigerant Concentration Limit</a:t>
            </a:r>
            <a:br>
              <a:rPr lang="en-US">
                <a:solidFill>
                  <a:schemeClr val="tx1"/>
                </a:solidFill>
              </a:rPr>
            </a:br>
            <a:r>
              <a:rPr lang="en-US">
                <a:solidFill>
                  <a:schemeClr val="tx1"/>
                </a:solidFill>
              </a:rPr>
              <a:t>Maximum allowable concentration of refrigerant based on worst case of:</a:t>
            </a:r>
          </a:p>
          <a:p>
            <a:pPr algn="ctr"/>
            <a:endParaRPr lang="en-US">
              <a:solidFill>
                <a:schemeClr val="tx1"/>
              </a:solidFill>
            </a:endParaRPr>
          </a:p>
        </p:txBody>
      </p:sp>
    </p:spTree>
    <p:custDataLst>
      <p:tags r:id="rId1"/>
    </p:custDataLst>
    <p:extLst>
      <p:ext uri="{BB962C8B-B14F-4D97-AF65-F5344CB8AC3E}">
        <p14:creationId xmlns:p14="http://schemas.microsoft.com/office/powerpoint/2010/main" val="20479517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DE5697-32E9-EEB8-2E63-F1CD85E708C0}"/>
              </a:ext>
            </a:extLst>
          </p:cNvPr>
          <p:cNvSpPr>
            <a:spLocks noGrp="1"/>
          </p:cNvSpPr>
          <p:nvPr>
            <p:ph type="title"/>
          </p:nvPr>
        </p:nvSpPr>
        <p:spPr/>
        <p:txBody>
          <a:bodyPr/>
          <a:lstStyle/>
          <a:p>
            <a:r>
              <a:rPr lang="en-US"/>
              <a:t>A2L Refrigerants – How Flammable Are They?</a:t>
            </a:r>
          </a:p>
        </p:txBody>
      </p:sp>
      <p:sp>
        <p:nvSpPr>
          <p:cNvPr id="11" name="Content Placeholder 5">
            <a:extLst>
              <a:ext uri="{FF2B5EF4-FFF2-40B4-BE49-F238E27FC236}">
                <a16:creationId xmlns:a16="http://schemas.microsoft.com/office/drawing/2014/main" id="{C9CE9227-662D-8622-62C3-40331961F8D8}"/>
              </a:ext>
            </a:extLst>
          </p:cNvPr>
          <p:cNvSpPr txBox="1">
            <a:spLocks/>
          </p:cNvSpPr>
          <p:nvPr/>
        </p:nvSpPr>
        <p:spPr>
          <a:xfrm>
            <a:off x="86203" y="1159982"/>
            <a:ext cx="2386336" cy="3445779"/>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4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4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solidFill>
                  <a:srgbClr val="555555"/>
                </a:solidFill>
              </a:rPr>
              <a:t>Burning Velocity (S</a:t>
            </a:r>
            <a:r>
              <a:rPr lang="en-US" baseline="-25000">
                <a:solidFill>
                  <a:srgbClr val="555555"/>
                </a:solidFill>
              </a:rPr>
              <a:t>u</a:t>
            </a:r>
            <a:r>
              <a:rPr lang="en-US">
                <a:solidFill>
                  <a:srgbClr val="555555"/>
                </a:solidFill>
              </a:rPr>
              <a:t>)</a:t>
            </a:r>
          </a:p>
          <a:p>
            <a:pPr lvl="2"/>
            <a:r>
              <a:rPr lang="en-US"/>
              <a:t>How fast does a flame propagate (&lt;0.1 m/s)</a:t>
            </a:r>
          </a:p>
          <a:p>
            <a:r>
              <a:rPr lang="en-US">
                <a:solidFill>
                  <a:srgbClr val="555555"/>
                </a:solidFill>
              </a:rPr>
              <a:t>Heat of combustion (HOC)</a:t>
            </a:r>
          </a:p>
          <a:p>
            <a:pPr lvl="2"/>
            <a:r>
              <a:rPr lang="en-US"/>
              <a:t>How much energy is released by burning (&lt; 1900 kJ/kg)</a:t>
            </a:r>
          </a:p>
          <a:p>
            <a:r>
              <a:rPr lang="en-US">
                <a:solidFill>
                  <a:srgbClr val="555555"/>
                </a:solidFill>
              </a:rPr>
              <a:t>Lower Flammability Limit (LFL)</a:t>
            </a:r>
          </a:p>
          <a:p>
            <a:pPr lvl="2"/>
            <a:r>
              <a:rPr lang="en-US"/>
              <a:t>What is the concentration required to burn (&gt; 0.1 kg/m</a:t>
            </a:r>
            <a:r>
              <a:rPr lang="en-US" baseline="30000"/>
              <a:t>3</a:t>
            </a:r>
            <a:r>
              <a:rPr lang="en-US"/>
              <a:t>)</a:t>
            </a:r>
          </a:p>
        </p:txBody>
      </p:sp>
      <p:sp>
        <p:nvSpPr>
          <p:cNvPr id="14" name="Content Placeholder 6">
            <a:extLst>
              <a:ext uri="{FF2B5EF4-FFF2-40B4-BE49-F238E27FC236}">
                <a16:creationId xmlns:a16="http://schemas.microsoft.com/office/drawing/2014/main" id="{611CEBD4-E69F-6CCE-0B9F-C2C74E1DB277}"/>
              </a:ext>
            </a:extLst>
          </p:cNvPr>
          <p:cNvSpPr txBox="1">
            <a:spLocks/>
          </p:cNvSpPr>
          <p:nvPr/>
        </p:nvSpPr>
        <p:spPr>
          <a:xfrm>
            <a:off x="86203" y="632836"/>
            <a:ext cx="2525324" cy="387179"/>
          </a:xfrm>
          <a:prstGeom prst="rect">
            <a:avLst/>
          </a:prstGeom>
        </p:spPr>
        <p:txBody>
          <a:bodyPr vert="horz" lIns="91440" tIns="45720" rIns="91440" bIns="45720" rtlCol="0" anchor="ctr">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4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4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A2Ls have ‘lower flammability’</a:t>
            </a:r>
          </a:p>
        </p:txBody>
      </p:sp>
      <p:sp>
        <p:nvSpPr>
          <p:cNvPr id="28" name="Content Placeholder 4">
            <a:extLst>
              <a:ext uri="{FF2B5EF4-FFF2-40B4-BE49-F238E27FC236}">
                <a16:creationId xmlns:a16="http://schemas.microsoft.com/office/drawing/2014/main" id="{707B6A8B-71AB-5591-BA60-4A5B879F8660}"/>
              </a:ext>
            </a:extLst>
          </p:cNvPr>
          <p:cNvSpPr txBox="1">
            <a:spLocks/>
          </p:cNvSpPr>
          <p:nvPr/>
        </p:nvSpPr>
        <p:spPr>
          <a:xfrm>
            <a:off x="3541769" y="669250"/>
            <a:ext cx="8699488" cy="314349"/>
          </a:xfrm>
          <a:prstGeom prst="rect">
            <a:avLst/>
          </a:prstGeom>
        </p:spPr>
        <p:txBody>
          <a:bodyPr vert="horz" lIns="91440" tIns="45720" rIns="91440" bIns="45720" rtlCol="0" anchor="ctr">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rgbClr val="555555"/>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rgbClr val="555555"/>
                </a:solidFill>
                <a:latin typeface="+mn-lt"/>
                <a:ea typeface="+mn-ea"/>
                <a:cs typeface="+mn-cs"/>
              </a:defRPr>
            </a:lvl3pPr>
            <a:lvl4pPr marL="0" indent="0" algn="l" defTabSz="914400" rtl="0" eaLnBrk="1" latinLnBrk="0" hangingPunct="1">
              <a:spcBef>
                <a:spcPts val="0"/>
              </a:spcBef>
              <a:spcAft>
                <a:spcPts val="1000"/>
              </a:spcAft>
              <a:buFontTx/>
              <a:buNone/>
              <a:defRPr sz="1400" kern="1200">
                <a:solidFill>
                  <a:srgbClr val="555555"/>
                </a:solidFill>
                <a:latin typeface="+mn-lt"/>
                <a:ea typeface="+mn-ea"/>
                <a:cs typeface="+mn-cs"/>
              </a:defRPr>
            </a:lvl4pPr>
            <a:lvl5pPr marL="1828800" indent="-1828800" algn="ctr" defTabSz="914400" rtl="0" eaLnBrk="1" latinLnBrk="0" hangingPunct="1">
              <a:spcBef>
                <a:spcPts val="0"/>
              </a:spcBef>
              <a:spcAft>
                <a:spcPts val="1000"/>
              </a:spcAft>
              <a:buFontTx/>
              <a:buNone/>
              <a:defRPr sz="14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Relatively lower burning velocity &amp; heat generation</a:t>
            </a:r>
          </a:p>
        </p:txBody>
      </p:sp>
      <p:pic>
        <p:nvPicPr>
          <p:cNvPr id="29" name="Picture 28">
            <a:extLst>
              <a:ext uri="{FF2B5EF4-FFF2-40B4-BE49-F238E27FC236}">
                <a16:creationId xmlns:a16="http://schemas.microsoft.com/office/drawing/2014/main" id="{120A2939-5F33-4F44-56FD-D26A69B6E689}"/>
              </a:ext>
            </a:extLst>
          </p:cNvPr>
          <p:cNvPicPr>
            <a:picLocks noChangeAspect="1"/>
          </p:cNvPicPr>
          <p:nvPr/>
        </p:nvPicPr>
        <p:blipFill>
          <a:blip r:embed="rId3"/>
          <a:stretch>
            <a:fillRect/>
          </a:stretch>
        </p:blipFill>
        <p:spPr>
          <a:xfrm>
            <a:off x="2953411" y="1028523"/>
            <a:ext cx="6192293" cy="3231977"/>
          </a:xfrm>
          <a:prstGeom prst="rect">
            <a:avLst/>
          </a:prstGeom>
        </p:spPr>
      </p:pic>
      <p:cxnSp>
        <p:nvCxnSpPr>
          <p:cNvPr id="7" name="Straight Connector 6">
            <a:extLst>
              <a:ext uri="{FF2B5EF4-FFF2-40B4-BE49-F238E27FC236}">
                <a16:creationId xmlns:a16="http://schemas.microsoft.com/office/drawing/2014/main" id="{611D9910-4A05-58FF-A84B-910BE17509B8}"/>
              </a:ext>
            </a:extLst>
          </p:cNvPr>
          <p:cNvCxnSpPr>
            <a:cxnSpLocks/>
          </p:cNvCxnSpPr>
          <p:nvPr/>
        </p:nvCxnSpPr>
        <p:spPr>
          <a:xfrm flipV="1">
            <a:off x="2856937" y="632836"/>
            <a:ext cx="0" cy="4217142"/>
          </a:xfrm>
          <a:prstGeom prst="line">
            <a:avLst/>
          </a:prstGeom>
          <a:ln>
            <a:headEnd type="none" w="med" len="med"/>
          </a:ln>
        </p:spPr>
        <p:style>
          <a:lnRef idx="1">
            <a:schemeClr val="dk1"/>
          </a:lnRef>
          <a:fillRef idx="0">
            <a:schemeClr val="dk1"/>
          </a:fillRef>
          <a:effectRef idx="0">
            <a:schemeClr val="dk1"/>
          </a:effectRef>
          <a:fontRef idx="minor">
            <a:schemeClr val="tx1"/>
          </a:fontRef>
        </p:style>
      </p:cxnSp>
      <p:sp>
        <p:nvSpPr>
          <p:cNvPr id="12" name="Oval 11">
            <a:extLst>
              <a:ext uri="{FF2B5EF4-FFF2-40B4-BE49-F238E27FC236}">
                <a16:creationId xmlns:a16="http://schemas.microsoft.com/office/drawing/2014/main" id="{BE4D5592-F440-273B-9E42-F95DC2AF38B4}"/>
              </a:ext>
            </a:extLst>
          </p:cNvPr>
          <p:cNvSpPr/>
          <p:nvPr/>
        </p:nvSpPr>
        <p:spPr>
          <a:xfrm rot="533094">
            <a:off x="3829276" y="3259129"/>
            <a:ext cx="760458" cy="349503"/>
          </a:xfrm>
          <a:prstGeom prst="ellipse">
            <a:avLst/>
          </a:prstGeom>
          <a:ln>
            <a:solidFill>
              <a:srgbClr val="FF0000"/>
            </a:solidFill>
          </a:ln>
        </p:spPr>
        <p:txBody>
          <a:bodyPr wrap="square" lIns="91440" tIns="91440" rIns="91440" bIns="91440" rtlCol="0" anchor="ctr">
            <a:noAutofit/>
          </a:bodyPr>
          <a:lstStyle/>
          <a:p>
            <a:pPr algn="l">
              <a:spcAft>
                <a:spcPts val="400"/>
              </a:spcAft>
            </a:pPr>
            <a:endParaRPr lang="en-US" sz="1600" b="1">
              <a:solidFill>
                <a:schemeClr val="tx2"/>
              </a:solidFill>
            </a:endParaRPr>
          </a:p>
        </p:txBody>
      </p:sp>
      <p:sp>
        <p:nvSpPr>
          <p:cNvPr id="2" name="Arrow: Right 10">
            <a:extLst>
              <a:ext uri="{FF2B5EF4-FFF2-40B4-BE49-F238E27FC236}">
                <a16:creationId xmlns:a16="http://schemas.microsoft.com/office/drawing/2014/main" id="{7C6A2C32-B020-3BFE-7CBC-65B30F2F3473}"/>
              </a:ext>
            </a:extLst>
          </p:cNvPr>
          <p:cNvSpPr/>
          <p:nvPr/>
        </p:nvSpPr>
        <p:spPr>
          <a:xfrm flipH="1">
            <a:off x="5291956" y="4114977"/>
            <a:ext cx="2138338" cy="750590"/>
          </a:xfrm>
          <a:custGeom>
            <a:avLst/>
            <a:gdLst>
              <a:gd name="connsiteX0" fmla="*/ 0 w 5698541"/>
              <a:gd name="connsiteY0" fmla="*/ 151071 h 750590"/>
              <a:gd name="connsiteX1" fmla="*/ 5323246 w 5698541"/>
              <a:gd name="connsiteY1" fmla="*/ 151071 h 750590"/>
              <a:gd name="connsiteX2" fmla="*/ 5323246 w 5698541"/>
              <a:gd name="connsiteY2" fmla="*/ 0 h 750590"/>
              <a:gd name="connsiteX3" fmla="*/ 5698541 w 5698541"/>
              <a:gd name="connsiteY3" fmla="*/ 375295 h 750590"/>
              <a:gd name="connsiteX4" fmla="*/ 5323246 w 5698541"/>
              <a:gd name="connsiteY4" fmla="*/ 750590 h 750590"/>
              <a:gd name="connsiteX5" fmla="*/ 5323246 w 5698541"/>
              <a:gd name="connsiteY5" fmla="*/ 599519 h 750590"/>
              <a:gd name="connsiteX6" fmla="*/ 0 w 5698541"/>
              <a:gd name="connsiteY6" fmla="*/ 599519 h 750590"/>
              <a:gd name="connsiteX7" fmla="*/ 0 w 5698541"/>
              <a:gd name="connsiteY7" fmla="*/ 151071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99519 h 750590"/>
              <a:gd name="connsiteX7" fmla="*/ 0 w 5705856"/>
              <a:gd name="connsiteY7" fmla="*/ 231539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31539 h 750590"/>
              <a:gd name="connsiteX0" fmla="*/ 0 w 5705856"/>
              <a:gd name="connsiteY0" fmla="*/ 268115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68115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97376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453215 h 750590"/>
              <a:gd name="connsiteX7" fmla="*/ 0 w 5705856"/>
              <a:gd name="connsiteY7" fmla="*/ 297376 h 75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5856" h="750590">
                <a:moveTo>
                  <a:pt x="0" y="297376"/>
                </a:moveTo>
                <a:lnTo>
                  <a:pt x="5330561" y="151071"/>
                </a:lnTo>
                <a:lnTo>
                  <a:pt x="5330561" y="0"/>
                </a:lnTo>
                <a:lnTo>
                  <a:pt x="5705856" y="375295"/>
                </a:lnTo>
                <a:lnTo>
                  <a:pt x="5330561" y="750590"/>
                </a:lnTo>
                <a:lnTo>
                  <a:pt x="5330561" y="599519"/>
                </a:lnTo>
                <a:lnTo>
                  <a:pt x="7315" y="453215"/>
                </a:lnTo>
                <a:lnTo>
                  <a:pt x="0" y="297376"/>
                </a:lnTo>
                <a:close/>
              </a:path>
            </a:pathLst>
          </a:custGeom>
          <a:gradFill flip="none" rotWithShape="1">
            <a:gsLst>
              <a:gs pos="0">
                <a:srgbClr val="0597E0"/>
              </a:gs>
              <a:gs pos="100000">
                <a:schemeClr val="lt1">
                  <a:shade val="100000"/>
                  <a:satMod val="115000"/>
                </a:schemeClr>
              </a:gs>
            </a:gsLst>
            <a:lin ang="10800000" scaled="1"/>
            <a:tileRect/>
          </a:gradFill>
          <a:ln>
            <a:solidFill>
              <a:schemeClr val="bg1"/>
            </a:solidFill>
          </a:ln>
        </p:spPr>
        <p:style>
          <a:lnRef idx="2">
            <a:schemeClr val="accent3"/>
          </a:lnRef>
          <a:fillRef idx="1">
            <a:schemeClr val="lt1"/>
          </a:fillRef>
          <a:effectRef idx="0">
            <a:schemeClr val="accent3"/>
          </a:effectRef>
          <a:fontRef idx="minor">
            <a:schemeClr val="dk1"/>
          </a:fontRef>
        </p:style>
        <p:txBody>
          <a:bodyPr wrap="square" lIns="91440" tIns="91440" rIns="91440" bIns="91440" rtlCol="0" anchor="ctr">
            <a:noAutofit/>
          </a:bodyPr>
          <a:lstStyle/>
          <a:p>
            <a:pPr algn="ctr">
              <a:spcAft>
                <a:spcPts val="400"/>
              </a:spcAft>
            </a:pPr>
            <a:r>
              <a:rPr lang="en-US" sz="1600" b="1">
                <a:solidFill>
                  <a:schemeClr val="tx1"/>
                </a:solidFill>
              </a:rPr>
              <a:t>Lower = Better</a:t>
            </a:r>
          </a:p>
        </p:txBody>
      </p:sp>
    </p:spTree>
    <p:extLst>
      <p:ext uri="{BB962C8B-B14F-4D97-AF65-F5344CB8AC3E}">
        <p14:creationId xmlns:p14="http://schemas.microsoft.com/office/powerpoint/2010/main" val="1873353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7DDA8D15-6999-F5BB-929F-838B621F7C8D}"/>
              </a:ext>
            </a:extLst>
          </p:cNvPr>
          <p:cNvPicPr>
            <a:picLocks noChangeAspect="1"/>
          </p:cNvPicPr>
          <p:nvPr/>
        </p:nvPicPr>
        <p:blipFill>
          <a:blip r:embed="rId3"/>
          <a:stretch>
            <a:fillRect/>
          </a:stretch>
        </p:blipFill>
        <p:spPr>
          <a:xfrm>
            <a:off x="2933702" y="1184943"/>
            <a:ext cx="5968254" cy="3287492"/>
          </a:xfrm>
          <a:prstGeom prst="rect">
            <a:avLst/>
          </a:prstGeom>
        </p:spPr>
      </p:pic>
      <p:sp>
        <p:nvSpPr>
          <p:cNvPr id="4" name="Title 3">
            <a:extLst>
              <a:ext uri="{FF2B5EF4-FFF2-40B4-BE49-F238E27FC236}">
                <a16:creationId xmlns:a16="http://schemas.microsoft.com/office/drawing/2014/main" id="{5DDE5697-32E9-EEB8-2E63-F1CD85E708C0}"/>
              </a:ext>
            </a:extLst>
          </p:cNvPr>
          <p:cNvSpPr>
            <a:spLocks noGrp="1"/>
          </p:cNvSpPr>
          <p:nvPr>
            <p:ph type="title"/>
          </p:nvPr>
        </p:nvSpPr>
        <p:spPr/>
        <p:txBody>
          <a:bodyPr/>
          <a:lstStyle/>
          <a:p>
            <a:r>
              <a:rPr lang="en-US"/>
              <a:t>A2L Refrigerants – How Flammable Are They?</a:t>
            </a:r>
          </a:p>
        </p:txBody>
      </p:sp>
      <p:sp>
        <p:nvSpPr>
          <p:cNvPr id="5" name="Content Placeholder 4">
            <a:extLst>
              <a:ext uri="{FF2B5EF4-FFF2-40B4-BE49-F238E27FC236}">
                <a16:creationId xmlns:a16="http://schemas.microsoft.com/office/drawing/2014/main" id="{297BEB01-79E8-1D23-074E-6C4A89913B22}"/>
              </a:ext>
            </a:extLst>
          </p:cNvPr>
          <p:cNvSpPr>
            <a:spLocks noGrp="1"/>
          </p:cNvSpPr>
          <p:nvPr>
            <p:ph sz="quarter" idx="10"/>
          </p:nvPr>
        </p:nvSpPr>
        <p:spPr>
          <a:xfrm>
            <a:off x="3518603" y="672260"/>
            <a:ext cx="8699488" cy="314349"/>
          </a:xfrm>
        </p:spPr>
        <p:txBody>
          <a:bodyPr anchor="ctr"/>
          <a:lstStyle/>
          <a:p>
            <a:r>
              <a:rPr lang="en-US"/>
              <a:t>More difficult to ignite / higher concentration required </a:t>
            </a:r>
          </a:p>
        </p:txBody>
      </p:sp>
      <p:sp>
        <p:nvSpPr>
          <p:cNvPr id="41" name="Content Placeholder 6">
            <a:extLst>
              <a:ext uri="{FF2B5EF4-FFF2-40B4-BE49-F238E27FC236}">
                <a16:creationId xmlns:a16="http://schemas.microsoft.com/office/drawing/2014/main" id="{1F95A4B9-36D3-4BA5-E6C5-D116041F21EA}"/>
              </a:ext>
            </a:extLst>
          </p:cNvPr>
          <p:cNvSpPr txBox="1">
            <a:spLocks/>
          </p:cNvSpPr>
          <p:nvPr/>
        </p:nvSpPr>
        <p:spPr>
          <a:xfrm>
            <a:off x="86203" y="632836"/>
            <a:ext cx="2525324" cy="387179"/>
          </a:xfrm>
          <a:prstGeom prst="rect">
            <a:avLst/>
          </a:prstGeom>
        </p:spPr>
        <p:txBody>
          <a:bodyPr vert="horz" lIns="91440" tIns="45720" rIns="91440" bIns="45720" rtlCol="0" anchor="ctr">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4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4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A2Ls have ‘lower flammability’</a:t>
            </a:r>
          </a:p>
        </p:txBody>
      </p:sp>
      <p:cxnSp>
        <p:nvCxnSpPr>
          <p:cNvPr id="42" name="Straight Connector 41">
            <a:extLst>
              <a:ext uri="{FF2B5EF4-FFF2-40B4-BE49-F238E27FC236}">
                <a16:creationId xmlns:a16="http://schemas.microsoft.com/office/drawing/2014/main" id="{0EA747B1-A131-E481-7621-8424C4B76F64}"/>
              </a:ext>
            </a:extLst>
          </p:cNvPr>
          <p:cNvCxnSpPr>
            <a:cxnSpLocks/>
          </p:cNvCxnSpPr>
          <p:nvPr/>
        </p:nvCxnSpPr>
        <p:spPr>
          <a:xfrm flipV="1">
            <a:off x="2856937" y="632836"/>
            <a:ext cx="0" cy="4217142"/>
          </a:xfrm>
          <a:prstGeom prst="line">
            <a:avLst/>
          </a:prstGeom>
          <a:ln>
            <a:headEnd type="none" w="med" len="med"/>
          </a:ln>
        </p:spPr>
        <p:style>
          <a:lnRef idx="1">
            <a:schemeClr val="dk1"/>
          </a:lnRef>
          <a:fillRef idx="0">
            <a:schemeClr val="dk1"/>
          </a:fillRef>
          <a:effectRef idx="0">
            <a:schemeClr val="dk1"/>
          </a:effectRef>
          <a:fontRef idx="minor">
            <a:schemeClr val="tx1"/>
          </a:fontRef>
        </p:style>
      </p:cxnSp>
      <p:sp>
        <p:nvSpPr>
          <p:cNvPr id="43" name="Content Placeholder 5">
            <a:extLst>
              <a:ext uri="{FF2B5EF4-FFF2-40B4-BE49-F238E27FC236}">
                <a16:creationId xmlns:a16="http://schemas.microsoft.com/office/drawing/2014/main" id="{E7995E44-BE16-2B22-5AA6-AE66EBC90B64}"/>
              </a:ext>
            </a:extLst>
          </p:cNvPr>
          <p:cNvSpPr txBox="1">
            <a:spLocks/>
          </p:cNvSpPr>
          <p:nvPr/>
        </p:nvSpPr>
        <p:spPr>
          <a:xfrm>
            <a:off x="86203" y="1159982"/>
            <a:ext cx="2386336" cy="3445779"/>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4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4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solidFill>
                  <a:srgbClr val="555555"/>
                </a:solidFill>
              </a:rPr>
              <a:t>Burning Velocity (S</a:t>
            </a:r>
            <a:r>
              <a:rPr lang="en-US" baseline="-25000">
                <a:solidFill>
                  <a:srgbClr val="555555"/>
                </a:solidFill>
              </a:rPr>
              <a:t>u</a:t>
            </a:r>
            <a:r>
              <a:rPr lang="en-US">
                <a:solidFill>
                  <a:srgbClr val="555555"/>
                </a:solidFill>
              </a:rPr>
              <a:t>)</a:t>
            </a:r>
          </a:p>
          <a:p>
            <a:pPr lvl="2"/>
            <a:r>
              <a:rPr lang="en-US"/>
              <a:t>How fast does a flame propagate (&lt;0.1 m/s)</a:t>
            </a:r>
          </a:p>
          <a:p>
            <a:r>
              <a:rPr lang="en-US">
                <a:solidFill>
                  <a:srgbClr val="555555"/>
                </a:solidFill>
              </a:rPr>
              <a:t>Heat of combustion (HOC)</a:t>
            </a:r>
          </a:p>
          <a:p>
            <a:pPr lvl="2"/>
            <a:r>
              <a:rPr lang="en-US"/>
              <a:t>How much energy is released by burning (&lt; 1900 kJ/kg)</a:t>
            </a:r>
          </a:p>
          <a:p>
            <a:r>
              <a:rPr lang="en-US">
                <a:solidFill>
                  <a:srgbClr val="555555"/>
                </a:solidFill>
              </a:rPr>
              <a:t>Lower Flammability Limit (LFL)</a:t>
            </a:r>
          </a:p>
          <a:p>
            <a:pPr lvl="2"/>
            <a:r>
              <a:rPr lang="en-US"/>
              <a:t>What is the concentration required to burn (&gt; 0.1 kg/m</a:t>
            </a:r>
            <a:r>
              <a:rPr lang="en-US" baseline="30000"/>
              <a:t>3</a:t>
            </a:r>
            <a:r>
              <a:rPr lang="en-US"/>
              <a:t>)</a:t>
            </a:r>
          </a:p>
        </p:txBody>
      </p:sp>
      <p:sp>
        <p:nvSpPr>
          <p:cNvPr id="53" name="Oval 52">
            <a:extLst>
              <a:ext uri="{FF2B5EF4-FFF2-40B4-BE49-F238E27FC236}">
                <a16:creationId xmlns:a16="http://schemas.microsoft.com/office/drawing/2014/main" id="{6DFDF460-E06F-F381-F9EA-590242A31BF7}"/>
              </a:ext>
            </a:extLst>
          </p:cNvPr>
          <p:cNvSpPr/>
          <p:nvPr/>
        </p:nvSpPr>
        <p:spPr>
          <a:xfrm rot="533094">
            <a:off x="7660077" y="1550722"/>
            <a:ext cx="1029851" cy="453886"/>
          </a:xfrm>
          <a:prstGeom prst="ellipse">
            <a:avLst/>
          </a:prstGeom>
          <a:ln>
            <a:solidFill>
              <a:srgbClr val="FF0000"/>
            </a:solidFill>
          </a:ln>
        </p:spPr>
        <p:txBody>
          <a:bodyPr wrap="square" lIns="91440" tIns="91440" rIns="91440" bIns="91440" rtlCol="0" anchor="ctr">
            <a:noAutofit/>
          </a:bodyPr>
          <a:lstStyle/>
          <a:p>
            <a:pPr algn="l">
              <a:spcAft>
                <a:spcPts val="400"/>
              </a:spcAft>
            </a:pPr>
            <a:endParaRPr lang="en-US" sz="1600" b="1">
              <a:solidFill>
                <a:schemeClr val="tx2"/>
              </a:solidFill>
            </a:endParaRPr>
          </a:p>
        </p:txBody>
      </p:sp>
      <p:sp>
        <p:nvSpPr>
          <p:cNvPr id="2" name="Arrow: Right 10">
            <a:extLst>
              <a:ext uri="{FF2B5EF4-FFF2-40B4-BE49-F238E27FC236}">
                <a16:creationId xmlns:a16="http://schemas.microsoft.com/office/drawing/2014/main" id="{9C558323-CC5E-E3B7-237C-9CDDD193C67F}"/>
              </a:ext>
            </a:extLst>
          </p:cNvPr>
          <p:cNvSpPr/>
          <p:nvPr/>
        </p:nvSpPr>
        <p:spPr>
          <a:xfrm>
            <a:off x="4974431" y="4374695"/>
            <a:ext cx="2048935" cy="671513"/>
          </a:xfrm>
          <a:custGeom>
            <a:avLst/>
            <a:gdLst>
              <a:gd name="connsiteX0" fmla="*/ 0 w 5698541"/>
              <a:gd name="connsiteY0" fmla="*/ 151071 h 750590"/>
              <a:gd name="connsiteX1" fmla="*/ 5323246 w 5698541"/>
              <a:gd name="connsiteY1" fmla="*/ 151071 h 750590"/>
              <a:gd name="connsiteX2" fmla="*/ 5323246 w 5698541"/>
              <a:gd name="connsiteY2" fmla="*/ 0 h 750590"/>
              <a:gd name="connsiteX3" fmla="*/ 5698541 w 5698541"/>
              <a:gd name="connsiteY3" fmla="*/ 375295 h 750590"/>
              <a:gd name="connsiteX4" fmla="*/ 5323246 w 5698541"/>
              <a:gd name="connsiteY4" fmla="*/ 750590 h 750590"/>
              <a:gd name="connsiteX5" fmla="*/ 5323246 w 5698541"/>
              <a:gd name="connsiteY5" fmla="*/ 599519 h 750590"/>
              <a:gd name="connsiteX6" fmla="*/ 0 w 5698541"/>
              <a:gd name="connsiteY6" fmla="*/ 599519 h 750590"/>
              <a:gd name="connsiteX7" fmla="*/ 0 w 5698541"/>
              <a:gd name="connsiteY7" fmla="*/ 151071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99519 h 750590"/>
              <a:gd name="connsiteX7" fmla="*/ 0 w 5705856"/>
              <a:gd name="connsiteY7" fmla="*/ 231539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31539 h 750590"/>
              <a:gd name="connsiteX0" fmla="*/ 0 w 5705856"/>
              <a:gd name="connsiteY0" fmla="*/ 268115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68115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97376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453215 h 750590"/>
              <a:gd name="connsiteX7" fmla="*/ 0 w 5705856"/>
              <a:gd name="connsiteY7" fmla="*/ 297376 h 75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5856" h="750590">
                <a:moveTo>
                  <a:pt x="0" y="297376"/>
                </a:moveTo>
                <a:lnTo>
                  <a:pt x="5330561" y="151071"/>
                </a:lnTo>
                <a:lnTo>
                  <a:pt x="5330561" y="0"/>
                </a:lnTo>
                <a:lnTo>
                  <a:pt x="5705856" y="375295"/>
                </a:lnTo>
                <a:lnTo>
                  <a:pt x="5330561" y="750590"/>
                </a:lnTo>
                <a:lnTo>
                  <a:pt x="5330561" y="599519"/>
                </a:lnTo>
                <a:lnTo>
                  <a:pt x="7315" y="453215"/>
                </a:lnTo>
                <a:lnTo>
                  <a:pt x="0" y="297376"/>
                </a:lnTo>
                <a:close/>
              </a:path>
            </a:pathLst>
          </a:custGeom>
          <a:gradFill flip="none" rotWithShape="1">
            <a:gsLst>
              <a:gs pos="0">
                <a:srgbClr val="0597E0"/>
              </a:gs>
              <a:gs pos="100000">
                <a:schemeClr val="lt1">
                  <a:shade val="100000"/>
                  <a:satMod val="115000"/>
                </a:schemeClr>
              </a:gs>
            </a:gsLst>
            <a:lin ang="10800000" scaled="1"/>
            <a:tileRect/>
          </a:gradFill>
          <a:ln>
            <a:solidFill>
              <a:schemeClr val="bg1"/>
            </a:solidFill>
          </a:ln>
        </p:spPr>
        <p:style>
          <a:lnRef idx="2">
            <a:schemeClr val="accent3"/>
          </a:lnRef>
          <a:fillRef idx="1">
            <a:schemeClr val="lt1"/>
          </a:fillRef>
          <a:effectRef idx="0">
            <a:schemeClr val="accent3"/>
          </a:effectRef>
          <a:fontRef idx="minor">
            <a:schemeClr val="dk1"/>
          </a:fontRef>
        </p:style>
        <p:txBody>
          <a:bodyPr wrap="square" lIns="91440" tIns="91440" rIns="91440" bIns="91440" rtlCol="0" anchor="ctr">
            <a:noAutofit/>
          </a:bodyPr>
          <a:lstStyle/>
          <a:p>
            <a:pPr algn="ctr">
              <a:spcAft>
                <a:spcPts val="400"/>
              </a:spcAft>
            </a:pPr>
            <a:r>
              <a:rPr lang="en-US" sz="1600" b="1">
                <a:solidFill>
                  <a:schemeClr val="tx1"/>
                </a:solidFill>
              </a:rPr>
              <a:t>Higher = Better</a:t>
            </a:r>
          </a:p>
        </p:txBody>
      </p:sp>
    </p:spTree>
    <p:extLst>
      <p:ext uri="{BB962C8B-B14F-4D97-AF65-F5344CB8AC3E}">
        <p14:creationId xmlns:p14="http://schemas.microsoft.com/office/powerpoint/2010/main" val="3766495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2D021-4F38-4C3C-93C9-DE6330E5BCA1}"/>
              </a:ext>
            </a:extLst>
          </p:cNvPr>
          <p:cNvSpPr>
            <a:spLocks noGrp="1"/>
          </p:cNvSpPr>
          <p:nvPr>
            <p:ph type="title"/>
          </p:nvPr>
        </p:nvSpPr>
        <p:spPr/>
        <p:txBody>
          <a:bodyPr spcFirstLastPara="1" wrap="square" lIns="68580" tIns="34290" rIns="68580" bIns="34290" anchor="ctr" anchorCtr="0">
            <a:noAutofit/>
          </a:bodyPr>
          <a:lstStyle/>
          <a:p>
            <a:r>
              <a:rPr lang="en-US">
                <a:latin typeface="+mj-lt"/>
                <a:cs typeface="Helvetica"/>
              </a:rPr>
              <a:t>‘New’ and Legacy Refrigerant Properties</a:t>
            </a:r>
            <a:endParaRPr lang="en-US" b="0">
              <a:latin typeface="+mj-lt"/>
              <a:cs typeface="Helvetica"/>
            </a:endParaRPr>
          </a:p>
        </p:txBody>
      </p:sp>
      <p:sp>
        <p:nvSpPr>
          <p:cNvPr id="16" name="TextBox 15">
            <a:extLst>
              <a:ext uri="{FF2B5EF4-FFF2-40B4-BE49-F238E27FC236}">
                <a16:creationId xmlns:a16="http://schemas.microsoft.com/office/drawing/2014/main" id="{D12EE6E6-29DE-4415-B654-DBE951F19310}"/>
              </a:ext>
            </a:extLst>
          </p:cNvPr>
          <p:cNvSpPr txBox="1"/>
          <p:nvPr/>
        </p:nvSpPr>
        <p:spPr>
          <a:xfrm>
            <a:off x="2097314" y="4196966"/>
            <a:ext cx="6697661" cy="400110"/>
          </a:xfrm>
          <a:prstGeom prst="rect">
            <a:avLst/>
          </a:prstGeom>
          <a:noFill/>
        </p:spPr>
        <p:txBody>
          <a:bodyPr wrap="square" rtlCol="0">
            <a:spAutoFit/>
          </a:bodyPr>
          <a:lstStyle/>
          <a:p>
            <a:pPr algn="just"/>
            <a:r>
              <a:rPr lang="en-US" sz="1000" dirty="0">
                <a:solidFill>
                  <a:srgbClr val="555555"/>
                </a:solidFill>
                <a:cs typeface="Helvetica" panose="020B0604020202020204" pitchFamily="34" charset="0"/>
              </a:rPr>
              <a:t>*ASHRAE 34 previously listed an RCL of 49 but that value was later updated in Addendum “a” of Standard 34-2022.</a:t>
            </a:r>
          </a:p>
          <a:p>
            <a:pPr algn="just"/>
            <a:r>
              <a:rPr lang="en-US" sz="1000" dirty="0">
                <a:solidFill>
                  <a:srgbClr val="555555"/>
                </a:solidFill>
                <a:cs typeface="Helvetica" panose="020B0604020202020204" pitchFamily="34" charset="0"/>
              </a:rPr>
              <a:t>**Refrigerant was not included in AR4, AR5 values are utilized in lieu of AR4.  </a:t>
            </a:r>
          </a:p>
        </p:txBody>
      </p:sp>
      <p:graphicFrame>
        <p:nvGraphicFramePr>
          <p:cNvPr id="5" name="Table 4">
            <a:extLst>
              <a:ext uri="{FF2B5EF4-FFF2-40B4-BE49-F238E27FC236}">
                <a16:creationId xmlns:a16="http://schemas.microsoft.com/office/drawing/2014/main" id="{DC2105EB-48E2-BE80-83C4-6030D761228F}"/>
              </a:ext>
            </a:extLst>
          </p:cNvPr>
          <p:cNvGraphicFramePr>
            <a:graphicFrameLocks noGrp="1"/>
          </p:cNvGraphicFramePr>
          <p:nvPr>
            <p:extLst>
              <p:ext uri="{D42A27DB-BD31-4B8C-83A1-F6EECF244321}">
                <p14:modId xmlns:p14="http://schemas.microsoft.com/office/powerpoint/2010/main" val="2020161176"/>
              </p:ext>
            </p:extLst>
          </p:nvPr>
        </p:nvGraphicFramePr>
        <p:xfrm>
          <a:off x="477612" y="830176"/>
          <a:ext cx="8229600" cy="3316605"/>
        </p:xfrm>
        <a:graphic>
          <a:graphicData uri="http://schemas.openxmlformats.org/drawingml/2006/table">
            <a:tbl>
              <a:tblPr/>
              <a:tblGrid>
                <a:gridCol w="1016000">
                  <a:extLst>
                    <a:ext uri="{9D8B030D-6E8A-4147-A177-3AD203B41FA5}">
                      <a16:colId xmlns:a16="http://schemas.microsoft.com/office/drawing/2014/main" val="1458411436"/>
                    </a:ext>
                  </a:extLst>
                </a:gridCol>
                <a:gridCol w="1003300">
                  <a:extLst>
                    <a:ext uri="{9D8B030D-6E8A-4147-A177-3AD203B41FA5}">
                      <a16:colId xmlns:a16="http://schemas.microsoft.com/office/drawing/2014/main" val="1180845542"/>
                    </a:ext>
                  </a:extLst>
                </a:gridCol>
                <a:gridCol w="609600">
                  <a:extLst>
                    <a:ext uri="{9D8B030D-6E8A-4147-A177-3AD203B41FA5}">
                      <a16:colId xmlns:a16="http://schemas.microsoft.com/office/drawing/2014/main" val="1641320477"/>
                    </a:ext>
                  </a:extLst>
                </a:gridCol>
                <a:gridCol w="1168400">
                  <a:extLst>
                    <a:ext uri="{9D8B030D-6E8A-4147-A177-3AD203B41FA5}">
                      <a16:colId xmlns:a16="http://schemas.microsoft.com/office/drawing/2014/main" val="2588066594"/>
                    </a:ext>
                  </a:extLst>
                </a:gridCol>
                <a:gridCol w="2489200">
                  <a:extLst>
                    <a:ext uri="{9D8B030D-6E8A-4147-A177-3AD203B41FA5}">
                      <a16:colId xmlns:a16="http://schemas.microsoft.com/office/drawing/2014/main" val="2350304578"/>
                    </a:ext>
                  </a:extLst>
                </a:gridCol>
                <a:gridCol w="927100">
                  <a:extLst>
                    <a:ext uri="{9D8B030D-6E8A-4147-A177-3AD203B41FA5}">
                      <a16:colId xmlns:a16="http://schemas.microsoft.com/office/drawing/2014/main" val="598639882"/>
                    </a:ext>
                  </a:extLst>
                </a:gridCol>
                <a:gridCol w="1016000">
                  <a:extLst>
                    <a:ext uri="{9D8B030D-6E8A-4147-A177-3AD203B41FA5}">
                      <a16:colId xmlns:a16="http://schemas.microsoft.com/office/drawing/2014/main" val="810955874"/>
                    </a:ext>
                  </a:extLst>
                </a:gridCol>
              </a:tblGrid>
              <a:tr h="0">
                <a:tc>
                  <a:txBody>
                    <a:bodyPr/>
                    <a:lstStyle/>
                    <a:p>
                      <a:pPr algn="ctr" rtl="0" fontAlgn="ctr"/>
                      <a:r>
                        <a:rPr lang="en-US" sz="1100" b="1" i="0" u="none" strike="noStrike">
                          <a:solidFill>
                            <a:srgbClr val="FFFFFF"/>
                          </a:solidFill>
                          <a:effectLst/>
                          <a:latin typeface="Arial" panose="020B0604020202020204" pitchFamily="34" charset="0"/>
                        </a:rPr>
                        <a:t>Refrigerant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sz="1100" b="1" i="0" u="none" strike="noStrike">
                          <a:solidFill>
                            <a:srgbClr val="FFFFFF"/>
                          </a:solidFill>
                          <a:effectLst/>
                          <a:latin typeface="Arial" panose="020B0604020202020204" pitchFamily="34" charset="0"/>
                        </a:rPr>
                        <a:t>ASHRAE 34 Classification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sz="1100" b="1" i="0" u="none" strike="noStrike">
                          <a:solidFill>
                            <a:srgbClr val="FFFFFF"/>
                          </a:solidFill>
                          <a:effectLst/>
                          <a:latin typeface="Arial" panose="020B0604020202020204" pitchFamily="34" charset="0"/>
                        </a:rPr>
                        <a:t>GWP100 (AR4)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sz="1100" b="1" i="0" u="none" strike="noStrike">
                          <a:solidFill>
                            <a:srgbClr val="FFFFFF"/>
                          </a:solidFill>
                          <a:effectLst/>
                          <a:latin typeface="Arial" panose="020B0604020202020204" pitchFamily="34" charset="0"/>
                        </a:rPr>
                        <a:t>RCL (g/m³)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sz="1100" b="1" i="0" u="none" strike="noStrike">
                          <a:solidFill>
                            <a:srgbClr val="FFFFFF"/>
                          </a:solidFill>
                          <a:effectLst/>
                          <a:latin typeface="Arial" panose="020B0604020202020204" pitchFamily="34" charset="0"/>
                        </a:rPr>
                        <a:t>Composition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sz="1100" b="1" i="0" u="none" strike="noStrike">
                          <a:solidFill>
                            <a:srgbClr val="FFFFFF"/>
                          </a:solidFill>
                          <a:effectLst/>
                          <a:latin typeface="Arial" panose="020B0604020202020204" pitchFamily="34" charset="0"/>
                        </a:rPr>
                        <a:t>Efficiency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sz="1100" b="1" i="0" u="none" strike="noStrike">
                          <a:solidFill>
                            <a:srgbClr val="FFFFFF"/>
                          </a:solidFill>
                          <a:effectLst/>
                          <a:latin typeface="Arial" panose="020B0604020202020204" pitchFamily="34" charset="0"/>
                        </a:rPr>
                        <a:t>Capacity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554436993"/>
                  </a:ext>
                </a:extLst>
              </a:tr>
              <a:tr h="228600">
                <a:tc gridSpan="7">
                  <a:txBody>
                    <a:bodyPr/>
                    <a:lstStyle/>
                    <a:p>
                      <a:pPr algn="l" rtl="0" fontAlgn="ctr"/>
                      <a:r>
                        <a:rPr lang="en-US" sz="1100" b="1" i="0" u="none" strike="noStrike">
                          <a:solidFill>
                            <a:srgbClr val="FFFFFF"/>
                          </a:solidFill>
                          <a:effectLst/>
                          <a:latin typeface="Arial" panose="020B0604020202020204" pitchFamily="34" charset="0"/>
                        </a:rPr>
                        <a:t>R-410A Substitutes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45271188"/>
                  </a:ext>
                </a:extLst>
              </a:tr>
              <a:tr h="228600">
                <a:tc>
                  <a:txBody>
                    <a:bodyPr/>
                    <a:lstStyle/>
                    <a:p>
                      <a:pPr algn="l" rtl="0" fontAlgn="b"/>
                      <a:r>
                        <a:rPr lang="en-US" sz="1100" b="0" i="0" u="none" strike="noStrike">
                          <a:solidFill>
                            <a:srgbClr val="000000"/>
                          </a:solidFill>
                          <a:effectLst/>
                          <a:latin typeface="Arial" panose="020B0604020202020204" pitchFamily="34" charset="0"/>
                        </a:rPr>
                        <a:t>R-410A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US" sz="1100" b="0" i="0" u="none" strike="noStrike">
                          <a:solidFill>
                            <a:srgbClr val="000000"/>
                          </a:solidFill>
                          <a:effectLst/>
                          <a:latin typeface="Arial" panose="020B0604020202020204" pitchFamily="34" charset="0"/>
                        </a:rPr>
                        <a:t>A1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a:solidFill>
                            <a:srgbClr val="000000"/>
                          </a:solidFill>
                          <a:effectLst/>
                          <a:latin typeface="Arial" panose="020B0604020202020204" pitchFamily="34" charset="0"/>
                        </a:rPr>
                        <a:t>2088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a:solidFill>
                            <a:srgbClr val="000000"/>
                          </a:solidFill>
                          <a:effectLst/>
                          <a:latin typeface="Arial" panose="020B0604020202020204" pitchFamily="34" charset="0"/>
                        </a:rPr>
                        <a:t>420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Arial" panose="020B0604020202020204" pitchFamily="34" charset="0"/>
                        </a:rPr>
                        <a:t>50% R32 / 50% R125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7391903"/>
                  </a:ext>
                </a:extLst>
              </a:tr>
              <a:tr h="228600">
                <a:tc>
                  <a:txBody>
                    <a:bodyPr/>
                    <a:lstStyle/>
                    <a:p>
                      <a:pPr algn="l" rtl="0" fontAlgn="b"/>
                      <a:r>
                        <a:rPr lang="en-US" sz="1100" b="0" i="0" u="none" strike="noStrike">
                          <a:solidFill>
                            <a:srgbClr val="000000"/>
                          </a:solidFill>
                          <a:effectLst/>
                          <a:latin typeface="Arial" panose="020B0604020202020204" pitchFamily="34" charset="0"/>
                        </a:rPr>
                        <a:t>R-32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US" sz="1100" b="0" i="0" u="none" strike="noStrike">
                          <a:solidFill>
                            <a:srgbClr val="000000"/>
                          </a:solidFill>
                          <a:effectLst/>
                          <a:latin typeface="Arial" panose="020B0604020202020204" pitchFamily="34" charset="0"/>
                        </a:rPr>
                        <a:t>A2L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a:solidFill>
                            <a:srgbClr val="000000"/>
                          </a:solidFill>
                          <a:effectLst/>
                          <a:latin typeface="Arial" panose="020B0604020202020204" pitchFamily="34" charset="0"/>
                        </a:rPr>
                        <a:t>675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a:solidFill>
                            <a:srgbClr val="000000"/>
                          </a:solidFill>
                          <a:effectLst/>
                          <a:latin typeface="Arial" panose="020B0604020202020204" pitchFamily="34" charset="0"/>
                        </a:rPr>
                        <a:t>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rtl="0" fontAlgn="b"/>
                      <a:r>
                        <a:rPr lang="en-US"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4257833436"/>
                  </a:ext>
                </a:extLst>
              </a:tr>
              <a:tr h="228600">
                <a:tc>
                  <a:txBody>
                    <a:bodyPr/>
                    <a:lstStyle/>
                    <a:p>
                      <a:pPr algn="l" rtl="0" fontAlgn="b"/>
                      <a:r>
                        <a:rPr lang="en-US" sz="1100" b="0" i="0" u="none" strike="noStrike">
                          <a:solidFill>
                            <a:srgbClr val="000000"/>
                          </a:solidFill>
                          <a:effectLst/>
                          <a:latin typeface="Arial" panose="020B0604020202020204" pitchFamily="34" charset="0"/>
                        </a:rPr>
                        <a:t>R-454B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US" sz="1100" b="0" i="0" u="none" strike="noStrike">
                          <a:solidFill>
                            <a:srgbClr val="000000"/>
                          </a:solidFill>
                          <a:effectLst/>
                          <a:latin typeface="Arial" panose="020B0604020202020204" pitchFamily="34" charset="0"/>
                        </a:rPr>
                        <a:t>A2L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a:solidFill>
                            <a:srgbClr val="000000"/>
                          </a:solidFill>
                          <a:effectLst/>
                          <a:latin typeface="Arial" panose="020B0604020202020204" pitchFamily="34" charset="0"/>
                        </a:rPr>
                        <a:t>466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a:solidFill>
                            <a:srgbClr val="000000"/>
                          </a:solidFill>
                          <a:effectLst/>
                          <a:latin typeface="Arial" panose="020B0604020202020204" pitchFamily="34" charset="0"/>
                        </a:rPr>
                        <a:t>* 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Arial" panose="020B0604020202020204" pitchFamily="34" charset="0"/>
                        </a:rPr>
                        <a:t>68.9% R32 / 31.1% R1234yf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rtl="0" fontAlgn="b"/>
                      <a:r>
                        <a:rPr lang="en-US"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329735529"/>
                  </a:ext>
                </a:extLst>
              </a:tr>
              <a:tr h="228600">
                <a:tc gridSpan="7">
                  <a:txBody>
                    <a:bodyPr/>
                    <a:lstStyle/>
                    <a:p>
                      <a:pPr algn="l" rtl="0" fontAlgn="ctr"/>
                      <a:r>
                        <a:rPr lang="en-US" sz="1100" b="1" i="0" u="none" strike="noStrike">
                          <a:solidFill>
                            <a:srgbClr val="BBBBBB"/>
                          </a:solidFill>
                          <a:effectLst/>
                          <a:latin typeface="Arial" panose="020B0604020202020204" pitchFamily="34" charset="0"/>
                        </a:rPr>
                        <a:t>R-134a Substitutes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28059497"/>
                  </a:ext>
                </a:extLst>
              </a:tr>
              <a:tr h="228600">
                <a:tc>
                  <a:txBody>
                    <a:bodyPr/>
                    <a:lstStyle/>
                    <a:p>
                      <a:pPr algn="l" rtl="0" fontAlgn="b"/>
                      <a:r>
                        <a:rPr lang="en-US" sz="1100" b="0" i="0" u="none" strike="noStrike">
                          <a:solidFill>
                            <a:srgbClr val="BBBBBB"/>
                          </a:solidFill>
                          <a:effectLst/>
                          <a:latin typeface="Arial" panose="020B0604020202020204" pitchFamily="34" charset="0"/>
                        </a:rPr>
                        <a:t>R-134a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US" sz="1100" b="0" i="0" u="none" strike="noStrike">
                          <a:solidFill>
                            <a:srgbClr val="BBBBBB"/>
                          </a:solidFill>
                          <a:effectLst/>
                          <a:latin typeface="Arial" panose="020B0604020202020204" pitchFamily="34" charset="0"/>
                        </a:rPr>
                        <a:t>A1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a:solidFill>
                            <a:srgbClr val="BBBBBB"/>
                          </a:solidFill>
                          <a:effectLst/>
                          <a:latin typeface="Arial" panose="020B0604020202020204" pitchFamily="34" charset="0"/>
                        </a:rPr>
                        <a:t>1430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a:solidFill>
                            <a:srgbClr val="BBBBBB"/>
                          </a:solidFill>
                          <a:effectLst/>
                          <a:latin typeface="Arial" panose="020B0604020202020204" pitchFamily="34" charset="0"/>
                        </a:rPr>
                        <a:t>210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BBBBBB"/>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BBBBBB"/>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BBBBBB"/>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3415522"/>
                  </a:ext>
                </a:extLst>
              </a:tr>
              <a:tr h="228600">
                <a:tc>
                  <a:txBody>
                    <a:bodyPr/>
                    <a:lstStyle/>
                    <a:p>
                      <a:pPr algn="l" rtl="0" fontAlgn="b"/>
                      <a:r>
                        <a:rPr lang="en-US" sz="1100" b="0" i="0" u="none" strike="noStrike">
                          <a:solidFill>
                            <a:srgbClr val="BBBBBB"/>
                          </a:solidFill>
                          <a:effectLst/>
                          <a:latin typeface="Arial" panose="020B0604020202020204" pitchFamily="34" charset="0"/>
                        </a:rPr>
                        <a:t>R-513A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US" sz="1100" b="0" i="0" u="none" strike="noStrike">
                          <a:solidFill>
                            <a:srgbClr val="BBBBBB"/>
                          </a:solidFill>
                          <a:effectLst/>
                          <a:latin typeface="Arial" panose="020B0604020202020204" pitchFamily="34" charset="0"/>
                        </a:rPr>
                        <a:t>A1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dirty="0">
                          <a:solidFill>
                            <a:srgbClr val="BBBBBB"/>
                          </a:solidFill>
                          <a:effectLst/>
                          <a:latin typeface="Arial" panose="020B0604020202020204" pitchFamily="34" charset="0"/>
                        </a:rPr>
                        <a:t>**630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a:solidFill>
                            <a:srgbClr val="BBBBBB"/>
                          </a:solidFill>
                          <a:effectLst/>
                          <a:latin typeface="Arial" panose="020B0604020202020204" pitchFamily="34" charset="0"/>
                        </a:rPr>
                        <a:t>320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BBBBBB"/>
                          </a:solidFill>
                          <a:effectLst/>
                          <a:latin typeface="Arial" panose="020B0604020202020204" pitchFamily="34" charset="0"/>
                        </a:rPr>
                        <a:t>44% R134a / 56% R1234yf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BBBBBB"/>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l" rtl="0" fontAlgn="b"/>
                      <a:r>
                        <a:rPr lang="en-US" sz="1100" b="0" i="0" u="none" strike="noStrike">
                          <a:solidFill>
                            <a:srgbClr val="BBBBBB"/>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125700632"/>
                  </a:ext>
                </a:extLst>
              </a:tr>
              <a:tr h="228600">
                <a:tc>
                  <a:txBody>
                    <a:bodyPr/>
                    <a:lstStyle/>
                    <a:p>
                      <a:pPr algn="l" rtl="0" fontAlgn="b"/>
                      <a:r>
                        <a:rPr lang="en-US" sz="1100" b="0" i="0" u="none" strike="noStrike">
                          <a:solidFill>
                            <a:srgbClr val="BBBBBB"/>
                          </a:solidFill>
                          <a:effectLst/>
                          <a:latin typeface="Arial" panose="020B0604020202020204" pitchFamily="34" charset="0"/>
                        </a:rPr>
                        <a:t>R-515B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US" sz="1100" b="0" i="0" u="none" strike="noStrike">
                          <a:solidFill>
                            <a:srgbClr val="BBBBBB"/>
                          </a:solidFill>
                          <a:effectLst/>
                          <a:latin typeface="Arial" panose="020B0604020202020204" pitchFamily="34" charset="0"/>
                        </a:rPr>
                        <a:t>A1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dirty="0">
                          <a:solidFill>
                            <a:srgbClr val="BBBBBB"/>
                          </a:solidFill>
                          <a:effectLst/>
                          <a:latin typeface="Arial" panose="020B0604020202020204" pitchFamily="34" charset="0"/>
                        </a:rPr>
                        <a:t>**292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a:solidFill>
                            <a:srgbClr val="BBBBBB"/>
                          </a:solidFill>
                          <a:effectLst/>
                          <a:latin typeface="Arial" panose="020B0604020202020204" pitchFamily="34" charset="0"/>
                        </a:rPr>
                        <a:t>290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pt-BR" sz="1100" b="0" i="0" u="none" strike="noStrike">
                          <a:solidFill>
                            <a:srgbClr val="BBBBBB"/>
                          </a:solidFill>
                          <a:effectLst/>
                          <a:latin typeface="Arial" panose="020B0604020202020204" pitchFamily="34" charset="0"/>
                        </a:rPr>
                        <a:t>91.1% R1234ze(E) / 8.9% R227ea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BBBBBB"/>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rtl="0" fontAlgn="b"/>
                      <a:r>
                        <a:rPr lang="en-US" sz="1100" b="0" i="0" u="none" strike="noStrike">
                          <a:solidFill>
                            <a:srgbClr val="BBBBBB"/>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2785656325"/>
                  </a:ext>
                </a:extLst>
              </a:tr>
              <a:tr h="228600">
                <a:tc>
                  <a:txBody>
                    <a:bodyPr/>
                    <a:lstStyle/>
                    <a:p>
                      <a:pPr algn="l" rtl="0" fontAlgn="b"/>
                      <a:r>
                        <a:rPr lang="en-US" sz="1100" b="0" i="0" u="none" strike="noStrike">
                          <a:solidFill>
                            <a:srgbClr val="BBBBBB"/>
                          </a:solidFill>
                          <a:effectLst/>
                          <a:latin typeface="Arial" panose="020B0604020202020204" pitchFamily="34" charset="0"/>
                        </a:rPr>
                        <a:t>R-1234ze(E)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US" sz="1100" b="0" i="0" u="none" strike="noStrike">
                          <a:solidFill>
                            <a:srgbClr val="BBBBBB"/>
                          </a:solidFill>
                          <a:effectLst/>
                          <a:latin typeface="Arial" panose="020B0604020202020204" pitchFamily="34" charset="0"/>
                        </a:rPr>
                        <a:t>A2L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a:solidFill>
                            <a:srgbClr val="BBBBBB"/>
                          </a:solidFill>
                          <a:effectLst/>
                          <a:latin typeface="Arial" panose="020B060402020202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a:solidFill>
                            <a:srgbClr val="BBBBBB"/>
                          </a:solidFill>
                          <a:effectLst/>
                          <a:latin typeface="Arial" panose="020B0604020202020204" pitchFamily="34" charset="0"/>
                        </a:rPr>
                        <a:t>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BBBBBB"/>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BBBBBB"/>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rtl="0" fontAlgn="b"/>
                      <a:r>
                        <a:rPr lang="en-US" sz="1100" b="0" i="0" u="none" strike="noStrike">
                          <a:solidFill>
                            <a:srgbClr val="BBBBBB"/>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97633044"/>
                  </a:ext>
                </a:extLst>
              </a:tr>
              <a:tr h="228600">
                <a:tc gridSpan="7">
                  <a:txBody>
                    <a:bodyPr/>
                    <a:lstStyle/>
                    <a:p>
                      <a:pPr algn="l" rtl="0" fontAlgn="ctr"/>
                      <a:r>
                        <a:rPr lang="en-US" sz="1100" b="1" i="0" u="none" strike="noStrike">
                          <a:solidFill>
                            <a:srgbClr val="BBBBBB"/>
                          </a:solidFill>
                          <a:effectLst/>
                          <a:latin typeface="Arial" panose="020B0604020202020204" pitchFamily="34" charset="0"/>
                        </a:rPr>
                        <a:t>R-123 Substitutes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94138047"/>
                  </a:ext>
                </a:extLst>
              </a:tr>
              <a:tr h="228600">
                <a:tc>
                  <a:txBody>
                    <a:bodyPr/>
                    <a:lstStyle/>
                    <a:p>
                      <a:pPr algn="l" rtl="0" fontAlgn="b"/>
                      <a:r>
                        <a:rPr lang="en-US" sz="1100" b="0" i="0" u="none" strike="noStrike">
                          <a:solidFill>
                            <a:srgbClr val="BBBBBB"/>
                          </a:solidFill>
                          <a:effectLst/>
                          <a:latin typeface="Arial" panose="020B0604020202020204" pitchFamily="34" charset="0"/>
                        </a:rPr>
                        <a:t>R-123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US" sz="1100" b="0" i="0" u="none" strike="noStrike">
                          <a:solidFill>
                            <a:srgbClr val="BBBBBB"/>
                          </a:solidFill>
                          <a:effectLst/>
                          <a:latin typeface="Arial" panose="020B0604020202020204" pitchFamily="34" charset="0"/>
                        </a:rPr>
                        <a:t>B1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a:solidFill>
                            <a:srgbClr val="BBBBBB"/>
                          </a:solidFill>
                          <a:effectLst/>
                          <a:latin typeface="Arial" panose="020B0604020202020204" pitchFamily="34" charset="0"/>
                        </a:rPr>
                        <a:t>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a:solidFill>
                            <a:srgbClr val="BBBBBB"/>
                          </a:solidFill>
                          <a:effectLst/>
                          <a:latin typeface="Arial" panose="020B0604020202020204" pitchFamily="34" charset="0"/>
                        </a:rPr>
                        <a:t>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BBBBBB"/>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BBBBBB"/>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BBBBBB"/>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84523251"/>
                  </a:ext>
                </a:extLst>
              </a:tr>
              <a:tr h="228600">
                <a:tc>
                  <a:txBody>
                    <a:bodyPr/>
                    <a:lstStyle/>
                    <a:p>
                      <a:pPr algn="l" rtl="0" fontAlgn="b"/>
                      <a:r>
                        <a:rPr lang="en-US" sz="1100" b="0" i="0" u="none" strike="noStrike">
                          <a:solidFill>
                            <a:srgbClr val="BBBBBB"/>
                          </a:solidFill>
                          <a:effectLst/>
                          <a:latin typeface="Arial" panose="020B0604020202020204" pitchFamily="34" charset="0"/>
                        </a:rPr>
                        <a:t>R-1233zd(E)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US" sz="1100" b="0" i="0" u="none" strike="noStrike">
                          <a:solidFill>
                            <a:srgbClr val="BBBBBB"/>
                          </a:solidFill>
                          <a:effectLst/>
                          <a:latin typeface="Arial" panose="020B0604020202020204" pitchFamily="34" charset="0"/>
                        </a:rPr>
                        <a:t>A1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dirty="0">
                          <a:solidFill>
                            <a:srgbClr val="BBBBBB"/>
                          </a:solidFill>
                          <a:effectLst/>
                          <a:latin typeface="Arial" panose="020B060402020202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a:solidFill>
                            <a:srgbClr val="BBBBBB"/>
                          </a:solidFill>
                          <a:effectLst/>
                          <a:latin typeface="Arial" panose="020B0604020202020204" pitchFamily="34" charset="0"/>
                        </a:rPr>
                        <a:t>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BBBBBB"/>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BBBBBB"/>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rtl="0" fontAlgn="b"/>
                      <a:r>
                        <a:rPr lang="en-US" sz="1100" b="0" i="0" u="none" strike="noStrike">
                          <a:solidFill>
                            <a:srgbClr val="BBBBBB"/>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008387881"/>
                  </a:ext>
                </a:extLst>
              </a:tr>
              <a:tr h="228600">
                <a:tc>
                  <a:txBody>
                    <a:bodyPr/>
                    <a:lstStyle/>
                    <a:p>
                      <a:pPr algn="l" rtl="0" fontAlgn="b"/>
                      <a:r>
                        <a:rPr lang="en-US" sz="1100" b="0" i="0" u="none" strike="noStrike">
                          <a:solidFill>
                            <a:srgbClr val="BBBBBB"/>
                          </a:solidFill>
                          <a:effectLst/>
                          <a:latin typeface="Arial" panose="020B0604020202020204" pitchFamily="34" charset="0"/>
                        </a:rPr>
                        <a:t>R-514A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US" sz="1100" b="0" i="0" u="none" strike="noStrike">
                          <a:solidFill>
                            <a:srgbClr val="BBBBBB"/>
                          </a:solidFill>
                          <a:effectLst/>
                          <a:latin typeface="Arial" panose="020B0604020202020204" pitchFamily="34" charset="0"/>
                        </a:rPr>
                        <a:t>B1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dirty="0">
                          <a:solidFill>
                            <a:srgbClr val="BBBBBB"/>
                          </a:solidFill>
                          <a:effectLst/>
                          <a:latin typeface="Arial" panose="020B060402020202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a:solidFill>
                            <a:srgbClr val="BBBBBB"/>
                          </a:solidFill>
                          <a:effectLst/>
                          <a:latin typeface="Arial" panose="020B060402020202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pt-BR" sz="1100" b="0" i="0" u="none" strike="noStrike">
                          <a:solidFill>
                            <a:srgbClr val="BBBBBB"/>
                          </a:solidFill>
                          <a:effectLst/>
                          <a:latin typeface="Arial" panose="020B0604020202020204" pitchFamily="34" charset="0"/>
                        </a:rPr>
                        <a:t>74.7%</a:t>
                      </a:r>
                      <a:r>
                        <a:rPr lang="pt-BR" sz="1050" b="0" i="0" u="none" strike="noStrike">
                          <a:solidFill>
                            <a:srgbClr val="BBBBBB"/>
                          </a:solidFill>
                          <a:effectLst/>
                          <a:latin typeface="Arial" panose="020B0604020202020204" pitchFamily="34" charset="0"/>
                        </a:rPr>
                        <a:t> R1336mzz(Z) </a:t>
                      </a:r>
                      <a:r>
                        <a:rPr lang="pt-BR" sz="1100" b="0" i="0" u="none" strike="noStrike">
                          <a:solidFill>
                            <a:srgbClr val="BBBBBB"/>
                          </a:solidFill>
                          <a:effectLst/>
                          <a:latin typeface="Arial" panose="020B0604020202020204" pitchFamily="34" charset="0"/>
                        </a:rPr>
                        <a:t>/ 25.3%</a:t>
                      </a:r>
                      <a:r>
                        <a:rPr lang="pt-BR" sz="1050" b="0" i="0" u="none" strike="noStrike">
                          <a:solidFill>
                            <a:srgbClr val="BBBBBB"/>
                          </a:solidFill>
                          <a:effectLst/>
                          <a:latin typeface="Arial" panose="020B0604020202020204" pitchFamily="34" charset="0"/>
                        </a:rPr>
                        <a:t> R1130(E)</a:t>
                      </a:r>
                      <a:endParaRPr lang="pt-BR" sz="1100" b="0" i="0" u="none" strike="noStrike">
                        <a:solidFill>
                          <a:srgbClr val="BBBBBB"/>
                        </a:solidFill>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BBBBBB"/>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rtl="0" fontAlgn="b"/>
                      <a:r>
                        <a:rPr lang="en-US" sz="1100" b="0" i="0" u="none" strike="noStrike" dirty="0">
                          <a:solidFill>
                            <a:srgbClr val="BBBBBB"/>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195148317"/>
                  </a:ext>
                </a:extLst>
              </a:tr>
            </a:tbl>
          </a:graphicData>
        </a:graphic>
      </p:graphicFrame>
      <p:sp>
        <p:nvSpPr>
          <p:cNvPr id="3" name="Rectangle: Rounded Corners 2">
            <a:extLst>
              <a:ext uri="{FF2B5EF4-FFF2-40B4-BE49-F238E27FC236}">
                <a16:creationId xmlns:a16="http://schemas.microsoft.com/office/drawing/2014/main" id="{8BD39283-C1A4-B49B-F554-D986C92D5B94}"/>
              </a:ext>
            </a:extLst>
          </p:cNvPr>
          <p:cNvSpPr/>
          <p:nvPr/>
        </p:nvSpPr>
        <p:spPr>
          <a:xfrm>
            <a:off x="374073" y="1129145"/>
            <a:ext cx="8478982" cy="1098119"/>
          </a:xfrm>
          <a:prstGeom prst="roundRect">
            <a:avLst/>
          </a:prstGeom>
          <a:noFill/>
          <a:effectLst>
            <a:glow rad="63500">
              <a:schemeClr val="accent5">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endParaRPr lang="en-US" sz="1600" b="1">
              <a:solidFill>
                <a:schemeClr val="tx2"/>
              </a:solidFill>
            </a:endParaRPr>
          </a:p>
        </p:txBody>
      </p:sp>
    </p:spTree>
    <p:extLst>
      <p:ext uri="{BB962C8B-B14F-4D97-AF65-F5344CB8AC3E}">
        <p14:creationId xmlns:p14="http://schemas.microsoft.com/office/powerpoint/2010/main" val="20157103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0C2F97-5E08-EF7C-14DD-7AB5E1239F1C}"/>
              </a:ext>
            </a:extLst>
          </p:cNvPr>
          <p:cNvSpPr>
            <a:spLocks noGrp="1"/>
          </p:cNvSpPr>
          <p:nvPr>
            <p:ph type="ctrTitle"/>
          </p:nvPr>
        </p:nvSpPr>
        <p:spPr/>
        <p:txBody>
          <a:bodyPr/>
          <a:lstStyle/>
          <a:p>
            <a:r>
              <a:rPr lang="en-US"/>
              <a:t>Can I use A2Ls in My State</a:t>
            </a:r>
          </a:p>
        </p:txBody>
      </p:sp>
    </p:spTree>
    <p:extLst>
      <p:ext uri="{BB962C8B-B14F-4D97-AF65-F5344CB8AC3E}">
        <p14:creationId xmlns:p14="http://schemas.microsoft.com/office/powerpoint/2010/main" val="15509175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8FA880F-CE27-CCE8-6678-AD7B187FFC82}"/>
              </a:ext>
            </a:extLst>
          </p:cNvPr>
          <p:cNvPicPr>
            <a:picLocks noChangeAspect="1"/>
          </p:cNvPicPr>
          <p:nvPr/>
        </p:nvPicPr>
        <p:blipFill>
          <a:blip r:embed="rId3"/>
          <a:stretch>
            <a:fillRect/>
          </a:stretch>
        </p:blipFill>
        <p:spPr>
          <a:xfrm>
            <a:off x="3293270" y="1552749"/>
            <a:ext cx="2003134" cy="2738696"/>
          </a:xfrm>
          <a:prstGeom prst="rect">
            <a:avLst/>
          </a:prstGeom>
        </p:spPr>
      </p:pic>
      <p:sp>
        <p:nvSpPr>
          <p:cNvPr id="3" name="Title 3">
            <a:extLst>
              <a:ext uri="{FF2B5EF4-FFF2-40B4-BE49-F238E27FC236}">
                <a16:creationId xmlns:a16="http://schemas.microsoft.com/office/drawing/2014/main" id="{B78C366F-A548-4E37-175F-133E3F2CCC9B}"/>
              </a:ext>
            </a:extLst>
          </p:cNvPr>
          <p:cNvSpPr>
            <a:spLocks noGrp="1"/>
          </p:cNvSpPr>
          <p:nvPr>
            <p:ph type="title"/>
          </p:nvPr>
        </p:nvSpPr>
        <p:spPr/>
        <p:txBody>
          <a:bodyPr vert="horz" lIns="91440" tIns="45720" rIns="91440" bIns="45720" rtlCol="0" anchor="b">
            <a:noAutofit/>
          </a:bodyPr>
          <a:lstStyle/>
          <a:p>
            <a:pPr algn="l">
              <a:lnSpc>
                <a:spcPct val="90000"/>
              </a:lnSpc>
            </a:pPr>
            <a:r>
              <a:rPr lang="en-US">
                <a:latin typeface="+mj-lt"/>
              </a:rPr>
              <a:t>Group A2L Refrigerants Can Be Used Today</a:t>
            </a:r>
            <a:endParaRPr lang="en-US" kern="1200">
              <a:latin typeface="+mj-lt"/>
            </a:endParaRPr>
          </a:p>
        </p:txBody>
      </p:sp>
      <p:sp>
        <p:nvSpPr>
          <p:cNvPr id="9" name="Footer Placeholder 4">
            <a:extLst>
              <a:ext uri="{FF2B5EF4-FFF2-40B4-BE49-F238E27FC236}">
                <a16:creationId xmlns:a16="http://schemas.microsoft.com/office/drawing/2014/main" id="{4D26B4F1-7B7F-244C-BC19-C6AA36A452B4}"/>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sp>
        <p:nvSpPr>
          <p:cNvPr id="5" name="TextBox 4">
            <a:extLst>
              <a:ext uri="{FF2B5EF4-FFF2-40B4-BE49-F238E27FC236}">
                <a16:creationId xmlns:a16="http://schemas.microsoft.com/office/drawing/2014/main" id="{E476FDFE-D22C-A57E-9616-1493D1FA5727}"/>
              </a:ext>
            </a:extLst>
          </p:cNvPr>
          <p:cNvSpPr txBox="1"/>
          <p:nvPr/>
        </p:nvSpPr>
        <p:spPr>
          <a:xfrm>
            <a:off x="429053" y="3402747"/>
            <a:ext cx="2528458" cy="1384995"/>
          </a:xfrm>
          <a:prstGeom prst="rect">
            <a:avLst/>
          </a:prstGeom>
          <a:noFill/>
          <a:ln w="31750">
            <a:noFill/>
          </a:ln>
        </p:spPr>
        <p:txBody>
          <a:bodyPr wrap="square" rtlCol="0">
            <a:spAutoFit/>
          </a:bodyPr>
          <a:lstStyle/>
          <a:p>
            <a:r>
              <a:rPr lang="en-US" sz="1200" b="1"/>
              <a:t>Chillers located in machinery rooms and outdoors are not in occupied spaces, and A2L refrigerants have been permitted in jurisdictions where 2018 or later model code editions are used. </a:t>
            </a:r>
          </a:p>
        </p:txBody>
      </p:sp>
      <p:sp>
        <p:nvSpPr>
          <p:cNvPr id="10" name="TextBox 9">
            <a:extLst>
              <a:ext uri="{FF2B5EF4-FFF2-40B4-BE49-F238E27FC236}">
                <a16:creationId xmlns:a16="http://schemas.microsoft.com/office/drawing/2014/main" id="{654E4EEF-993B-0071-405D-B51C5626F00D}"/>
              </a:ext>
            </a:extLst>
          </p:cNvPr>
          <p:cNvSpPr txBox="1"/>
          <p:nvPr/>
        </p:nvSpPr>
        <p:spPr>
          <a:xfrm>
            <a:off x="429053" y="2441715"/>
            <a:ext cx="2607042" cy="830997"/>
          </a:xfrm>
          <a:prstGeom prst="rect">
            <a:avLst/>
          </a:prstGeom>
          <a:noFill/>
        </p:spPr>
        <p:txBody>
          <a:bodyPr wrap="square">
            <a:spAutoFit/>
          </a:bodyPr>
          <a:lstStyle/>
          <a:p>
            <a:pPr>
              <a:buSzPct val="100000"/>
            </a:pPr>
            <a:r>
              <a:rPr lang="en-US" sz="1200" b="1"/>
              <a:t>Requirements differ by edition and local code.  When in doubt, contact the Authority Having Jurisdiction (AHJ)</a:t>
            </a:r>
            <a:endParaRPr lang="en-US" sz="1200" b="1">
              <a:solidFill>
                <a:schemeClr val="tx2"/>
              </a:solidFill>
            </a:endParaRPr>
          </a:p>
        </p:txBody>
      </p:sp>
      <p:sp>
        <p:nvSpPr>
          <p:cNvPr id="7" name="Content Placeholder 6">
            <a:extLst>
              <a:ext uri="{FF2B5EF4-FFF2-40B4-BE49-F238E27FC236}">
                <a16:creationId xmlns:a16="http://schemas.microsoft.com/office/drawing/2014/main" id="{A77483DF-E975-6218-2C2A-3E605DA00371}"/>
              </a:ext>
            </a:extLst>
          </p:cNvPr>
          <p:cNvSpPr>
            <a:spLocks noGrp="1"/>
          </p:cNvSpPr>
          <p:nvPr>
            <p:ph sz="quarter" idx="18"/>
          </p:nvPr>
        </p:nvSpPr>
        <p:spPr>
          <a:xfrm>
            <a:off x="350469" y="690251"/>
            <a:ext cx="2607041" cy="3445779"/>
          </a:xfrm>
        </p:spPr>
        <p:txBody>
          <a:bodyPr/>
          <a:lstStyle/>
          <a:p>
            <a:pPr marL="0" indent="0">
              <a:buNone/>
            </a:pPr>
            <a:r>
              <a:rPr lang="en-US"/>
              <a:t>AHRI A2L Adoption Map</a:t>
            </a:r>
          </a:p>
          <a:p>
            <a:r>
              <a:rPr lang="en-US"/>
              <a:t>See how your state has adopted A2Ls</a:t>
            </a:r>
          </a:p>
          <a:p>
            <a:r>
              <a:rPr lang="en-US"/>
              <a:t>Find applicable codes &amp; legislative language</a:t>
            </a:r>
          </a:p>
          <a:p>
            <a:pPr lvl="1"/>
            <a:endParaRPr lang="en-US"/>
          </a:p>
        </p:txBody>
      </p:sp>
      <p:pic>
        <p:nvPicPr>
          <p:cNvPr id="14" name="Picture 13">
            <a:extLst>
              <a:ext uri="{FF2B5EF4-FFF2-40B4-BE49-F238E27FC236}">
                <a16:creationId xmlns:a16="http://schemas.microsoft.com/office/drawing/2014/main" id="{A57E5EBF-82AE-86C9-B5A1-0F7525CAD12D}"/>
              </a:ext>
            </a:extLst>
          </p:cNvPr>
          <p:cNvPicPr>
            <a:picLocks noChangeAspect="1"/>
          </p:cNvPicPr>
          <p:nvPr/>
        </p:nvPicPr>
        <p:blipFill>
          <a:blip r:embed="rId4"/>
          <a:stretch>
            <a:fillRect/>
          </a:stretch>
        </p:blipFill>
        <p:spPr>
          <a:xfrm>
            <a:off x="4561920" y="1637955"/>
            <a:ext cx="4339495" cy="2887794"/>
          </a:xfrm>
          <a:prstGeom prst="rect">
            <a:avLst/>
          </a:prstGeom>
        </p:spPr>
      </p:pic>
      <p:pic>
        <p:nvPicPr>
          <p:cNvPr id="18" name="Picture 17">
            <a:extLst>
              <a:ext uri="{FF2B5EF4-FFF2-40B4-BE49-F238E27FC236}">
                <a16:creationId xmlns:a16="http://schemas.microsoft.com/office/drawing/2014/main" id="{295EA9F6-31AE-410C-5939-D1FC8AE92DB4}"/>
              </a:ext>
            </a:extLst>
          </p:cNvPr>
          <p:cNvPicPr>
            <a:picLocks noChangeAspect="1"/>
          </p:cNvPicPr>
          <p:nvPr/>
        </p:nvPicPr>
        <p:blipFill rotWithShape="1">
          <a:blip r:embed="rId5"/>
          <a:srcRect b="30304"/>
          <a:stretch/>
        </p:blipFill>
        <p:spPr>
          <a:xfrm>
            <a:off x="3385489" y="435339"/>
            <a:ext cx="5516468" cy="1246432"/>
          </a:xfrm>
          <a:prstGeom prst="rect">
            <a:avLst/>
          </a:prstGeom>
        </p:spPr>
      </p:pic>
      <p:sp>
        <p:nvSpPr>
          <p:cNvPr id="20" name="TextBox 19">
            <a:extLst>
              <a:ext uri="{FF2B5EF4-FFF2-40B4-BE49-F238E27FC236}">
                <a16:creationId xmlns:a16="http://schemas.microsoft.com/office/drawing/2014/main" id="{49195F89-F86B-7B67-0157-45E8C462FE09}"/>
              </a:ext>
            </a:extLst>
          </p:cNvPr>
          <p:cNvSpPr txBox="1"/>
          <p:nvPr/>
        </p:nvSpPr>
        <p:spPr>
          <a:xfrm>
            <a:off x="3314210" y="4736565"/>
            <a:ext cx="5744562" cy="261610"/>
          </a:xfrm>
          <a:prstGeom prst="rect">
            <a:avLst/>
          </a:prstGeom>
          <a:noFill/>
        </p:spPr>
        <p:txBody>
          <a:bodyPr wrap="square">
            <a:spAutoFit/>
          </a:bodyPr>
          <a:lstStyle/>
          <a:p>
            <a:r>
              <a:rPr lang="en-US" sz="1100"/>
              <a:t>Source: https://www.ahrinet.org/a2l-refrigerant-building-code-map-us?state=MN#map</a:t>
            </a:r>
          </a:p>
        </p:txBody>
      </p:sp>
    </p:spTree>
    <p:extLst>
      <p:ext uri="{BB962C8B-B14F-4D97-AF65-F5344CB8AC3E}">
        <p14:creationId xmlns:p14="http://schemas.microsoft.com/office/powerpoint/2010/main" val="5391766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0C2F97-5E08-EF7C-14DD-7AB5E1239F1C}"/>
              </a:ext>
            </a:extLst>
          </p:cNvPr>
          <p:cNvSpPr>
            <a:spLocks noGrp="1"/>
          </p:cNvSpPr>
          <p:nvPr>
            <p:ph type="ctrTitle"/>
          </p:nvPr>
        </p:nvSpPr>
        <p:spPr/>
        <p:txBody>
          <a:bodyPr/>
          <a:lstStyle/>
          <a:p>
            <a:r>
              <a:rPr lang="en-US"/>
              <a:t>What Refrigerant To Use When</a:t>
            </a:r>
          </a:p>
        </p:txBody>
      </p:sp>
    </p:spTree>
    <p:extLst>
      <p:ext uri="{BB962C8B-B14F-4D97-AF65-F5344CB8AC3E}">
        <p14:creationId xmlns:p14="http://schemas.microsoft.com/office/powerpoint/2010/main" val="38789172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A7C1F-BBEF-41A5-961A-7A59C98ED05B}"/>
              </a:ext>
            </a:extLst>
          </p:cNvPr>
          <p:cNvSpPr>
            <a:spLocks noGrp="1"/>
          </p:cNvSpPr>
          <p:nvPr>
            <p:ph type="title"/>
          </p:nvPr>
        </p:nvSpPr>
        <p:spPr/>
        <p:txBody>
          <a:bodyPr/>
          <a:lstStyle/>
          <a:p>
            <a:r>
              <a:rPr lang="en-US"/>
              <a:t>Common HVAC Refrigerants</a:t>
            </a:r>
          </a:p>
        </p:txBody>
      </p:sp>
      <p:sp>
        <p:nvSpPr>
          <p:cNvPr id="4" name="Title 1">
            <a:extLst>
              <a:ext uri="{FF2B5EF4-FFF2-40B4-BE49-F238E27FC236}">
                <a16:creationId xmlns:a16="http://schemas.microsoft.com/office/drawing/2014/main" id="{598BFCB9-B50C-431E-8CF0-BA0C74AA6B83}"/>
              </a:ext>
            </a:extLst>
          </p:cNvPr>
          <p:cNvSpPr txBox="1">
            <a:spLocks/>
          </p:cNvSpPr>
          <p:nvPr/>
        </p:nvSpPr>
        <p:spPr>
          <a:xfrm>
            <a:off x="614548" y="556826"/>
            <a:ext cx="7970072" cy="438507"/>
          </a:xfrm>
          <a:prstGeom prst="rect">
            <a:avLst/>
          </a:prstGeom>
        </p:spPr>
        <p:txBody>
          <a:bodyPr vert="horz" lIns="68580" tIns="34290" rIns="68580" bIns="34290" rtlCol="0" anchor="ctr">
            <a:noAutofit/>
          </a:bodyPr>
          <a:lstStyle>
            <a:lvl1pPr algn="l" defTabSz="914400" rtl="0" eaLnBrk="1" latinLnBrk="0" hangingPunct="1">
              <a:spcBef>
                <a:spcPct val="0"/>
              </a:spcBef>
              <a:buNone/>
              <a:defRPr sz="2800" b="1" i="0" kern="1200" cap="small" baseline="0">
                <a:solidFill>
                  <a:schemeClr val="accent1">
                    <a:lumMod val="75000"/>
                  </a:schemeClr>
                </a:solidFill>
                <a:latin typeface="Arial" panose="020B0604020202020204" pitchFamily="34" charset="0"/>
                <a:ea typeface="+mj-ea"/>
                <a:cs typeface="+mj-cs"/>
              </a:defRPr>
            </a:lvl1pPr>
          </a:lstStyle>
          <a:p>
            <a:endParaRPr lang="en-US" sz="2100"/>
          </a:p>
        </p:txBody>
      </p:sp>
      <p:pic>
        <p:nvPicPr>
          <p:cNvPr id="5" name="Picture 4">
            <a:extLst>
              <a:ext uri="{FF2B5EF4-FFF2-40B4-BE49-F238E27FC236}">
                <a16:creationId xmlns:a16="http://schemas.microsoft.com/office/drawing/2014/main" id="{EE814F9A-5B05-4775-AF9A-617D7ED6AB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165" y="1289128"/>
            <a:ext cx="612169" cy="612169"/>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98F82F1A-1658-4100-BF3C-30B95D6385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170" y="2171767"/>
            <a:ext cx="612169" cy="612169"/>
          </a:xfrm>
          <a:prstGeom prst="rect">
            <a:avLst/>
          </a:prstGeom>
        </p:spPr>
      </p:pic>
      <p:pic>
        <p:nvPicPr>
          <p:cNvPr id="7" name="Picture 6" descr="Icon&#10;&#10;Description automatically generated">
            <a:extLst>
              <a:ext uri="{FF2B5EF4-FFF2-40B4-BE49-F238E27FC236}">
                <a16:creationId xmlns:a16="http://schemas.microsoft.com/office/drawing/2014/main" id="{875476DE-5213-4BD8-9893-F5345D2AF1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009" y="3143785"/>
            <a:ext cx="612169" cy="612169"/>
          </a:xfrm>
          <a:prstGeom prst="rect">
            <a:avLst/>
          </a:prstGeom>
        </p:spPr>
      </p:pic>
      <p:sp>
        <p:nvSpPr>
          <p:cNvPr id="8" name="Rectangle 7">
            <a:extLst>
              <a:ext uri="{FF2B5EF4-FFF2-40B4-BE49-F238E27FC236}">
                <a16:creationId xmlns:a16="http://schemas.microsoft.com/office/drawing/2014/main" id="{6D8AF019-B173-477E-996B-2285672C1457}"/>
              </a:ext>
            </a:extLst>
          </p:cNvPr>
          <p:cNvSpPr/>
          <p:nvPr/>
        </p:nvSpPr>
        <p:spPr>
          <a:xfrm>
            <a:off x="1143834" y="1364059"/>
            <a:ext cx="1569660" cy="523220"/>
          </a:xfrm>
          <a:prstGeom prst="rect">
            <a:avLst/>
          </a:prstGeom>
        </p:spPr>
        <p:txBody>
          <a:bodyPr wrap="none">
            <a:spAutoFit/>
          </a:bodyPr>
          <a:lstStyle/>
          <a:p>
            <a:r>
              <a:rPr lang="en-US" sz="1400" b="1">
                <a:solidFill>
                  <a:schemeClr val="accent1"/>
                </a:solidFill>
                <a:ea typeface="+mj-ea"/>
                <a:cs typeface="+mj-cs"/>
              </a:rPr>
              <a:t>Higher Pressure</a:t>
            </a:r>
          </a:p>
          <a:p>
            <a:pPr algn="ctr"/>
            <a:r>
              <a:rPr lang="en-US" sz="1400" b="1" i="1">
                <a:solidFill>
                  <a:schemeClr val="accent1"/>
                </a:solidFill>
                <a:ea typeface="+mj-ea"/>
                <a:cs typeface="+mj-cs"/>
              </a:rPr>
              <a:t>Scroll</a:t>
            </a:r>
          </a:p>
        </p:txBody>
      </p:sp>
      <p:sp>
        <p:nvSpPr>
          <p:cNvPr id="9" name="Rectangle 8">
            <a:extLst>
              <a:ext uri="{FF2B5EF4-FFF2-40B4-BE49-F238E27FC236}">
                <a16:creationId xmlns:a16="http://schemas.microsoft.com/office/drawing/2014/main" id="{3575F397-99C7-4CD5-B5F9-1472EF5D49B9}"/>
              </a:ext>
            </a:extLst>
          </p:cNvPr>
          <p:cNvSpPr/>
          <p:nvPr/>
        </p:nvSpPr>
        <p:spPr>
          <a:xfrm>
            <a:off x="1053091" y="2125773"/>
            <a:ext cx="1678665" cy="738664"/>
          </a:xfrm>
          <a:prstGeom prst="rect">
            <a:avLst/>
          </a:prstGeom>
        </p:spPr>
        <p:txBody>
          <a:bodyPr wrap="none">
            <a:spAutoFit/>
          </a:bodyPr>
          <a:lstStyle/>
          <a:p>
            <a:pPr algn="ctr"/>
            <a:r>
              <a:rPr lang="en-US" sz="1400" b="1">
                <a:solidFill>
                  <a:schemeClr val="accent1"/>
                </a:solidFill>
                <a:ea typeface="+mj-ea"/>
                <a:cs typeface="+mj-cs"/>
              </a:rPr>
              <a:t>Medium Pressure</a:t>
            </a:r>
          </a:p>
          <a:p>
            <a:pPr algn="ctr"/>
            <a:r>
              <a:rPr lang="en-US" sz="1400" b="1">
                <a:solidFill>
                  <a:schemeClr val="accent1"/>
                </a:solidFill>
                <a:ea typeface="+mj-ea"/>
                <a:cs typeface="+mj-cs"/>
              </a:rPr>
              <a:t>Screw or </a:t>
            </a:r>
          </a:p>
          <a:p>
            <a:pPr algn="ctr"/>
            <a:r>
              <a:rPr lang="en-US" sz="1400" b="1">
                <a:solidFill>
                  <a:schemeClr val="accent1"/>
                </a:solidFill>
                <a:ea typeface="+mj-ea"/>
                <a:cs typeface="+mj-cs"/>
              </a:rPr>
              <a:t>Centrifugal</a:t>
            </a:r>
          </a:p>
        </p:txBody>
      </p:sp>
      <p:sp>
        <p:nvSpPr>
          <p:cNvPr id="10" name="Rectangle 9">
            <a:extLst>
              <a:ext uri="{FF2B5EF4-FFF2-40B4-BE49-F238E27FC236}">
                <a16:creationId xmlns:a16="http://schemas.microsoft.com/office/drawing/2014/main" id="{02E2A0A6-C578-44A9-9212-A022A0A3C376}"/>
              </a:ext>
            </a:extLst>
          </p:cNvPr>
          <p:cNvSpPr/>
          <p:nvPr/>
        </p:nvSpPr>
        <p:spPr>
          <a:xfrm>
            <a:off x="1182875" y="3199472"/>
            <a:ext cx="1359668" cy="523220"/>
          </a:xfrm>
          <a:prstGeom prst="rect">
            <a:avLst/>
          </a:prstGeom>
        </p:spPr>
        <p:txBody>
          <a:bodyPr wrap="none">
            <a:spAutoFit/>
          </a:bodyPr>
          <a:lstStyle/>
          <a:p>
            <a:pPr algn="ctr"/>
            <a:r>
              <a:rPr lang="en-US" sz="1400" b="1">
                <a:solidFill>
                  <a:schemeClr val="accent1"/>
                </a:solidFill>
                <a:ea typeface="+mj-ea"/>
                <a:cs typeface="+mj-cs"/>
              </a:rPr>
              <a:t>Low Pressure</a:t>
            </a:r>
          </a:p>
          <a:p>
            <a:pPr algn="ctr"/>
            <a:r>
              <a:rPr lang="en-US" sz="1400" b="1">
                <a:solidFill>
                  <a:schemeClr val="accent1"/>
                </a:solidFill>
                <a:ea typeface="+mj-ea"/>
                <a:cs typeface="+mj-cs"/>
              </a:rPr>
              <a:t>Centrifugal</a:t>
            </a:r>
          </a:p>
        </p:txBody>
      </p:sp>
      <p:sp>
        <p:nvSpPr>
          <p:cNvPr id="11" name="Rectangle 10">
            <a:extLst>
              <a:ext uri="{FF2B5EF4-FFF2-40B4-BE49-F238E27FC236}">
                <a16:creationId xmlns:a16="http://schemas.microsoft.com/office/drawing/2014/main" id="{94C954B1-DA59-4CF4-8659-04054B627CD1}"/>
              </a:ext>
            </a:extLst>
          </p:cNvPr>
          <p:cNvSpPr/>
          <p:nvPr/>
        </p:nvSpPr>
        <p:spPr>
          <a:xfrm>
            <a:off x="387554" y="1151796"/>
            <a:ext cx="8329789" cy="27578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 name="Straight Connector 11">
            <a:extLst>
              <a:ext uri="{FF2B5EF4-FFF2-40B4-BE49-F238E27FC236}">
                <a16:creationId xmlns:a16="http://schemas.microsoft.com/office/drawing/2014/main" id="{1DA5C65F-1BB5-42CF-B94B-98D202B4971E}"/>
              </a:ext>
            </a:extLst>
          </p:cNvPr>
          <p:cNvCxnSpPr>
            <a:cxnSpLocks/>
          </p:cNvCxnSpPr>
          <p:nvPr/>
        </p:nvCxnSpPr>
        <p:spPr>
          <a:xfrm>
            <a:off x="387554" y="2006836"/>
            <a:ext cx="832978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C511F0D-91A9-49CC-A89B-564371DDE21F}"/>
              </a:ext>
            </a:extLst>
          </p:cNvPr>
          <p:cNvCxnSpPr>
            <a:cxnSpLocks/>
          </p:cNvCxnSpPr>
          <p:nvPr/>
        </p:nvCxnSpPr>
        <p:spPr>
          <a:xfrm flipV="1">
            <a:off x="373378" y="2934684"/>
            <a:ext cx="8343965" cy="87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DF7A87D-396E-4FBD-B8D2-6A2641488966}"/>
              </a:ext>
            </a:extLst>
          </p:cNvPr>
          <p:cNvCxnSpPr>
            <a:cxnSpLocks/>
          </p:cNvCxnSpPr>
          <p:nvPr/>
        </p:nvCxnSpPr>
        <p:spPr>
          <a:xfrm flipH="1">
            <a:off x="2662837" y="1151796"/>
            <a:ext cx="13448" cy="2757802"/>
          </a:xfrm>
          <a:prstGeom prst="line">
            <a:avLst/>
          </a:prstGeom>
          <a:ln w="28575">
            <a:solidFill>
              <a:srgbClr val="3331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ED152DA-88C6-4C10-AFA5-012E6E897E31}"/>
              </a:ext>
            </a:extLst>
          </p:cNvPr>
          <p:cNvCxnSpPr>
            <a:cxnSpLocks/>
          </p:cNvCxnSpPr>
          <p:nvPr/>
        </p:nvCxnSpPr>
        <p:spPr>
          <a:xfrm>
            <a:off x="5612981" y="1151796"/>
            <a:ext cx="0" cy="2757802"/>
          </a:xfrm>
          <a:prstGeom prst="line">
            <a:avLst/>
          </a:prstGeom>
          <a:ln w="28575">
            <a:solidFill>
              <a:srgbClr val="33312C"/>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34C98996-7DD7-436D-8865-1816B4991D23}"/>
              </a:ext>
            </a:extLst>
          </p:cNvPr>
          <p:cNvSpPr/>
          <p:nvPr/>
        </p:nvSpPr>
        <p:spPr>
          <a:xfrm>
            <a:off x="2882621" y="785798"/>
            <a:ext cx="2540398" cy="369332"/>
          </a:xfrm>
          <a:prstGeom prst="rect">
            <a:avLst/>
          </a:prstGeom>
        </p:spPr>
        <p:txBody>
          <a:bodyPr wrap="square">
            <a:spAutoFit/>
          </a:bodyPr>
          <a:lstStyle/>
          <a:p>
            <a:r>
              <a:rPr lang="en-US" b="1">
                <a:solidFill>
                  <a:schemeClr val="accent1"/>
                </a:solidFill>
                <a:ea typeface="+mj-ea"/>
                <a:cs typeface="+mj-cs"/>
              </a:rPr>
              <a:t>Previous Refrigerant</a:t>
            </a:r>
          </a:p>
        </p:txBody>
      </p:sp>
      <p:sp>
        <p:nvSpPr>
          <p:cNvPr id="17" name="Rectangle 16">
            <a:extLst>
              <a:ext uri="{FF2B5EF4-FFF2-40B4-BE49-F238E27FC236}">
                <a16:creationId xmlns:a16="http://schemas.microsoft.com/office/drawing/2014/main" id="{49E6F585-4A63-4A0D-83A8-6210FDD981CC}"/>
              </a:ext>
            </a:extLst>
          </p:cNvPr>
          <p:cNvSpPr/>
          <p:nvPr/>
        </p:nvSpPr>
        <p:spPr>
          <a:xfrm>
            <a:off x="5988761" y="814184"/>
            <a:ext cx="2597831" cy="369332"/>
          </a:xfrm>
          <a:prstGeom prst="rect">
            <a:avLst/>
          </a:prstGeom>
        </p:spPr>
        <p:txBody>
          <a:bodyPr wrap="square">
            <a:spAutoFit/>
          </a:bodyPr>
          <a:lstStyle/>
          <a:p>
            <a:r>
              <a:rPr lang="en-US" b="1">
                <a:solidFill>
                  <a:srgbClr val="92D050"/>
                </a:solidFill>
                <a:ea typeface="+mj-ea"/>
                <a:cs typeface="+mj-cs"/>
              </a:rPr>
              <a:t>Low GWP Alternative</a:t>
            </a:r>
          </a:p>
        </p:txBody>
      </p:sp>
      <p:sp>
        <p:nvSpPr>
          <p:cNvPr id="18" name="Rectangle 17">
            <a:extLst>
              <a:ext uri="{FF2B5EF4-FFF2-40B4-BE49-F238E27FC236}">
                <a16:creationId xmlns:a16="http://schemas.microsoft.com/office/drawing/2014/main" id="{79F5A411-6986-479F-A76F-BF9AD213A323}"/>
              </a:ext>
            </a:extLst>
          </p:cNvPr>
          <p:cNvSpPr/>
          <p:nvPr/>
        </p:nvSpPr>
        <p:spPr>
          <a:xfrm>
            <a:off x="759989" y="802844"/>
            <a:ext cx="1544012" cy="369332"/>
          </a:xfrm>
          <a:prstGeom prst="rect">
            <a:avLst/>
          </a:prstGeom>
        </p:spPr>
        <p:txBody>
          <a:bodyPr wrap="none">
            <a:spAutoFit/>
          </a:bodyPr>
          <a:lstStyle/>
          <a:p>
            <a:r>
              <a:rPr lang="en-US" b="1">
                <a:solidFill>
                  <a:schemeClr val="accent1"/>
                </a:solidFill>
                <a:ea typeface="+mj-ea"/>
                <a:cs typeface="+mj-cs"/>
              </a:rPr>
              <a:t>Compressor</a:t>
            </a:r>
          </a:p>
        </p:txBody>
      </p:sp>
      <p:sp>
        <p:nvSpPr>
          <p:cNvPr id="19" name="Rectangle 18">
            <a:extLst>
              <a:ext uri="{FF2B5EF4-FFF2-40B4-BE49-F238E27FC236}">
                <a16:creationId xmlns:a16="http://schemas.microsoft.com/office/drawing/2014/main" id="{D1F4F830-4B7F-4DCD-9369-DA192A26647B}"/>
              </a:ext>
            </a:extLst>
          </p:cNvPr>
          <p:cNvSpPr/>
          <p:nvPr/>
        </p:nvSpPr>
        <p:spPr>
          <a:xfrm>
            <a:off x="3354523" y="1245616"/>
            <a:ext cx="1144865" cy="461665"/>
          </a:xfrm>
          <a:prstGeom prst="rect">
            <a:avLst/>
          </a:prstGeom>
        </p:spPr>
        <p:txBody>
          <a:bodyPr wrap="none">
            <a:spAutoFit/>
          </a:bodyPr>
          <a:lstStyle/>
          <a:p>
            <a:r>
              <a:rPr lang="en-US" sz="2400" b="1">
                <a:solidFill>
                  <a:schemeClr val="accent1"/>
                </a:solidFill>
                <a:ea typeface="+mj-ea"/>
                <a:cs typeface="+mj-cs"/>
              </a:rPr>
              <a:t>R410A</a:t>
            </a:r>
            <a:endParaRPr lang="en-US" b="1">
              <a:solidFill>
                <a:schemeClr val="accent1"/>
              </a:solidFill>
              <a:ea typeface="+mj-ea"/>
              <a:cs typeface="+mj-cs"/>
            </a:endParaRPr>
          </a:p>
        </p:txBody>
      </p:sp>
      <p:sp>
        <p:nvSpPr>
          <p:cNvPr id="20" name="Rectangle 19">
            <a:extLst>
              <a:ext uri="{FF2B5EF4-FFF2-40B4-BE49-F238E27FC236}">
                <a16:creationId xmlns:a16="http://schemas.microsoft.com/office/drawing/2014/main" id="{E2C90CE9-0432-4333-A5F3-56BF1C9A9A1D}"/>
              </a:ext>
            </a:extLst>
          </p:cNvPr>
          <p:cNvSpPr/>
          <p:nvPr/>
        </p:nvSpPr>
        <p:spPr>
          <a:xfrm>
            <a:off x="3354523" y="1564984"/>
            <a:ext cx="1287275" cy="323165"/>
          </a:xfrm>
          <a:prstGeom prst="rect">
            <a:avLst/>
          </a:prstGeom>
        </p:spPr>
        <p:txBody>
          <a:bodyPr wrap="none">
            <a:spAutoFit/>
          </a:bodyPr>
          <a:lstStyle/>
          <a:p>
            <a:r>
              <a:rPr lang="en-US" sz="1500" b="1">
                <a:solidFill>
                  <a:schemeClr val="accent1"/>
                </a:solidFill>
                <a:ea typeface="+mj-ea"/>
                <a:cs typeface="+mj-cs"/>
              </a:rPr>
              <a:t>GWP = 2088</a:t>
            </a:r>
          </a:p>
        </p:txBody>
      </p:sp>
      <p:sp>
        <p:nvSpPr>
          <p:cNvPr id="21" name="Rectangle 20">
            <a:extLst>
              <a:ext uri="{FF2B5EF4-FFF2-40B4-BE49-F238E27FC236}">
                <a16:creationId xmlns:a16="http://schemas.microsoft.com/office/drawing/2014/main" id="{65E7E745-EA23-498C-B6D3-370940B5C8C5}"/>
              </a:ext>
            </a:extLst>
          </p:cNvPr>
          <p:cNvSpPr/>
          <p:nvPr/>
        </p:nvSpPr>
        <p:spPr>
          <a:xfrm>
            <a:off x="3354523" y="2175536"/>
            <a:ext cx="1093569" cy="461665"/>
          </a:xfrm>
          <a:prstGeom prst="rect">
            <a:avLst/>
          </a:prstGeom>
        </p:spPr>
        <p:txBody>
          <a:bodyPr wrap="none">
            <a:spAutoFit/>
          </a:bodyPr>
          <a:lstStyle/>
          <a:p>
            <a:r>
              <a:rPr lang="en-US" sz="2400" b="1">
                <a:solidFill>
                  <a:schemeClr val="accent1"/>
                </a:solidFill>
                <a:ea typeface="+mj-ea"/>
                <a:cs typeface="+mj-cs"/>
              </a:rPr>
              <a:t>R134a</a:t>
            </a:r>
          </a:p>
        </p:txBody>
      </p:sp>
      <p:sp>
        <p:nvSpPr>
          <p:cNvPr id="22" name="Rectangle 21">
            <a:extLst>
              <a:ext uri="{FF2B5EF4-FFF2-40B4-BE49-F238E27FC236}">
                <a16:creationId xmlns:a16="http://schemas.microsoft.com/office/drawing/2014/main" id="{80E27CD0-C5FB-4206-B9E3-E00F8B0E442E}"/>
              </a:ext>
            </a:extLst>
          </p:cNvPr>
          <p:cNvSpPr/>
          <p:nvPr/>
        </p:nvSpPr>
        <p:spPr>
          <a:xfrm>
            <a:off x="3354523" y="2522311"/>
            <a:ext cx="1287275" cy="323165"/>
          </a:xfrm>
          <a:prstGeom prst="rect">
            <a:avLst/>
          </a:prstGeom>
        </p:spPr>
        <p:txBody>
          <a:bodyPr wrap="none">
            <a:spAutoFit/>
          </a:bodyPr>
          <a:lstStyle/>
          <a:p>
            <a:r>
              <a:rPr lang="en-US" sz="1500" b="1">
                <a:solidFill>
                  <a:schemeClr val="accent1"/>
                </a:solidFill>
                <a:ea typeface="+mj-ea"/>
                <a:cs typeface="+mj-cs"/>
              </a:rPr>
              <a:t>GWP = 1430</a:t>
            </a:r>
          </a:p>
        </p:txBody>
      </p:sp>
      <p:sp>
        <p:nvSpPr>
          <p:cNvPr id="23" name="Rectangle 22">
            <a:extLst>
              <a:ext uri="{FF2B5EF4-FFF2-40B4-BE49-F238E27FC236}">
                <a16:creationId xmlns:a16="http://schemas.microsoft.com/office/drawing/2014/main" id="{570B584F-6237-4D8A-84AF-1997E5301D18}"/>
              </a:ext>
            </a:extLst>
          </p:cNvPr>
          <p:cNvSpPr/>
          <p:nvPr/>
        </p:nvSpPr>
        <p:spPr>
          <a:xfrm>
            <a:off x="5958562" y="1245616"/>
            <a:ext cx="750526" cy="461665"/>
          </a:xfrm>
          <a:prstGeom prst="rect">
            <a:avLst/>
          </a:prstGeom>
        </p:spPr>
        <p:txBody>
          <a:bodyPr wrap="none">
            <a:spAutoFit/>
          </a:bodyPr>
          <a:lstStyle/>
          <a:p>
            <a:r>
              <a:rPr lang="en-US" sz="2400" b="1">
                <a:solidFill>
                  <a:srgbClr val="92D050"/>
                </a:solidFill>
                <a:ea typeface="+mj-ea"/>
                <a:cs typeface="+mj-cs"/>
              </a:rPr>
              <a:t>R32</a:t>
            </a:r>
          </a:p>
        </p:txBody>
      </p:sp>
      <p:sp>
        <p:nvSpPr>
          <p:cNvPr id="24" name="Rectangle 23">
            <a:extLst>
              <a:ext uri="{FF2B5EF4-FFF2-40B4-BE49-F238E27FC236}">
                <a16:creationId xmlns:a16="http://schemas.microsoft.com/office/drawing/2014/main" id="{2F4CD3D7-84B5-4BF4-9C1A-E92EA8DCD30F}"/>
              </a:ext>
            </a:extLst>
          </p:cNvPr>
          <p:cNvSpPr/>
          <p:nvPr/>
        </p:nvSpPr>
        <p:spPr>
          <a:xfrm>
            <a:off x="7310241" y="1564984"/>
            <a:ext cx="1179875" cy="323165"/>
          </a:xfrm>
          <a:prstGeom prst="rect">
            <a:avLst/>
          </a:prstGeom>
        </p:spPr>
        <p:txBody>
          <a:bodyPr wrap="none">
            <a:spAutoFit/>
          </a:bodyPr>
          <a:lstStyle/>
          <a:p>
            <a:r>
              <a:rPr lang="en-US" sz="1500" b="1">
                <a:solidFill>
                  <a:srgbClr val="92D050"/>
                </a:solidFill>
                <a:ea typeface="+mj-ea"/>
                <a:cs typeface="+mj-cs"/>
              </a:rPr>
              <a:t>GWP = 466</a:t>
            </a:r>
          </a:p>
        </p:txBody>
      </p:sp>
      <p:sp>
        <p:nvSpPr>
          <p:cNvPr id="25" name="Rectangle 24">
            <a:extLst>
              <a:ext uri="{FF2B5EF4-FFF2-40B4-BE49-F238E27FC236}">
                <a16:creationId xmlns:a16="http://schemas.microsoft.com/office/drawing/2014/main" id="{00A285A0-4D5B-4289-BF58-657EABF37706}"/>
              </a:ext>
            </a:extLst>
          </p:cNvPr>
          <p:cNvSpPr/>
          <p:nvPr/>
        </p:nvSpPr>
        <p:spPr>
          <a:xfrm>
            <a:off x="7310241" y="2175536"/>
            <a:ext cx="1418978" cy="461665"/>
          </a:xfrm>
          <a:prstGeom prst="rect">
            <a:avLst/>
          </a:prstGeom>
        </p:spPr>
        <p:txBody>
          <a:bodyPr wrap="none">
            <a:spAutoFit/>
          </a:bodyPr>
          <a:lstStyle/>
          <a:p>
            <a:r>
              <a:rPr lang="en-US" sz="2400" b="1">
                <a:solidFill>
                  <a:srgbClr val="92D050"/>
                </a:solidFill>
                <a:ea typeface="+mj-ea"/>
                <a:cs typeface="+mj-cs"/>
              </a:rPr>
              <a:t>R1234ze</a:t>
            </a:r>
          </a:p>
        </p:txBody>
      </p:sp>
      <p:sp>
        <p:nvSpPr>
          <p:cNvPr id="26" name="Rectangle 25">
            <a:extLst>
              <a:ext uri="{FF2B5EF4-FFF2-40B4-BE49-F238E27FC236}">
                <a16:creationId xmlns:a16="http://schemas.microsoft.com/office/drawing/2014/main" id="{4665468C-DDC7-41D3-AB80-D7E398928E66}"/>
              </a:ext>
            </a:extLst>
          </p:cNvPr>
          <p:cNvSpPr/>
          <p:nvPr/>
        </p:nvSpPr>
        <p:spPr>
          <a:xfrm>
            <a:off x="7310241" y="2522311"/>
            <a:ext cx="965072" cy="323165"/>
          </a:xfrm>
          <a:prstGeom prst="rect">
            <a:avLst/>
          </a:prstGeom>
        </p:spPr>
        <p:txBody>
          <a:bodyPr wrap="none">
            <a:spAutoFit/>
          </a:bodyPr>
          <a:lstStyle/>
          <a:p>
            <a:r>
              <a:rPr lang="en-US" sz="1500" b="1">
                <a:solidFill>
                  <a:srgbClr val="92D050"/>
                </a:solidFill>
              </a:rPr>
              <a:t>GWP ~ 1</a:t>
            </a:r>
          </a:p>
        </p:txBody>
      </p:sp>
      <p:sp>
        <p:nvSpPr>
          <p:cNvPr id="27" name="Rectangle 26">
            <a:extLst>
              <a:ext uri="{FF2B5EF4-FFF2-40B4-BE49-F238E27FC236}">
                <a16:creationId xmlns:a16="http://schemas.microsoft.com/office/drawing/2014/main" id="{D4BE38DE-9018-43A1-86CF-87638FAB2850}"/>
              </a:ext>
            </a:extLst>
          </p:cNvPr>
          <p:cNvSpPr/>
          <p:nvPr/>
        </p:nvSpPr>
        <p:spPr>
          <a:xfrm>
            <a:off x="5958562" y="2175536"/>
            <a:ext cx="1144865" cy="461665"/>
          </a:xfrm>
          <a:prstGeom prst="rect">
            <a:avLst/>
          </a:prstGeom>
        </p:spPr>
        <p:txBody>
          <a:bodyPr wrap="none">
            <a:spAutoFit/>
          </a:bodyPr>
          <a:lstStyle/>
          <a:p>
            <a:r>
              <a:rPr lang="en-US" sz="2400" b="1">
                <a:solidFill>
                  <a:srgbClr val="92D050"/>
                </a:solidFill>
                <a:ea typeface="+mj-ea"/>
                <a:cs typeface="+mj-cs"/>
              </a:rPr>
              <a:t>R513A</a:t>
            </a:r>
          </a:p>
        </p:txBody>
      </p:sp>
      <p:sp>
        <p:nvSpPr>
          <p:cNvPr id="28" name="Rectangle 27">
            <a:extLst>
              <a:ext uri="{FF2B5EF4-FFF2-40B4-BE49-F238E27FC236}">
                <a16:creationId xmlns:a16="http://schemas.microsoft.com/office/drawing/2014/main" id="{BEC4BFDF-E0CF-4868-A4FD-965B875E0E5B}"/>
              </a:ext>
            </a:extLst>
          </p:cNvPr>
          <p:cNvSpPr/>
          <p:nvPr/>
        </p:nvSpPr>
        <p:spPr>
          <a:xfrm>
            <a:off x="5958562" y="2522311"/>
            <a:ext cx="1179875" cy="323165"/>
          </a:xfrm>
          <a:prstGeom prst="rect">
            <a:avLst/>
          </a:prstGeom>
        </p:spPr>
        <p:txBody>
          <a:bodyPr wrap="none">
            <a:spAutoFit/>
          </a:bodyPr>
          <a:lstStyle/>
          <a:p>
            <a:r>
              <a:rPr lang="en-US" sz="1500" b="1">
                <a:solidFill>
                  <a:srgbClr val="92D050"/>
                </a:solidFill>
                <a:ea typeface="+mj-ea"/>
                <a:cs typeface="+mj-cs"/>
              </a:rPr>
              <a:t>GWP = 631</a:t>
            </a:r>
          </a:p>
        </p:txBody>
      </p:sp>
      <p:sp>
        <p:nvSpPr>
          <p:cNvPr id="29" name="Rectangle 28">
            <a:extLst>
              <a:ext uri="{FF2B5EF4-FFF2-40B4-BE49-F238E27FC236}">
                <a16:creationId xmlns:a16="http://schemas.microsoft.com/office/drawing/2014/main" id="{D3CDFD02-9ABA-4ED4-8224-8E8593C58BB2}"/>
              </a:ext>
            </a:extLst>
          </p:cNvPr>
          <p:cNvSpPr/>
          <p:nvPr/>
        </p:nvSpPr>
        <p:spPr>
          <a:xfrm>
            <a:off x="3354523" y="3021731"/>
            <a:ext cx="922047" cy="461665"/>
          </a:xfrm>
          <a:prstGeom prst="rect">
            <a:avLst/>
          </a:prstGeom>
        </p:spPr>
        <p:txBody>
          <a:bodyPr wrap="none">
            <a:spAutoFit/>
          </a:bodyPr>
          <a:lstStyle/>
          <a:p>
            <a:r>
              <a:rPr lang="en-US" sz="2400" b="1">
                <a:solidFill>
                  <a:schemeClr val="accent1"/>
                </a:solidFill>
                <a:ea typeface="+mj-ea"/>
                <a:cs typeface="+mj-cs"/>
              </a:rPr>
              <a:t>R123</a:t>
            </a:r>
          </a:p>
        </p:txBody>
      </p:sp>
      <p:sp>
        <p:nvSpPr>
          <p:cNvPr id="30" name="Rectangle 29">
            <a:extLst>
              <a:ext uri="{FF2B5EF4-FFF2-40B4-BE49-F238E27FC236}">
                <a16:creationId xmlns:a16="http://schemas.microsoft.com/office/drawing/2014/main" id="{E8AEF152-8B03-443A-A522-A0471368342F}"/>
              </a:ext>
            </a:extLst>
          </p:cNvPr>
          <p:cNvSpPr/>
          <p:nvPr/>
        </p:nvSpPr>
        <p:spPr>
          <a:xfrm>
            <a:off x="3354523" y="3364548"/>
            <a:ext cx="1718906" cy="553998"/>
          </a:xfrm>
          <a:prstGeom prst="rect">
            <a:avLst/>
          </a:prstGeom>
        </p:spPr>
        <p:txBody>
          <a:bodyPr wrap="square">
            <a:spAutoFit/>
          </a:bodyPr>
          <a:lstStyle/>
          <a:p>
            <a:r>
              <a:rPr lang="en-US" sz="1500" b="1">
                <a:solidFill>
                  <a:schemeClr val="accent1"/>
                </a:solidFill>
                <a:ea typeface="+mj-ea"/>
                <a:cs typeface="+mj-cs"/>
              </a:rPr>
              <a:t>GWP = 77 (but has ODP)</a:t>
            </a:r>
          </a:p>
        </p:txBody>
      </p:sp>
      <p:sp>
        <p:nvSpPr>
          <p:cNvPr id="31" name="Rectangle 30">
            <a:extLst>
              <a:ext uri="{FF2B5EF4-FFF2-40B4-BE49-F238E27FC236}">
                <a16:creationId xmlns:a16="http://schemas.microsoft.com/office/drawing/2014/main" id="{92CBD3B8-5687-4AC3-9B8D-19876FC1CAA3}"/>
              </a:ext>
            </a:extLst>
          </p:cNvPr>
          <p:cNvSpPr/>
          <p:nvPr/>
        </p:nvSpPr>
        <p:spPr>
          <a:xfrm>
            <a:off x="7310241" y="3021731"/>
            <a:ext cx="1435008" cy="461665"/>
          </a:xfrm>
          <a:prstGeom prst="rect">
            <a:avLst/>
          </a:prstGeom>
        </p:spPr>
        <p:txBody>
          <a:bodyPr wrap="none">
            <a:spAutoFit/>
          </a:bodyPr>
          <a:lstStyle/>
          <a:p>
            <a:r>
              <a:rPr lang="en-US" sz="2400" b="1">
                <a:solidFill>
                  <a:srgbClr val="92D050"/>
                </a:solidFill>
                <a:ea typeface="+mj-ea"/>
                <a:cs typeface="+mj-cs"/>
              </a:rPr>
              <a:t>R1233zd</a:t>
            </a:r>
          </a:p>
        </p:txBody>
      </p:sp>
      <p:sp>
        <p:nvSpPr>
          <p:cNvPr id="32" name="Rectangle 31">
            <a:extLst>
              <a:ext uri="{FF2B5EF4-FFF2-40B4-BE49-F238E27FC236}">
                <a16:creationId xmlns:a16="http://schemas.microsoft.com/office/drawing/2014/main" id="{3869A189-DA3C-4C58-89E9-AA1E4C8EA2BA}"/>
              </a:ext>
            </a:extLst>
          </p:cNvPr>
          <p:cNvSpPr/>
          <p:nvPr/>
        </p:nvSpPr>
        <p:spPr>
          <a:xfrm>
            <a:off x="5958562" y="3033272"/>
            <a:ext cx="1098699" cy="438582"/>
          </a:xfrm>
          <a:prstGeom prst="rect">
            <a:avLst/>
          </a:prstGeom>
        </p:spPr>
        <p:txBody>
          <a:bodyPr wrap="none" lIns="68580" tIns="34290" rIns="68580" bIns="34290" anchor="t">
            <a:spAutoFit/>
          </a:bodyPr>
          <a:lstStyle/>
          <a:p>
            <a:r>
              <a:rPr lang="en-US" sz="2400" b="1">
                <a:solidFill>
                  <a:srgbClr val="92D050"/>
                </a:solidFill>
                <a:ea typeface="+mj-ea"/>
                <a:cs typeface="Helvetica"/>
              </a:rPr>
              <a:t>R514A</a:t>
            </a:r>
            <a:endParaRPr lang="en-US" sz="2400" b="1">
              <a:solidFill>
                <a:srgbClr val="92D050"/>
              </a:solidFill>
              <a:ea typeface="+mj-ea"/>
              <a:cs typeface="+mj-cs"/>
            </a:endParaRPr>
          </a:p>
        </p:txBody>
      </p:sp>
      <p:sp>
        <p:nvSpPr>
          <p:cNvPr id="33" name="Rectangle 32">
            <a:extLst>
              <a:ext uri="{FF2B5EF4-FFF2-40B4-BE49-F238E27FC236}">
                <a16:creationId xmlns:a16="http://schemas.microsoft.com/office/drawing/2014/main" id="{9F9FF286-D1A3-4A78-972C-64934D938CA5}"/>
              </a:ext>
            </a:extLst>
          </p:cNvPr>
          <p:cNvSpPr/>
          <p:nvPr/>
        </p:nvSpPr>
        <p:spPr>
          <a:xfrm>
            <a:off x="7310241" y="3364548"/>
            <a:ext cx="918906" cy="300082"/>
          </a:xfrm>
          <a:prstGeom prst="rect">
            <a:avLst/>
          </a:prstGeom>
        </p:spPr>
        <p:txBody>
          <a:bodyPr wrap="none" lIns="68580" tIns="34290" rIns="68580" bIns="34290" anchor="t">
            <a:spAutoFit/>
          </a:bodyPr>
          <a:lstStyle/>
          <a:p>
            <a:r>
              <a:rPr lang="en-US" sz="1500" b="1">
                <a:solidFill>
                  <a:srgbClr val="92D050"/>
                </a:solidFill>
              </a:rPr>
              <a:t>GWP ~ 1</a:t>
            </a:r>
          </a:p>
        </p:txBody>
      </p:sp>
      <p:sp>
        <p:nvSpPr>
          <p:cNvPr id="34" name="Arrow: Down 33">
            <a:extLst>
              <a:ext uri="{FF2B5EF4-FFF2-40B4-BE49-F238E27FC236}">
                <a16:creationId xmlns:a16="http://schemas.microsoft.com/office/drawing/2014/main" id="{FC8F175F-D39F-44E1-8E23-7F2CBC1981E0}"/>
              </a:ext>
            </a:extLst>
          </p:cNvPr>
          <p:cNvSpPr/>
          <p:nvPr/>
        </p:nvSpPr>
        <p:spPr>
          <a:xfrm>
            <a:off x="5250095" y="1156237"/>
            <a:ext cx="730878" cy="2741647"/>
          </a:xfrm>
          <a:prstGeom prst="downArrow">
            <a:avLst/>
          </a:prstGeom>
          <a:gradFill>
            <a:gsLst>
              <a:gs pos="0">
                <a:srgbClr val="FF0000"/>
              </a:gs>
              <a:gs pos="55000">
                <a:schemeClr val="accent1">
                  <a:lumMod val="45000"/>
                  <a:lumOff val="55000"/>
                </a:schemeClr>
              </a:gs>
              <a:gs pos="100000">
                <a:srgbClr val="00B0F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Pressure</a:t>
            </a:r>
          </a:p>
        </p:txBody>
      </p:sp>
      <p:sp>
        <p:nvSpPr>
          <p:cNvPr id="35" name="Rectangle 34">
            <a:extLst>
              <a:ext uri="{FF2B5EF4-FFF2-40B4-BE49-F238E27FC236}">
                <a16:creationId xmlns:a16="http://schemas.microsoft.com/office/drawing/2014/main" id="{DBCB7B6C-596B-4883-BC33-7DE87F0A4184}"/>
              </a:ext>
            </a:extLst>
          </p:cNvPr>
          <p:cNvSpPr/>
          <p:nvPr/>
        </p:nvSpPr>
        <p:spPr>
          <a:xfrm>
            <a:off x="7310241" y="1245616"/>
            <a:ext cx="1144865" cy="461665"/>
          </a:xfrm>
          <a:prstGeom prst="rect">
            <a:avLst/>
          </a:prstGeom>
        </p:spPr>
        <p:txBody>
          <a:bodyPr wrap="none">
            <a:spAutoFit/>
          </a:bodyPr>
          <a:lstStyle/>
          <a:p>
            <a:r>
              <a:rPr lang="en-US" sz="2400" b="1">
                <a:solidFill>
                  <a:srgbClr val="92D050"/>
                </a:solidFill>
                <a:ea typeface="+mj-ea"/>
                <a:cs typeface="+mj-cs"/>
              </a:rPr>
              <a:t>R454B</a:t>
            </a:r>
          </a:p>
        </p:txBody>
      </p:sp>
      <p:sp>
        <p:nvSpPr>
          <p:cNvPr id="36" name="Rectangle 35">
            <a:extLst>
              <a:ext uri="{FF2B5EF4-FFF2-40B4-BE49-F238E27FC236}">
                <a16:creationId xmlns:a16="http://schemas.microsoft.com/office/drawing/2014/main" id="{F1A78E98-704B-4840-A3B8-8B30A6CE9E18}"/>
              </a:ext>
            </a:extLst>
          </p:cNvPr>
          <p:cNvSpPr/>
          <p:nvPr/>
        </p:nvSpPr>
        <p:spPr>
          <a:xfrm>
            <a:off x="5958562" y="3364548"/>
            <a:ext cx="918906" cy="300082"/>
          </a:xfrm>
          <a:prstGeom prst="rect">
            <a:avLst/>
          </a:prstGeom>
        </p:spPr>
        <p:txBody>
          <a:bodyPr wrap="none" lIns="68580" tIns="34290" rIns="68580" bIns="34290" anchor="t">
            <a:spAutoFit/>
          </a:bodyPr>
          <a:lstStyle/>
          <a:p>
            <a:r>
              <a:rPr lang="en-US" sz="1500" b="1">
                <a:solidFill>
                  <a:srgbClr val="92D050"/>
                </a:solidFill>
              </a:rPr>
              <a:t>GWP ~ 2</a:t>
            </a:r>
          </a:p>
        </p:txBody>
      </p:sp>
      <p:sp>
        <p:nvSpPr>
          <p:cNvPr id="37" name="Rectangle 36">
            <a:extLst>
              <a:ext uri="{FF2B5EF4-FFF2-40B4-BE49-F238E27FC236}">
                <a16:creationId xmlns:a16="http://schemas.microsoft.com/office/drawing/2014/main" id="{CFF4B340-AA34-4B39-B4B7-37EDA75EE646}"/>
              </a:ext>
            </a:extLst>
          </p:cNvPr>
          <p:cNvSpPr/>
          <p:nvPr/>
        </p:nvSpPr>
        <p:spPr>
          <a:xfrm>
            <a:off x="5958562" y="1564984"/>
            <a:ext cx="1179875" cy="323165"/>
          </a:xfrm>
          <a:prstGeom prst="rect">
            <a:avLst/>
          </a:prstGeom>
        </p:spPr>
        <p:txBody>
          <a:bodyPr wrap="none">
            <a:spAutoFit/>
          </a:bodyPr>
          <a:lstStyle/>
          <a:p>
            <a:r>
              <a:rPr lang="en-US" sz="1500" b="1">
                <a:solidFill>
                  <a:srgbClr val="92D050"/>
                </a:solidFill>
                <a:ea typeface="+mj-ea"/>
                <a:cs typeface="+mj-cs"/>
              </a:rPr>
              <a:t>GWP = 675</a:t>
            </a:r>
          </a:p>
        </p:txBody>
      </p:sp>
      <p:sp>
        <p:nvSpPr>
          <p:cNvPr id="38" name="Rectangle 37">
            <a:extLst>
              <a:ext uri="{FF2B5EF4-FFF2-40B4-BE49-F238E27FC236}">
                <a16:creationId xmlns:a16="http://schemas.microsoft.com/office/drawing/2014/main" id="{C46BCAC7-8CD1-40C2-9B02-6547F1AD71E5}"/>
              </a:ext>
            </a:extLst>
          </p:cNvPr>
          <p:cNvSpPr/>
          <p:nvPr/>
        </p:nvSpPr>
        <p:spPr>
          <a:xfrm>
            <a:off x="7305261" y="4671422"/>
            <a:ext cx="1764196" cy="4398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77284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500"/>
                                        <p:tgtEl>
                                          <p:spTgt spid="3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500"/>
                                        <p:tgtEl>
                                          <p:spTgt spid="2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500"/>
                                        <p:tgtEl>
                                          <p:spTgt spid="2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500"/>
                                        <p:tgtEl>
                                          <p:spTgt spid="2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500"/>
                                        <p:tgtEl>
                                          <p:spTgt spid="25"/>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500"/>
                                        <p:tgtEl>
                                          <p:spTgt spid="26"/>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fade">
                                      <p:cBhvr>
                                        <p:cTn id="78" dur="500"/>
                                        <p:tgtEl>
                                          <p:spTgt spid="32"/>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6"/>
                                        </p:tgtEl>
                                        <p:attrNameLst>
                                          <p:attrName>style.visibility</p:attrName>
                                        </p:attrNameLst>
                                      </p:cBhvr>
                                      <p:to>
                                        <p:strVal val="visible"/>
                                      </p:to>
                                    </p:set>
                                    <p:animEffect transition="in" filter="fade">
                                      <p:cBhvr>
                                        <p:cTn id="81" dur="500"/>
                                        <p:tgtEl>
                                          <p:spTgt spid="3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500"/>
                                        <p:tgtEl>
                                          <p:spTgt spid="31"/>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fade">
                                      <p:cBhvr>
                                        <p:cTn id="87" dur="500"/>
                                        <p:tgtEl>
                                          <p:spTgt spid="33"/>
                                        </p:tgtEl>
                                      </p:cBhvr>
                                    </p:animEffect>
                                  </p:childTnLst>
                                </p:cTn>
                              </p:par>
                            </p:childTnLst>
                          </p:cTn>
                        </p:par>
                        <p:par>
                          <p:cTn id="88" fill="hold">
                            <p:stCondLst>
                              <p:cond delay="1500"/>
                            </p:stCondLst>
                            <p:childTnLst>
                              <p:par>
                                <p:cTn id="89" presetID="22" presetClass="entr" presetSubtype="1" fill="hold" grpId="0" nodeType="after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wipe(up)">
                                      <p:cBhvr>
                                        <p:cTn id="9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animBg="1"/>
      <p:bldP spid="35" grpId="0"/>
      <p:bldP spid="36" grpId="0"/>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3B26A-92ED-41A0-8959-6BEBB5943485}"/>
              </a:ext>
            </a:extLst>
          </p:cNvPr>
          <p:cNvSpPr>
            <a:spLocks noGrp="1"/>
          </p:cNvSpPr>
          <p:nvPr>
            <p:ph type="title"/>
          </p:nvPr>
        </p:nvSpPr>
        <p:spPr/>
        <p:txBody>
          <a:bodyPr>
            <a:noAutofit/>
          </a:bodyPr>
          <a:lstStyle/>
          <a:p>
            <a:r>
              <a:rPr lang="en-US"/>
              <a:t>Agenda</a:t>
            </a:r>
          </a:p>
        </p:txBody>
      </p:sp>
      <p:sp>
        <p:nvSpPr>
          <p:cNvPr id="2" name="Content Placeholder 1">
            <a:extLst>
              <a:ext uri="{FF2B5EF4-FFF2-40B4-BE49-F238E27FC236}">
                <a16:creationId xmlns:a16="http://schemas.microsoft.com/office/drawing/2014/main" id="{A3361ABA-EC21-4238-B987-E274B4915D67}"/>
              </a:ext>
            </a:extLst>
          </p:cNvPr>
          <p:cNvSpPr>
            <a:spLocks noGrp="1"/>
          </p:cNvSpPr>
          <p:nvPr>
            <p:ph sz="quarter" idx="18"/>
          </p:nvPr>
        </p:nvSpPr>
        <p:spPr>
          <a:xfrm>
            <a:off x="563106" y="723568"/>
            <a:ext cx="9057972" cy="3943847"/>
          </a:xfrm>
        </p:spPr>
        <p:txBody>
          <a:bodyPr>
            <a:normAutofit fontScale="92500" lnSpcReduction="10000"/>
          </a:bodyPr>
          <a:lstStyle/>
          <a:p>
            <a:pPr marL="0" indent="0">
              <a:spcAft>
                <a:spcPts val="1200"/>
              </a:spcAft>
              <a:buNone/>
            </a:pPr>
            <a:r>
              <a:rPr lang="en-US" sz="1600" b="1"/>
              <a:t>Address common questions:</a:t>
            </a:r>
          </a:p>
          <a:p>
            <a:pPr>
              <a:spcAft>
                <a:spcPts val="1200"/>
              </a:spcAft>
            </a:pPr>
            <a:r>
              <a:rPr lang="en-US" sz="1600" b="0"/>
              <a:t>How do refrigerants align with the goal of decarbonization</a:t>
            </a:r>
          </a:p>
          <a:p>
            <a:pPr>
              <a:spcAft>
                <a:spcPts val="1200"/>
              </a:spcAft>
            </a:pPr>
            <a:r>
              <a:rPr lang="en-US" sz="1600"/>
              <a:t>Regulations and standards driving changes for applied equipment</a:t>
            </a:r>
            <a:endParaRPr lang="en-US" sz="1600" b="0"/>
          </a:p>
          <a:p>
            <a:pPr>
              <a:spcAft>
                <a:spcPts val="1200"/>
              </a:spcAft>
            </a:pPr>
            <a:r>
              <a:rPr lang="en-US" sz="1600" b="0"/>
              <a:t>Can I use A2L refrigerants in applied products in my jurisdiction?</a:t>
            </a:r>
          </a:p>
          <a:p>
            <a:pPr>
              <a:spcAft>
                <a:spcPts val="1200"/>
              </a:spcAft>
            </a:pPr>
            <a:r>
              <a:rPr lang="en-US" sz="1600" b="0"/>
              <a:t>Are A2Ls safe?</a:t>
            </a:r>
          </a:p>
          <a:p>
            <a:pPr>
              <a:spcAft>
                <a:spcPts val="1200"/>
              </a:spcAft>
            </a:pPr>
            <a:r>
              <a:rPr lang="en-US" sz="1600" b="0"/>
              <a:t>R-410A alternatives and common misconceptions</a:t>
            </a:r>
          </a:p>
          <a:p>
            <a:pPr>
              <a:spcAft>
                <a:spcPts val="1200"/>
              </a:spcAft>
            </a:pPr>
            <a:r>
              <a:rPr lang="en-US" sz="1600" b="0"/>
              <a:t>What do I need to do to prepare?</a:t>
            </a:r>
          </a:p>
          <a:p>
            <a:pPr lvl="2">
              <a:spcAft>
                <a:spcPts val="1200"/>
              </a:spcAft>
            </a:pPr>
            <a:r>
              <a:rPr lang="en-US" sz="1600" b="0"/>
              <a:t>Design requirements</a:t>
            </a:r>
          </a:p>
          <a:p>
            <a:pPr lvl="2">
              <a:spcAft>
                <a:spcPts val="1200"/>
              </a:spcAft>
            </a:pPr>
            <a:r>
              <a:rPr lang="en-US" sz="1600" b="0"/>
              <a:t>Refrigerant detection</a:t>
            </a:r>
            <a:r>
              <a:rPr lang="en-US" sz="1600"/>
              <a:t> / control signals </a:t>
            </a:r>
          </a:p>
          <a:p>
            <a:pPr lvl="2">
              <a:spcAft>
                <a:spcPts val="1200"/>
              </a:spcAft>
            </a:pPr>
            <a:r>
              <a:rPr lang="en-US" sz="1600" b="0"/>
              <a:t>Ventilation</a:t>
            </a:r>
          </a:p>
          <a:p>
            <a:pPr lvl="2">
              <a:spcAft>
                <a:spcPts val="1200"/>
              </a:spcAft>
            </a:pPr>
            <a:r>
              <a:rPr lang="en-US" sz="1600"/>
              <a:t>Refrigerant piping</a:t>
            </a:r>
            <a:endParaRPr lang="en-US" sz="1600" b="0"/>
          </a:p>
        </p:txBody>
      </p:sp>
      <p:sp>
        <p:nvSpPr>
          <p:cNvPr id="7" name="Footer Placeholder 4">
            <a:extLst>
              <a:ext uri="{FF2B5EF4-FFF2-40B4-BE49-F238E27FC236}">
                <a16:creationId xmlns:a16="http://schemas.microsoft.com/office/drawing/2014/main" id="{663CC6FD-5520-D643-8AC7-4CE4347B1E85}"/>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spTree>
    <p:extLst>
      <p:ext uri="{BB962C8B-B14F-4D97-AF65-F5344CB8AC3E}">
        <p14:creationId xmlns:p14="http://schemas.microsoft.com/office/powerpoint/2010/main" val="42250411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0C2F97-5E08-EF7C-14DD-7AB5E1239F1C}"/>
              </a:ext>
            </a:extLst>
          </p:cNvPr>
          <p:cNvSpPr>
            <a:spLocks noGrp="1"/>
          </p:cNvSpPr>
          <p:nvPr>
            <p:ph type="ctrTitle"/>
          </p:nvPr>
        </p:nvSpPr>
        <p:spPr/>
        <p:txBody>
          <a:bodyPr/>
          <a:lstStyle/>
          <a:p>
            <a:r>
              <a:rPr lang="en-US"/>
              <a:t>What Will Replace R-410A?</a:t>
            </a:r>
          </a:p>
        </p:txBody>
      </p:sp>
    </p:spTree>
    <p:extLst>
      <p:ext uri="{BB962C8B-B14F-4D97-AF65-F5344CB8AC3E}">
        <p14:creationId xmlns:p14="http://schemas.microsoft.com/office/powerpoint/2010/main" val="1512414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919E46-B365-A377-F10B-84DE8393A255}"/>
              </a:ext>
            </a:extLst>
          </p:cNvPr>
          <p:cNvSpPr>
            <a:spLocks noGrp="1"/>
          </p:cNvSpPr>
          <p:nvPr>
            <p:ph type="title"/>
          </p:nvPr>
        </p:nvSpPr>
        <p:spPr/>
        <p:txBody>
          <a:bodyPr/>
          <a:lstStyle/>
          <a:p>
            <a:r>
              <a:rPr lang="en-US"/>
              <a:t>What Is Replacing R-410A?</a:t>
            </a:r>
          </a:p>
        </p:txBody>
      </p:sp>
      <p:sp>
        <p:nvSpPr>
          <p:cNvPr id="12" name="Content Placeholder 11">
            <a:extLst>
              <a:ext uri="{FF2B5EF4-FFF2-40B4-BE49-F238E27FC236}">
                <a16:creationId xmlns:a16="http://schemas.microsoft.com/office/drawing/2014/main" id="{A5650453-0E85-AB5B-49D7-E4CE582AEEDE}"/>
              </a:ext>
            </a:extLst>
          </p:cNvPr>
          <p:cNvSpPr>
            <a:spLocks noGrp="1"/>
          </p:cNvSpPr>
          <p:nvPr>
            <p:ph sz="quarter" idx="18"/>
          </p:nvPr>
        </p:nvSpPr>
        <p:spPr>
          <a:xfrm>
            <a:off x="164532" y="504657"/>
            <a:ext cx="4103179" cy="572170"/>
          </a:xfrm>
        </p:spPr>
        <p:txBody>
          <a:bodyPr/>
          <a:lstStyle/>
          <a:p>
            <a:pPr marL="0" indent="0" algn="ctr">
              <a:buNone/>
            </a:pPr>
            <a:r>
              <a:rPr lang="en-US" sz="1800" b="1"/>
              <a:t>Examples of announced products using R-32</a:t>
            </a:r>
          </a:p>
        </p:txBody>
      </p:sp>
      <p:sp>
        <p:nvSpPr>
          <p:cNvPr id="14" name="Content Placeholder 7">
            <a:extLst>
              <a:ext uri="{FF2B5EF4-FFF2-40B4-BE49-F238E27FC236}">
                <a16:creationId xmlns:a16="http://schemas.microsoft.com/office/drawing/2014/main" id="{5D9BD9DA-F370-C4C4-EDCE-1990C62D880A}"/>
              </a:ext>
            </a:extLst>
          </p:cNvPr>
          <p:cNvSpPr txBox="1">
            <a:spLocks/>
          </p:cNvSpPr>
          <p:nvPr/>
        </p:nvSpPr>
        <p:spPr>
          <a:xfrm>
            <a:off x="221884" y="568606"/>
            <a:ext cx="3833918" cy="414343"/>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4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4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a:p>
        </p:txBody>
      </p:sp>
      <p:pic>
        <p:nvPicPr>
          <p:cNvPr id="25" name="Picture 24">
            <a:extLst>
              <a:ext uri="{FF2B5EF4-FFF2-40B4-BE49-F238E27FC236}">
                <a16:creationId xmlns:a16="http://schemas.microsoft.com/office/drawing/2014/main" id="{A895D132-62D6-344A-96FB-F2E2D47F603A}"/>
              </a:ext>
            </a:extLst>
          </p:cNvPr>
          <p:cNvPicPr>
            <a:picLocks noChangeAspect="1"/>
          </p:cNvPicPr>
          <p:nvPr/>
        </p:nvPicPr>
        <p:blipFill>
          <a:blip r:embed="rId3"/>
          <a:stretch>
            <a:fillRect/>
          </a:stretch>
        </p:blipFill>
        <p:spPr>
          <a:xfrm>
            <a:off x="620981" y="2206602"/>
            <a:ext cx="1215406" cy="487536"/>
          </a:xfrm>
          <a:prstGeom prst="rect">
            <a:avLst/>
          </a:prstGeom>
        </p:spPr>
      </p:pic>
      <p:pic>
        <p:nvPicPr>
          <p:cNvPr id="26" name="Picture 25">
            <a:extLst>
              <a:ext uri="{FF2B5EF4-FFF2-40B4-BE49-F238E27FC236}">
                <a16:creationId xmlns:a16="http://schemas.microsoft.com/office/drawing/2014/main" id="{B61DB7E9-9F85-22F3-29A1-D0C3D348F8F5}"/>
              </a:ext>
            </a:extLst>
          </p:cNvPr>
          <p:cNvPicPr>
            <a:picLocks noChangeAspect="1"/>
          </p:cNvPicPr>
          <p:nvPr/>
        </p:nvPicPr>
        <p:blipFill>
          <a:blip r:embed="rId4"/>
          <a:stretch>
            <a:fillRect/>
          </a:stretch>
        </p:blipFill>
        <p:spPr>
          <a:xfrm>
            <a:off x="170950" y="1191153"/>
            <a:ext cx="1603701" cy="438680"/>
          </a:xfrm>
          <a:prstGeom prst="rect">
            <a:avLst/>
          </a:prstGeom>
        </p:spPr>
      </p:pic>
      <p:pic>
        <p:nvPicPr>
          <p:cNvPr id="27" name="Picture 26">
            <a:extLst>
              <a:ext uri="{FF2B5EF4-FFF2-40B4-BE49-F238E27FC236}">
                <a16:creationId xmlns:a16="http://schemas.microsoft.com/office/drawing/2014/main" id="{BCCB5171-E7A8-CE3C-A04C-7AC039D9F9B9}"/>
              </a:ext>
            </a:extLst>
          </p:cNvPr>
          <p:cNvPicPr>
            <a:picLocks noChangeAspect="1"/>
          </p:cNvPicPr>
          <p:nvPr/>
        </p:nvPicPr>
        <p:blipFill>
          <a:blip r:embed="rId5"/>
          <a:stretch>
            <a:fillRect/>
          </a:stretch>
        </p:blipFill>
        <p:spPr>
          <a:xfrm>
            <a:off x="1758094" y="1182513"/>
            <a:ext cx="1232176" cy="364519"/>
          </a:xfrm>
          <a:prstGeom prst="rect">
            <a:avLst/>
          </a:prstGeom>
        </p:spPr>
      </p:pic>
      <p:pic>
        <p:nvPicPr>
          <p:cNvPr id="28" name="Picture 27">
            <a:extLst>
              <a:ext uri="{FF2B5EF4-FFF2-40B4-BE49-F238E27FC236}">
                <a16:creationId xmlns:a16="http://schemas.microsoft.com/office/drawing/2014/main" id="{C9DD3034-CB88-0948-21D1-5A28983E0920}"/>
              </a:ext>
            </a:extLst>
          </p:cNvPr>
          <p:cNvPicPr>
            <a:picLocks noChangeAspect="1"/>
          </p:cNvPicPr>
          <p:nvPr/>
        </p:nvPicPr>
        <p:blipFill>
          <a:blip r:embed="rId6"/>
          <a:stretch>
            <a:fillRect/>
          </a:stretch>
        </p:blipFill>
        <p:spPr>
          <a:xfrm>
            <a:off x="2994526" y="1065706"/>
            <a:ext cx="1266450" cy="633225"/>
          </a:xfrm>
          <a:prstGeom prst="rect">
            <a:avLst/>
          </a:prstGeom>
        </p:spPr>
      </p:pic>
      <p:pic>
        <p:nvPicPr>
          <p:cNvPr id="29" name="Picture 28">
            <a:extLst>
              <a:ext uri="{FF2B5EF4-FFF2-40B4-BE49-F238E27FC236}">
                <a16:creationId xmlns:a16="http://schemas.microsoft.com/office/drawing/2014/main" id="{5F169959-D997-A19D-E7FD-5C7CF4F73D10}"/>
              </a:ext>
            </a:extLst>
          </p:cNvPr>
          <p:cNvPicPr>
            <a:picLocks noChangeAspect="1"/>
          </p:cNvPicPr>
          <p:nvPr/>
        </p:nvPicPr>
        <p:blipFill>
          <a:blip r:embed="rId7"/>
          <a:stretch>
            <a:fillRect/>
          </a:stretch>
        </p:blipFill>
        <p:spPr>
          <a:xfrm>
            <a:off x="2425219" y="2248103"/>
            <a:ext cx="1282529" cy="425312"/>
          </a:xfrm>
          <a:prstGeom prst="rect">
            <a:avLst/>
          </a:prstGeom>
        </p:spPr>
      </p:pic>
      <p:pic>
        <p:nvPicPr>
          <p:cNvPr id="30" name="Picture 29">
            <a:extLst>
              <a:ext uri="{FF2B5EF4-FFF2-40B4-BE49-F238E27FC236}">
                <a16:creationId xmlns:a16="http://schemas.microsoft.com/office/drawing/2014/main" id="{56594AC7-DE1F-659E-FD74-802BE95BF419}"/>
              </a:ext>
            </a:extLst>
          </p:cNvPr>
          <p:cNvPicPr>
            <a:picLocks noChangeAspect="1"/>
          </p:cNvPicPr>
          <p:nvPr/>
        </p:nvPicPr>
        <p:blipFill>
          <a:blip r:embed="rId8"/>
          <a:stretch>
            <a:fillRect/>
          </a:stretch>
        </p:blipFill>
        <p:spPr>
          <a:xfrm>
            <a:off x="2525557" y="3542664"/>
            <a:ext cx="951403" cy="418184"/>
          </a:xfrm>
          <a:prstGeom prst="rect">
            <a:avLst/>
          </a:prstGeom>
        </p:spPr>
      </p:pic>
      <p:pic>
        <p:nvPicPr>
          <p:cNvPr id="35" name="Picture 34">
            <a:extLst>
              <a:ext uri="{FF2B5EF4-FFF2-40B4-BE49-F238E27FC236}">
                <a16:creationId xmlns:a16="http://schemas.microsoft.com/office/drawing/2014/main" id="{7C64A090-4844-5A49-0F1D-B2735CB740E8}"/>
              </a:ext>
            </a:extLst>
          </p:cNvPr>
          <p:cNvPicPr>
            <a:picLocks noChangeAspect="1"/>
          </p:cNvPicPr>
          <p:nvPr/>
        </p:nvPicPr>
        <p:blipFill>
          <a:blip r:embed="rId9"/>
          <a:stretch>
            <a:fillRect/>
          </a:stretch>
        </p:blipFill>
        <p:spPr>
          <a:xfrm>
            <a:off x="480408" y="3515272"/>
            <a:ext cx="1517987" cy="401053"/>
          </a:xfrm>
          <a:prstGeom prst="rect">
            <a:avLst/>
          </a:prstGeom>
        </p:spPr>
      </p:pic>
      <p:sp>
        <p:nvSpPr>
          <p:cNvPr id="3" name="Rectangle 2">
            <a:extLst>
              <a:ext uri="{FF2B5EF4-FFF2-40B4-BE49-F238E27FC236}">
                <a16:creationId xmlns:a16="http://schemas.microsoft.com/office/drawing/2014/main" id="{9C71EA01-E46A-6754-09B1-41AF24472F8B}"/>
              </a:ext>
            </a:extLst>
          </p:cNvPr>
          <p:cNvSpPr/>
          <p:nvPr/>
        </p:nvSpPr>
        <p:spPr>
          <a:xfrm>
            <a:off x="2586268" y="3207327"/>
            <a:ext cx="869538" cy="646331"/>
          </a:xfrm>
          <a:prstGeom prst="rect">
            <a:avLst/>
          </a:prstGeom>
        </p:spPr>
        <p:txBody>
          <a:bodyPr wrap="square" lIns="91440" tIns="91440" rIns="91440" bIns="91440" rtlCol="0" anchor="ctr">
            <a:noAutofit/>
          </a:bodyPr>
          <a:lstStyle/>
          <a:p>
            <a:pPr algn="l">
              <a:spcAft>
                <a:spcPts val="400"/>
              </a:spcAft>
            </a:pPr>
            <a:endParaRPr lang="en-US" sz="1600" b="1">
              <a:solidFill>
                <a:schemeClr val="tx2"/>
              </a:solidFill>
            </a:endParaRPr>
          </a:p>
        </p:txBody>
      </p:sp>
      <p:sp>
        <p:nvSpPr>
          <p:cNvPr id="4" name="TextBox 3">
            <a:extLst>
              <a:ext uri="{FF2B5EF4-FFF2-40B4-BE49-F238E27FC236}">
                <a16:creationId xmlns:a16="http://schemas.microsoft.com/office/drawing/2014/main" id="{231EA94A-7D05-D402-DEB9-CD09A3A336F5}"/>
              </a:ext>
            </a:extLst>
          </p:cNvPr>
          <p:cNvSpPr txBox="1"/>
          <p:nvPr/>
        </p:nvSpPr>
        <p:spPr>
          <a:xfrm>
            <a:off x="552203" y="2705226"/>
            <a:ext cx="1403054" cy="830997"/>
          </a:xfrm>
          <a:prstGeom prst="rect">
            <a:avLst/>
          </a:prstGeom>
          <a:noFill/>
        </p:spPr>
        <p:txBody>
          <a:bodyPr wrap="square" rtlCol="0">
            <a:spAutoFit/>
          </a:bodyPr>
          <a:lstStyle/>
          <a:p>
            <a:pPr algn="ctr"/>
            <a:r>
              <a:rPr lang="en-US" sz="1600"/>
              <a:t>Air-cooled scroll chillers</a:t>
            </a:r>
          </a:p>
          <a:p>
            <a:pPr algn="ctr"/>
            <a:endParaRPr lang="en-US" sz="1600"/>
          </a:p>
        </p:txBody>
      </p:sp>
      <p:sp>
        <p:nvSpPr>
          <p:cNvPr id="6" name="TextBox 5">
            <a:extLst>
              <a:ext uri="{FF2B5EF4-FFF2-40B4-BE49-F238E27FC236}">
                <a16:creationId xmlns:a16="http://schemas.microsoft.com/office/drawing/2014/main" id="{0283D2DE-6FCD-A53A-0CC3-79B578643684}"/>
              </a:ext>
            </a:extLst>
          </p:cNvPr>
          <p:cNvSpPr txBox="1"/>
          <p:nvPr/>
        </p:nvSpPr>
        <p:spPr>
          <a:xfrm>
            <a:off x="2535901" y="2680890"/>
            <a:ext cx="1196397" cy="861774"/>
          </a:xfrm>
          <a:prstGeom prst="rect">
            <a:avLst/>
          </a:prstGeom>
          <a:noFill/>
        </p:spPr>
        <p:txBody>
          <a:bodyPr wrap="square" rtlCol="0">
            <a:spAutoFit/>
          </a:bodyPr>
          <a:lstStyle/>
          <a:p>
            <a:r>
              <a:rPr lang="en-US" sz="1600"/>
              <a:t>Mini-split products</a:t>
            </a:r>
          </a:p>
          <a:p>
            <a:endParaRPr lang="en-US" sz="1600"/>
          </a:p>
        </p:txBody>
      </p:sp>
      <p:sp>
        <p:nvSpPr>
          <p:cNvPr id="8" name="Content Placeholder 11">
            <a:extLst>
              <a:ext uri="{FF2B5EF4-FFF2-40B4-BE49-F238E27FC236}">
                <a16:creationId xmlns:a16="http://schemas.microsoft.com/office/drawing/2014/main" id="{0133D035-1EBA-C044-B105-9E82CA69A1DD}"/>
              </a:ext>
            </a:extLst>
          </p:cNvPr>
          <p:cNvSpPr txBox="1">
            <a:spLocks/>
          </p:cNvSpPr>
          <p:nvPr/>
        </p:nvSpPr>
        <p:spPr>
          <a:xfrm>
            <a:off x="4876291" y="495399"/>
            <a:ext cx="4158130" cy="572170"/>
          </a:xfrm>
          <a:prstGeom prst="rect">
            <a:avLst/>
          </a:prstGeom>
        </p:spPr>
        <p:txBody>
          <a:bodyPr vert="horz" lIns="91440" tIns="45720" rIns="91440" bIns="45720" rtlCol="0" anchor="t">
            <a:noAutofit/>
          </a:bodyPr>
          <a:lstStyle>
            <a:lvl1pPr marL="171450" indent="-171450" algn="l" defTabSz="914400" rtl="0" eaLnBrk="1" latinLnBrk="0" hangingPunct="1">
              <a:spcBef>
                <a:spcPts val="0"/>
              </a:spcBef>
              <a:spcAft>
                <a:spcPts val="600"/>
              </a:spcAft>
              <a:buClr>
                <a:schemeClr val="tx2"/>
              </a:buClr>
              <a:buFont typeface="Arial" panose="020B0604020202020204" pitchFamily="34" charset="0"/>
              <a:buChar char="•"/>
              <a:tabLst>
                <a:tab pos="741363" algn="l"/>
              </a:tabLst>
              <a:defRPr sz="1400" b="0" kern="1200">
                <a:solidFill>
                  <a:schemeClr val="tx1"/>
                </a:solidFill>
                <a:latin typeface="+mn-lt"/>
                <a:ea typeface="+mn-ea"/>
                <a:cs typeface="+mn-cs"/>
              </a:defRPr>
            </a:lvl1pPr>
            <a:lvl2pPr marL="174625" indent="-174625" algn="l" defTabSz="914400" rtl="0" eaLnBrk="1" latinLnBrk="0" hangingPunct="1">
              <a:spcBef>
                <a:spcPts val="0"/>
              </a:spcBef>
              <a:spcAft>
                <a:spcPts val="6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1800" b="1"/>
              <a:t>Examples of announced products using R-454B</a:t>
            </a:r>
          </a:p>
        </p:txBody>
      </p:sp>
      <p:sp>
        <p:nvSpPr>
          <p:cNvPr id="9" name="TextBox 8">
            <a:extLst>
              <a:ext uri="{FF2B5EF4-FFF2-40B4-BE49-F238E27FC236}">
                <a16:creationId xmlns:a16="http://schemas.microsoft.com/office/drawing/2014/main" id="{A2074FD3-E8CC-B7F7-C9AD-0D65AB307F32}"/>
              </a:ext>
            </a:extLst>
          </p:cNvPr>
          <p:cNvSpPr txBox="1"/>
          <p:nvPr/>
        </p:nvSpPr>
        <p:spPr>
          <a:xfrm>
            <a:off x="4847031" y="1883888"/>
            <a:ext cx="1709874" cy="1323439"/>
          </a:xfrm>
          <a:prstGeom prst="rect">
            <a:avLst/>
          </a:prstGeom>
          <a:noFill/>
        </p:spPr>
        <p:txBody>
          <a:bodyPr wrap="square" rtlCol="0">
            <a:spAutoFit/>
          </a:bodyPr>
          <a:lstStyle/>
          <a:p>
            <a:pPr algn="ctr"/>
            <a:r>
              <a:rPr lang="en-US" sz="1600"/>
              <a:t>Residential, light commercial and commercial ducted HVAC applications</a:t>
            </a:r>
          </a:p>
        </p:txBody>
      </p:sp>
      <p:pic>
        <p:nvPicPr>
          <p:cNvPr id="19" name="Picture 18">
            <a:extLst>
              <a:ext uri="{FF2B5EF4-FFF2-40B4-BE49-F238E27FC236}">
                <a16:creationId xmlns:a16="http://schemas.microsoft.com/office/drawing/2014/main" id="{15289A47-6E28-37FC-DD1F-A14C111E69F8}"/>
              </a:ext>
            </a:extLst>
          </p:cNvPr>
          <p:cNvPicPr>
            <a:picLocks noChangeAspect="1"/>
          </p:cNvPicPr>
          <p:nvPr/>
        </p:nvPicPr>
        <p:blipFill>
          <a:blip r:embed="rId10"/>
          <a:stretch>
            <a:fillRect/>
          </a:stretch>
        </p:blipFill>
        <p:spPr>
          <a:xfrm>
            <a:off x="4963531" y="1178089"/>
            <a:ext cx="1704056" cy="793936"/>
          </a:xfrm>
          <a:prstGeom prst="rect">
            <a:avLst/>
          </a:prstGeom>
        </p:spPr>
      </p:pic>
      <p:sp>
        <p:nvSpPr>
          <p:cNvPr id="20" name="TextBox 19">
            <a:extLst>
              <a:ext uri="{FF2B5EF4-FFF2-40B4-BE49-F238E27FC236}">
                <a16:creationId xmlns:a16="http://schemas.microsoft.com/office/drawing/2014/main" id="{CF6DF307-3B14-B1A1-7ECF-02630624CA5C}"/>
              </a:ext>
            </a:extLst>
          </p:cNvPr>
          <p:cNvSpPr txBox="1"/>
          <p:nvPr/>
        </p:nvSpPr>
        <p:spPr>
          <a:xfrm>
            <a:off x="6807498" y="1871422"/>
            <a:ext cx="2304288" cy="1077218"/>
          </a:xfrm>
          <a:prstGeom prst="rect">
            <a:avLst/>
          </a:prstGeom>
          <a:noFill/>
        </p:spPr>
        <p:txBody>
          <a:bodyPr wrap="square" rtlCol="0">
            <a:spAutoFit/>
          </a:bodyPr>
          <a:lstStyle/>
          <a:p>
            <a:pPr algn="ctr"/>
            <a:r>
              <a:rPr lang="en-US" sz="1600"/>
              <a:t>Ducted and ductless residential and light commercial applications</a:t>
            </a:r>
          </a:p>
        </p:txBody>
      </p:sp>
      <p:pic>
        <p:nvPicPr>
          <p:cNvPr id="21" name="Picture 20">
            <a:extLst>
              <a:ext uri="{FF2B5EF4-FFF2-40B4-BE49-F238E27FC236}">
                <a16:creationId xmlns:a16="http://schemas.microsoft.com/office/drawing/2014/main" id="{72140059-BBFB-EDE1-9553-1D604B354257}"/>
              </a:ext>
            </a:extLst>
          </p:cNvPr>
          <p:cNvPicPr>
            <a:picLocks noChangeAspect="1"/>
          </p:cNvPicPr>
          <p:nvPr/>
        </p:nvPicPr>
        <p:blipFill>
          <a:blip r:embed="rId3"/>
          <a:stretch>
            <a:fillRect/>
          </a:stretch>
        </p:blipFill>
        <p:spPr>
          <a:xfrm>
            <a:off x="7309299" y="1384427"/>
            <a:ext cx="1214057" cy="486995"/>
          </a:xfrm>
          <a:prstGeom prst="rect">
            <a:avLst/>
          </a:prstGeom>
        </p:spPr>
      </p:pic>
      <p:pic>
        <p:nvPicPr>
          <p:cNvPr id="22" name="Picture 21">
            <a:extLst>
              <a:ext uri="{FF2B5EF4-FFF2-40B4-BE49-F238E27FC236}">
                <a16:creationId xmlns:a16="http://schemas.microsoft.com/office/drawing/2014/main" id="{6AD3371D-B2B4-3ACC-C2D1-6FB191661D91}"/>
              </a:ext>
            </a:extLst>
          </p:cNvPr>
          <p:cNvPicPr>
            <a:picLocks noChangeAspect="1"/>
          </p:cNvPicPr>
          <p:nvPr/>
        </p:nvPicPr>
        <p:blipFill>
          <a:blip r:embed="rId7"/>
          <a:stretch>
            <a:fillRect/>
          </a:stretch>
        </p:blipFill>
        <p:spPr>
          <a:xfrm>
            <a:off x="5032326" y="3313547"/>
            <a:ext cx="1308394" cy="433890"/>
          </a:xfrm>
          <a:prstGeom prst="rect">
            <a:avLst/>
          </a:prstGeom>
        </p:spPr>
      </p:pic>
      <p:sp>
        <p:nvSpPr>
          <p:cNvPr id="23" name="TextBox 22">
            <a:extLst>
              <a:ext uri="{FF2B5EF4-FFF2-40B4-BE49-F238E27FC236}">
                <a16:creationId xmlns:a16="http://schemas.microsoft.com/office/drawing/2014/main" id="{81F21ADA-4CB2-F5AE-A4C3-297F3F9D2B2C}"/>
              </a:ext>
            </a:extLst>
          </p:cNvPr>
          <p:cNvSpPr txBox="1"/>
          <p:nvPr/>
        </p:nvSpPr>
        <p:spPr>
          <a:xfrm>
            <a:off x="4661410" y="3905865"/>
            <a:ext cx="2146088" cy="1077218"/>
          </a:xfrm>
          <a:prstGeom prst="rect">
            <a:avLst/>
          </a:prstGeom>
          <a:noFill/>
        </p:spPr>
        <p:txBody>
          <a:bodyPr wrap="square" rtlCol="0">
            <a:spAutoFit/>
          </a:bodyPr>
          <a:lstStyle/>
          <a:p>
            <a:pPr algn="ctr"/>
            <a:r>
              <a:rPr lang="en-US" sz="1600"/>
              <a:t>Residential HPs and AC; commercial rooftop units and ducted split systems</a:t>
            </a:r>
          </a:p>
        </p:txBody>
      </p:sp>
      <p:sp>
        <p:nvSpPr>
          <p:cNvPr id="24" name="TextBox 23">
            <a:extLst>
              <a:ext uri="{FF2B5EF4-FFF2-40B4-BE49-F238E27FC236}">
                <a16:creationId xmlns:a16="http://schemas.microsoft.com/office/drawing/2014/main" id="{CD2D09FA-C32C-28AD-E964-F1AB02BC3779}"/>
              </a:ext>
            </a:extLst>
          </p:cNvPr>
          <p:cNvSpPr txBox="1"/>
          <p:nvPr/>
        </p:nvSpPr>
        <p:spPr>
          <a:xfrm>
            <a:off x="2017764" y="3968642"/>
            <a:ext cx="2146088" cy="584775"/>
          </a:xfrm>
          <a:prstGeom prst="rect">
            <a:avLst/>
          </a:prstGeom>
          <a:noFill/>
        </p:spPr>
        <p:txBody>
          <a:bodyPr wrap="square" rtlCol="0">
            <a:spAutoFit/>
          </a:bodyPr>
          <a:lstStyle/>
          <a:p>
            <a:pPr algn="ctr"/>
            <a:r>
              <a:rPr lang="en-US" sz="1600"/>
              <a:t>All split-system products</a:t>
            </a:r>
          </a:p>
        </p:txBody>
      </p:sp>
      <p:sp>
        <p:nvSpPr>
          <p:cNvPr id="33" name="TextBox 32">
            <a:extLst>
              <a:ext uri="{FF2B5EF4-FFF2-40B4-BE49-F238E27FC236}">
                <a16:creationId xmlns:a16="http://schemas.microsoft.com/office/drawing/2014/main" id="{6BA7715A-90B7-D7BD-8E0A-4AF68ECA8283}"/>
              </a:ext>
            </a:extLst>
          </p:cNvPr>
          <p:cNvSpPr txBox="1"/>
          <p:nvPr/>
        </p:nvSpPr>
        <p:spPr>
          <a:xfrm>
            <a:off x="120345" y="3924119"/>
            <a:ext cx="2146088" cy="584775"/>
          </a:xfrm>
          <a:prstGeom prst="rect">
            <a:avLst/>
          </a:prstGeom>
          <a:noFill/>
        </p:spPr>
        <p:txBody>
          <a:bodyPr wrap="square" rtlCol="0">
            <a:spAutoFit/>
          </a:bodyPr>
          <a:lstStyle/>
          <a:p>
            <a:pPr algn="ctr"/>
            <a:r>
              <a:rPr lang="en-US" sz="1600"/>
              <a:t>Most products</a:t>
            </a:r>
          </a:p>
          <a:p>
            <a:pPr algn="ctr"/>
            <a:r>
              <a:rPr lang="en-US" sz="1600"/>
              <a:t>except ‘</a:t>
            </a:r>
            <a:r>
              <a:rPr lang="en-US" sz="1600" err="1"/>
              <a:t>Hylex</a:t>
            </a:r>
            <a:endParaRPr lang="en-US" sz="1600"/>
          </a:p>
        </p:txBody>
      </p:sp>
      <p:sp>
        <p:nvSpPr>
          <p:cNvPr id="34" name="TextBox 33">
            <a:extLst>
              <a:ext uri="{FF2B5EF4-FFF2-40B4-BE49-F238E27FC236}">
                <a16:creationId xmlns:a16="http://schemas.microsoft.com/office/drawing/2014/main" id="{D1C21A87-65B2-60FA-2A42-8338059B8E5C}"/>
              </a:ext>
            </a:extLst>
          </p:cNvPr>
          <p:cNvSpPr txBox="1"/>
          <p:nvPr/>
        </p:nvSpPr>
        <p:spPr>
          <a:xfrm>
            <a:off x="164532" y="1583249"/>
            <a:ext cx="4199468" cy="338554"/>
          </a:xfrm>
          <a:prstGeom prst="rect">
            <a:avLst/>
          </a:prstGeom>
          <a:noFill/>
        </p:spPr>
        <p:txBody>
          <a:bodyPr wrap="square" rtlCol="0">
            <a:spAutoFit/>
          </a:bodyPr>
          <a:lstStyle/>
          <a:p>
            <a:pPr algn="ctr"/>
            <a:r>
              <a:rPr lang="en-US" sz="1600"/>
              <a:t>All products previously using R-410A </a:t>
            </a:r>
          </a:p>
        </p:txBody>
      </p:sp>
      <p:cxnSp>
        <p:nvCxnSpPr>
          <p:cNvPr id="37" name="Straight Connector 36">
            <a:extLst>
              <a:ext uri="{FF2B5EF4-FFF2-40B4-BE49-F238E27FC236}">
                <a16:creationId xmlns:a16="http://schemas.microsoft.com/office/drawing/2014/main" id="{49033B4D-71F5-7242-29BE-8143A6D686EA}"/>
              </a:ext>
            </a:extLst>
          </p:cNvPr>
          <p:cNvCxnSpPr/>
          <p:nvPr/>
        </p:nvCxnSpPr>
        <p:spPr>
          <a:xfrm>
            <a:off x="4345229" y="1277806"/>
            <a:ext cx="0" cy="3401568"/>
          </a:xfrm>
          <a:prstGeom prst="line">
            <a:avLst/>
          </a:prstGeom>
          <a:ln>
            <a:headEnd type="none" w="med" len="med"/>
          </a:ln>
        </p:spPr>
        <p:style>
          <a:lnRef idx="1">
            <a:schemeClr val="dk1"/>
          </a:lnRef>
          <a:fillRef idx="0">
            <a:schemeClr val="dk1"/>
          </a:fillRef>
          <a:effectRef idx="0">
            <a:schemeClr val="dk1"/>
          </a:effectRef>
          <a:fontRef idx="minor">
            <a:schemeClr val="tx1"/>
          </a:fontRef>
        </p:style>
      </p:cxnSp>
      <p:pic>
        <p:nvPicPr>
          <p:cNvPr id="38" name="Picture 37">
            <a:extLst>
              <a:ext uri="{FF2B5EF4-FFF2-40B4-BE49-F238E27FC236}">
                <a16:creationId xmlns:a16="http://schemas.microsoft.com/office/drawing/2014/main" id="{19375720-D846-02A6-CBE4-FEF96D1C7BB7}"/>
              </a:ext>
            </a:extLst>
          </p:cNvPr>
          <p:cNvPicPr>
            <a:picLocks noChangeAspect="1"/>
          </p:cNvPicPr>
          <p:nvPr/>
        </p:nvPicPr>
        <p:blipFill>
          <a:blip r:embed="rId11"/>
          <a:stretch>
            <a:fillRect/>
          </a:stretch>
        </p:blipFill>
        <p:spPr>
          <a:xfrm>
            <a:off x="6932008" y="3313547"/>
            <a:ext cx="2055267" cy="433890"/>
          </a:xfrm>
          <a:prstGeom prst="rect">
            <a:avLst/>
          </a:prstGeom>
        </p:spPr>
      </p:pic>
      <p:sp>
        <p:nvSpPr>
          <p:cNvPr id="39" name="TextBox 38">
            <a:extLst>
              <a:ext uri="{FF2B5EF4-FFF2-40B4-BE49-F238E27FC236}">
                <a16:creationId xmlns:a16="http://schemas.microsoft.com/office/drawing/2014/main" id="{2EA4A73A-20E9-E402-CE46-B3431B9FB8DA}"/>
              </a:ext>
            </a:extLst>
          </p:cNvPr>
          <p:cNvSpPr txBox="1"/>
          <p:nvPr/>
        </p:nvSpPr>
        <p:spPr>
          <a:xfrm>
            <a:off x="6866587" y="3935909"/>
            <a:ext cx="2186107" cy="830997"/>
          </a:xfrm>
          <a:prstGeom prst="rect">
            <a:avLst/>
          </a:prstGeom>
          <a:noFill/>
        </p:spPr>
        <p:txBody>
          <a:bodyPr wrap="square" rtlCol="0">
            <a:spAutoFit/>
          </a:bodyPr>
          <a:lstStyle/>
          <a:p>
            <a:pPr algn="ctr"/>
            <a:r>
              <a:rPr lang="en-US" sz="1600"/>
              <a:t>Light commercial and residential heating and AC products</a:t>
            </a:r>
          </a:p>
        </p:txBody>
      </p:sp>
    </p:spTree>
    <p:extLst>
      <p:ext uri="{BB962C8B-B14F-4D97-AF65-F5344CB8AC3E}">
        <p14:creationId xmlns:p14="http://schemas.microsoft.com/office/powerpoint/2010/main" val="18855570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F95B0C-9158-B941-BAD1-C51C2C36E173}"/>
              </a:ext>
            </a:extLst>
          </p:cNvPr>
          <p:cNvGrpSpPr/>
          <p:nvPr/>
        </p:nvGrpSpPr>
        <p:grpSpPr>
          <a:xfrm>
            <a:off x="5053" y="-896"/>
            <a:ext cx="9138947" cy="5143500"/>
            <a:chOff x="8121" y="0"/>
            <a:chExt cx="9138947" cy="5143500"/>
          </a:xfrm>
        </p:grpSpPr>
        <p:grpSp>
          <p:nvGrpSpPr>
            <p:cNvPr id="3" name="Group 2">
              <a:extLst>
                <a:ext uri="{FF2B5EF4-FFF2-40B4-BE49-F238E27FC236}">
                  <a16:creationId xmlns:a16="http://schemas.microsoft.com/office/drawing/2014/main" id="{B412F666-343D-C040-8B85-D887F5B8246E}"/>
                </a:ext>
              </a:extLst>
            </p:cNvPr>
            <p:cNvGrpSpPr/>
            <p:nvPr/>
          </p:nvGrpSpPr>
          <p:grpSpPr>
            <a:xfrm>
              <a:off x="8121" y="0"/>
              <a:ext cx="9135879" cy="5143500"/>
              <a:chOff x="8121" y="0"/>
              <a:chExt cx="9135879" cy="5143500"/>
            </a:xfrm>
          </p:grpSpPr>
          <p:pic>
            <p:nvPicPr>
              <p:cNvPr id="5" name="Picture 4">
                <a:extLst>
                  <a:ext uri="{FF2B5EF4-FFF2-40B4-BE49-F238E27FC236}">
                    <a16:creationId xmlns:a16="http://schemas.microsoft.com/office/drawing/2014/main" id="{A8BE42B1-5383-424B-8DBA-60A42D134C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1" y="0"/>
                <a:ext cx="9135879" cy="5143499"/>
              </a:xfrm>
              <a:prstGeom prst="rect">
                <a:avLst/>
              </a:prstGeom>
            </p:spPr>
          </p:pic>
          <p:pic>
            <p:nvPicPr>
              <p:cNvPr id="6" name="Picture 5" descr="Graphical user interface, text&#10;&#10;Description automatically generated with medium confidence">
                <a:extLst>
                  <a:ext uri="{FF2B5EF4-FFF2-40B4-BE49-F238E27FC236}">
                    <a16:creationId xmlns:a16="http://schemas.microsoft.com/office/drawing/2014/main" id="{835AB7FC-2D7C-5F45-81AA-6390F3F4607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303109" y="2914650"/>
                <a:ext cx="2276020" cy="2228850"/>
              </a:xfrm>
              <a:prstGeom prst="rect">
                <a:avLst/>
              </a:prstGeom>
            </p:spPr>
          </p:pic>
        </p:grpSp>
        <p:pic>
          <p:nvPicPr>
            <p:cNvPr id="4" name="Picture 3" descr="A picture containing text&#10;&#10;Description automatically generated">
              <a:extLst>
                <a:ext uri="{FF2B5EF4-FFF2-40B4-BE49-F238E27FC236}">
                  <a16:creationId xmlns:a16="http://schemas.microsoft.com/office/drawing/2014/main" id="{FB83B589-AB42-404E-BB64-96E5278F7ABE}"/>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1189" y="2865918"/>
              <a:ext cx="9135879" cy="2277581"/>
            </a:xfrm>
            <a:prstGeom prst="rect">
              <a:avLst/>
            </a:prstGeom>
          </p:spPr>
        </p:pic>
      </p:grpSp>
      <p:pic>
        <p:nvPicPr>
          <p:cNvPr id="10" name="Picture 9">
            <a:extLst>
              <a:ext uri="{FF2B5EF4-FFF2-40B4-BE49-F238E27FC236}">
                <a16:creationId xmlns:a16="http://schemas.microsoft.com/office/drawing/2014/main" id="{D777C8A8-2E3C-F93F-E90D-A63260F3C580}"/>
              </a:ext>
            </a:extLst>
          </p:cNvPr>
          <p:cNvPicPr>
            <a:picLocks noChangeAspect="1"/>
          </p:cNvPicPr>
          <p:nvPr/>
        </p:nvPicPr>
        <p:blipFill>
          <a:blip r:embed="rId6"/>
          <a:stretch>
            <a:fillRect/>
          </a:stretch>
        </p:blipFill>
        <p:spPr>
          <a:xfrm>
            <a:off x="0" y="2865021"/>
            <a:ext cx="9144000" cy="1959429"/>
          </a:xfrm>
          <a:prstGeom prst="rect">
            <a:avLst/>
          </a:prstGeom>
        </p:spPr>
      </p:pic>
    </p:spTree>
    <p:extLst>
      <p:ext uri="{BB962C8B-B14F-4D97-AF65-F5344CB8AC3E}">
        <p14:creationId xmlns:p14="http://schemas.microsoft.com/office/powerpoint/2010/main" val="2808644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3A390E-5158-C484-C708-0A150BB5C033}"/>
              </a:ext>
            </a:extLst>
          </p:cNvPr>
          <p:cNvPicPr>
            <a:picLocks noChangeAspect="1"/>
          </p:cNvPicPr>
          <p:nvPr/>
        </p:nvPicPr>
        <p:blipFill rotWithShape="1">
          <a:blip r:embed="rId3">
            <a:alphaModFix amt="35000"/>
          </a:blip>
          <a:srcRect r="3213"/>
          <a:stretch/>
        </p:blipFill>
        <p:spPr>
          <a:xfrm>
            <a:off x="4771257" y="1463722"/>
            <a:ext cx="4372743" cy="2595469"/>
          </a:xfrm>
          <a:prstGeom prst="rect">
            <a:avLst/>
          </a:prstGeom>
        </p:spPr>
      </p:pic>
      <p:sp>
        <p:nvSpPr>
          <p:cNvPr id="7" name="Title 6">
            <a:extLst>
              <a:ext uri="{FF2B5EF4-FFF2-40B4-BE49-F238E27FC236}">
                <a16:creationId xmlns:a16="http://schemas.microsoft.com/office/drawing/2014/main" id="{AD919E46-B365-A377-F10B-84DE8393A255}"/>
              </a:ext>
            </a:extLst>
          </p:cNvPr>
          <p:cNvSpPr>
            <a:spLocks noGrp="1"/>
          </p:cNvSpPr>
          <p:nvPr>
            <p:ph type="title"/>
          </p:nvPr>
        </p:nvSpPr>
        <p:spPr/>
        <p:txBody>
          <a:bodyPr/>
          <a:lstStyle/>
          <a:p>
            <a:r>
              <a:rPr lang="en-US"/>
              <a:t>R-32: Common Misconceptions – ‘Is it as simple as GWP?’</a:t>
            </a:r>
          </a:p>
        </p:txBody>
      </p:sp>
      <p:sp>
        <p:nvSpPr>
          <p:cNvPr id="4" name="TextBox 3">
            <a:extLst>
              <a:ext uri="{FF2B5EF4-FFF2-40B4-BE49-F238E27FC236}">
                <a16:creationId xmlns:a16="http://schemas.microsoft.com/office/drawing/2014/main" id="{B56468B5-5052-82A2-914C-F20EE673E1CA}"/>
              </a:ext>
            </a:extLst>
          </p:cNvPr>
          <p:cNvSpPr txBox="1"/>
          <p:nvPr/>
        </p:nvSpPr>
        <p:spPr>
          <a:xfrm>
            <a:off x="5982025" y="1246718"/>
            <a:ext cx="2983559" cy="108491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050"/>
                </a:solidFill>
                <a:effectLst/>
                <a:uLnTx/>
                <a:uFillTx/>
                <a:latin typeface="Arial"/>
                <a:ea typeface="+mn-ea"/>
                <a:cs typeface="Calibri"/>
              </a:rPr>
              <a:t>Phasedown Schedule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050"/>
                </a:solidFill>
                <a:effectLst/>
                <a:uLnTx/>
                <a:uFillTx/>
                <a:latin typeface="Arial"/>
                <a:ea typeface="+mn-ea"/>
                <a:cs typeface="Calibri"/>
              </a:rPr>
              <a:t>Production &amp; Import of Bulk HFCs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050"/>
                </a:solidFill>
                <a:effectLst/>
                <a:uLnTx/>
                <a:uFillTx/>
                <a:latin typeface="Arial"/>
                <a:ea typeface="+mn-ea"/>
                <a:cs typeface="Calibri"/>
              </a:rPr>
              <a:t>All sectors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B050"/>
              </a:solidFill>
              <a:effectLst/>
              <a:uLnTx/>
              <a:uFillTx/>
              <a:latin typeface="Arial"/>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050"/>
                </a:solidFill>
                <a:effectLst/>
                <a:uLnTx/>
                <a:uFillTx/>
                <a:latin typeface="Arial"/>
                <a:ea typeface="+mn-ea"/>
                <a:cs typeface="Calibri"/>
              </a:rPr>
              <a:t>CO2eq = GWP x mass</a:t>
            </a:r>
            <a:endParaRPr kumimoji="0" lang="en-US" sz="1200" b="1" i="0" u="none" strike="noStrike" kern="1200" cap="none" spc="0" normalizeH="0" baseline="0" noProof="0">
              <a:ln>
                <a:noFill/>
              </a:ln>
              <a:solidFill>
                <a:srgbClr val="00B050"/>
              </a:solidFill>
              <a:effectLst/>
              <a:uLnTx/>
              <a:uFillTx/>
              <a:latin typeface="Arial"/>
              <a:ea typeface="+mn-ea"/>
              <a:cs typeface="+mn-cs"/>
            </a:endParaRPr>
          </a:p>
        </p:txBody>
      </p:sp>
      <p:sp>
        <p:nvSpPr>
          <p:cNvPr id="5" name="TextBox 4">
            <a:extLst>
              <a:ext uri="{FF2B5EF4-FFF2-40B4-BE49-F238E27FC236}">
                <a16:creationId xmlns:a16="http://schemas.microsoft.com/office/drawing/2014/main" id="{CB296224-0232-F422-309F-E3C86819B900}"/>
              </a:ext>
            </a:extLst>
          </p:cNvPr>
          <p:cNvSpPr txBox="1"/>
          <p:nvPr/>
        </p:nvSpPr>
        <p:spPr>
          <a:xfrm>
            <a:off x="5014442" y="4324889"/>
            <a:ext cx="392550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555555"/>
                </a:solidFill>
                <a:effectLst/>
                <a:uLnTx/>
                <a:uFillTx/>
                <a:latin typeface="Arial"/>
                <a:ea typeface="+mn-ea"/>
                <a:cs typeface="Helvetica" panose="020B0604020202020204" pitchFamily="34" charset="0"/>
              </a:rPr>
              <a:t>Source: US EPA</a:t>
            </a:r>
            <a:endParaRPr kumimoji="0" lang="en-US" sz="1000" b="0" i="1" u="none" strike="noStrike" kern="1200" cap="none" spc="0" normalizeH="0" baseline="0" noProof="0">
              <a:ln>
                <a:noFill/>
              </a:ln>
              <a:solidFill>
                <a:srgbClr val="545454"/>
              </a:solidFill>
              <a:effectLst/>
              <a:uLnTx/>
              <a:uFillTx/>
              <a:latin typeface="Arial"/>
              <a:ea typeface="+mn-ea"/>
              <a:cs typeface="+mn-cs"/>
            </a:endParaRPr>
          </a:p>
        </p:txBody>
      </p:sp>
      <p:graphicFrame>
        <p:nvGraphicFramePr>
          <p:cNvPr id="6" name="Table 5">
            <a:extLst>
              <a:ext uri="{FF2B5EF4-FFF2-40B4-BE49-F238E27FC236}">
                <a16:creationId xmlns:a16="http://schemas.microsoft.com/office/drawing/2014/main" id="{4BDD303D-FC79-CCD4-A2C6-9157934521C2}"/>
              </a:ext>
            </a:extLst>
          </p:cNvPr>
          <p:cNvGraphicFramePr>
            <a:graphicFrameLocks noGrp="1"/>
          </p:cNvGraphicFramePr>
          <p:nvPr/>
        </p:nvGraphicFramePr>
        <p:xfrm>
          <a:off x="204049" y="3008935"/>
          <a:ext cx="4508399" cy="1418393"/>
        </p:xfrm>
        <a:graphic>
          <a:graphicData uri="http://schemas.openxmlformats.org/drawingml/2006/table">
            <a:tbl>
              <a:tblPr/>
              <a:tblGrid>
                <a:gridCol w="897345">
                  <a:extLst>
                    <a:ext uri="{9D8B030D-6E8A-4147-A177-3AD203B41FA5}">
                      <a16:colId xmlns:a16="http://schemas.microsoft.com/office/drawing/2014/main" val="1289579933"/>
                    </a:ext>
                  </a:extLst>
                </a:gridCol>
                <a:gridCol w="753367">
                  <a:extLst>
                    <a:ext uri="{9D8B030D-6E8A-4147-A177-3AD203B41FA5}">
                      <a16:colId xmlns:a16="http://schemas.microsoft.com/office/drawing/2014/main" val="495945980"/>
                    </a:ext>
                  </a:extLst>
                </a:gridCol>
                <a:gridCol w="681584">
                  <a:extLst>
                    <a:ext uri="{9D8B030D-6E8A-4147-A177-3AD203B41FA5}">
                      <a16:colId xmlns:a16="http://schemas.microsoft.com/office/drawing/2014/main" val="1505508652"/>
                    </a:ext>
                  </a:extLst>
                </a:gridCol>
                <a:gridCol w="1183890">
                  <a:extLst>
                    <a:ext uri="{9D8B030D-6E8A-4147-A177-3AD203B41FA5}">
                      <a16:colId xmlns:a16="http://schemas.microsoft.com/office/drawing/2014/main" val="1026220794"/>
                    </a:ext>
                  </a:extLst>
                </a:gridCol>
                <a:gridCol w="992213">
                  <a:extLst>
                    <a:ext uri="{9D8B030D-6E8A-4147-A177-3AD203B41FA5}">
                      <a16:colId xmlns:a16="http://schemas.microsoft.com/office/drawing/2014/main" val="3666380605"/>
                    </a:ext>
                  </a:extLst>
                </a:gridCol>
              </a:tblGrid>
              <a:tr h="709196">
                <a:tc>
                  <a:txBody>
                    <a:bodyPr/>
                    <a:lstStyle/>
                    <a:p>
                      <a:pPr algn="ctr" rtl="0" fontAlgn="ctr"/>
                      <a:r>
                        <a:rPr lang="en-US" sz="1050" b="1" i="0" u="none" strike="noStrike">
                          <a:solidFill>
                            <a:srgbClr val="FFFFFF"/>
                          </a:solidFill>
                          <a:effectLst/>
                          <a:latin typeface="+mn-lt"/>
                        </a:rPr>
                        <a:t>Refrigerant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rtl="0" fontAlgn="ctr"/>
                      <a:r>
                        <a:rPr lang="en-US" sz="1050" b="1" i="0" u="none" strike="noStrike">
                          <a:solidFill>
                            <a:srgbClr val="FFFFFF"/>
                          </a:solidFill>
                          <a:effectLst/>
                          <a:latin typeface="+mn-lt"/>
                        </a:rPr>
                        <a:t>Safety Class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rtl="0" fontAlgn="ctr"/>
                      <a:r>
                        <a:rPr lang="en-US" sz="1050" b="1" i="0" u="none" strike="noStrike">
                          <a:solidFill>
                            <a:srgbClr val="FFFFFF"/>
                          </a:solidFill>
                          <a:effectLst/>
                          <a:latin typeface="+mn-lt"/>
                        </a:rPr>
                        <a:t>GWP100 (AR4)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rtl="0" fontAlgn="ctr"/>
                      <a:r>
                        <a:rPr lang="en-US" sz="1050" b="1" i="0" u="none" strike="noStrike">
                          <a:solidFill>
                            <a:srgbClr val="FFFFFF"/>
                          </a:solidFill>
                          <a:effectLst/>
                          <a:latin typeface="+mn-lt"/>
                        </a:rPr>
                        <a:t>Refrigerant charge level (R-410A baseline)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rtl="0" fontAlgn="ctr"/>
                      <a:r>
                        <a:rPr lang="en-US" sz="1050" b="1" i="0" u="none" strike="noStrike">
                          <a:solidFill>
                            <a:srgbClr val="FFFFFF"/>
                          </a:solidFill>
                          <a:effectLst/>
                          <a:latin typeface="+mn-lt"/>
                        </a:rPr>
                        <a:t>'Adjusted' GWP vs R-410A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3480682269"/>
                  </a:ext>
                </a:extLst>
              </a:tr>
              <a:tr h="236399">
                <a:tc>
                  <a:txBody>
                    <a:bodyPr/>
                    <a:lstStyle/>
                    <a:p>
                      <a:pPr algn="ctr" rtl="0" fontAlgn="b"/>
                      <a:r>
                        <a:rPr lang="en-US" sz="1050" b="0" i="0" u="none" strike="noStrike">
                          <a:solidFill>
                            <a:schemeClr val="tx1"/>
                          </a:solidFill>
                          <a:effectLst/>
                          <a:latin typeface="+mn-lt"/>
                        </a:rPr>
                        <a:t>R-410A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chemeClr val="tx1"/>
                          </a:solidFill>
                          <a:effectLst/>
                          <a:latin typeface="+mn-lt"/>
                        </a:rPr>
                        <a:t>A1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chemeClr val="tx1"/>
                          </a:solidFill>
                          <a:effectLst/>
                          <a:latin typeface="+mn-lt"/>
                        </a:rPr>
                        <a:t>2088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chemeClr val="tx1"/>
                          </a:solidFill>
                          <a:effectLst/>
                          <a:latin typeface="+mn-lt"/>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1" i="0" u="none" strike="noStrike">
                          <a:solidFill>
                            <a:schemeClr val="tx1"/>
                          </a:solidFill>
                          <a:effectLst/>
                          <a:latin typeface="+mn-lt"/>
                        </a:rPr>
                        <a:t>2088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3343965"/>
                  </a:ext>
                </a:extLst>
              </a:tr>
              <a:tr h="236399">
                <a:tc>
                  <a:txBody>
                    <a:bodyPr/>
                    <a:lstStyle/>
                    <a:p>
                      <a:pPr algn="ctr" rtl="0" fontAlgn="b"/>
                      <a:r>
                        <a:rPr lang="en-US" sz="1050" b="0" i="0" u="none" strike="noStrike">
                          <a:solidFill>
                            <a:schemeClr val="tx1"/>
                          </a:solidFill>
                          <a:effectLst/>
                          <a:latin typeface="+mn-lt"/>
                        </a:rPr>
                        <a:t>R-32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chemeClr val="tx1"/>
                          </a:solidFill>
                          <a:effectLst/>
                          <a:latin typeface="+mn-lt"/>
                        </a:rPr>
                        <a:t>A2L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chemeClr val="tx1"/>
                          </a:solidFill>
                          <a:effectLst/>
                          <a:latin typeface="+mn-lt"/>
                        </a:rPr>
                        <a:t>675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chemeClr val="tx1"/>
                          </a:solidFill>
                          <a:effectLst/>
                          <a:latin typeface="+mn-lt"/>
                        </a:rPr>
                        <a:t>~0.65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1" i="0" u="none" strike="noStrike">
                          <a:solidFill>
                            <a:schemeClr val="tx1"/>
                          </a:solidFill>
                          <a:effectLst/>
                          <a:latin typeface="+mn-lt"/>
                        </a:rPr>
                        <a:t>~435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0672075"/>
                  </a:ext>
                </a:extLst>
              </a:tr>
              <a:tr h="236399">
                <a:tc>
                  <a:txBody>
                    <a:bodyPr/>
                    <a:lstStyle/>
                    <a:p>
                      <a:pPr algn="ctr" rtl="0" fontAlgn="b"/>
                      <a:r>
                        <a:rPr lang="en-US" sz="1050" b="0" i="0" u="none" strike="noStrike">
                          <a:solidFill>
                            <a:schemeClr val="tx1"/>
                          </a:solidFill>
                          <a:effectLst/>
                          <a:latin typeface="+mn-lt"/>
                        </a:rPr>
                        <a:t>R-454B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chemeClr val="tx1"/>
                          </a:solidFill>
                          <a:effectLst/>
                          <a:latin typeface="+mn-lt"/>
                        </a:rPr>
                        <a:t>A2L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chemeClr val="tx1"/>
                          </a:solidFill>
                          <a:effectLst/>
                          <a:latin typeface="+mn-lt"/>
                        </a:rPr>
                        <a:t>466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chemeClr val="tx1"/>
                          </a:solidFill>
                          <a:effectLst/>
                          <a:latin typeface="+mn-lt"/>
                        </a:rPr>
                        <a:t>~0.9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1" i="0" u="none" strike="noStrike" dirty="0">
                          <a:solidFill>
                            <a:schemeClr val="tx1"/>
                          </a:solidFill>
                          <a:effectLst/>
                          <a:latin typeface="+mn-lt"/>
                        </a:rPr>
                        <a:t>~419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682344"/>
                  </a:ext>
                </a:extLst>
              </a:tr>
            </a:tbl>
          </a:graphicData>
        </a:graphic>
      </p:graphicFrame>
      <p:sp>
        <p:nvSpPr>
          <p:cNvPr id="10" name="Rectangle 9">
            <a:extLst>
              <a:ext uri="{FF2B5EF4-FFF2-40B4-BE49-F238E27FC236}">
                <a16:creationId xmlns:a16="http://schemas.microsoft.com/office/drawing/2014/main" id="{D3A50293-557E-0011-1402-E7B095B3F95D}"/>
              </a:ext>
            </a:extLst>
          </p:cNvPr>
          <p:cNvSpPr/>
          <p:nvPr/>
        </p:nvSpPr>
        <p:spPr>
          <a:xfrm>
            <a:off x="5872172" y="1543406"/>
            <a:ext cx="914400" cy="914400"/>
          </a:xfrm>
          <a:prstGeom prst="rect">
            <a:avLst/>
          </a:prstGeom>
        </p:spPr>
        <p:txBody>
          <a:bodyPr wrap="square" lIns="91440" tIns="91440" rIns="91440" bIns="91440" rtlCol="0" anchor="ctr">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600" b="1" i="0" u="none" strike="noStrike" kern="1200" cap="none" spc="0" normalizeH="0" baseline="0" noProof="0">
              <a:ln>
                <a:noFill/>
              </a:ln>
              <a:solidFill>
                <a:srgbClr val="0097E0"/>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22FE7339-1EA8-AB08-F055-EE2AE10697CD}"/>
              </a:ext>
            </a:extLst>
          </p:cNvPr>
          <p:cNvSpPr/>
          <p:nvPr/>
        </p:nvSpPr>
        <p:spPr>
          <a:xfrm>
            <a:off x="6553985" y="1978819"/>
            <a:ext cx="1875640" cy="432495"/>
          </a:xfrm>
          <a:prstGeom prst="rect">
            <a:avLst/>
          </a:prstGeom>
          <a:ln w="19050">
            <a:solidFill>
              <a:schemeClr val="tx1"/>
            </a:solidFill>
            <a:prstDash val="dash"/>
          </a:ln>
        </p:spPr>
        <p:txBody>
          <a:bodyPr wrap="square" lIns="91440" tIns="91440" rIns="91440" bIns="91440" rtlCol="0" anchor="ctr">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600" b="1" i="0" u="none" strike="noStrike" kern="1200" cap="none" spc="0" normalizeH="0" baseline="0" noProof="0">
              <a:ln>
                <a:noFill/>
              </a:ln>
              <a:solidFill>
                <a:srgbClr val="0097E0"/>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B9715A00-9955-8BD0-7F50-38BCD2E7726E}"/>
              </a:ext>
            </a:extLst>
          </p:cNvPr>
          <p:cNvSpPr/>
          <p:nvPr/>
        </p:nvSpPr>
        <p:spPr>
          <a:xfrm>
            <a:off x="1827144" y="2952750"/>
            <a:ext cx="2944113" cy="1515537"/>
          </a:xfrm>
          <a:prstGeom prst="rect">
            <a:avLst/>
          </a:prstGeom>
          <a:ln w="19050">
            <a:solidFill>
              <a:schemeClr val="tx1"/>
            </a:solidFill>
            <a:prstDash val="dash"/>
          </a:ln>
        </p:spPr>
        <p:txBody>
          <a:bodyPr wrap="square" lIns="91440" tIns="91440" rIns="91440" bIns="91440" rtlCol="0" anchor="ctr">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600" b="1" i="0" u="none" strike="noStrike" kern="1200" cap="none" spc="0" normalizeH="0" baseline="0" noProof="0">
              <a:ln>
                <a:noFill/>
              </a:ln>
              <a:solidFill>
                <a:srgbClr val="0097E0"/>
              </a:solidFill>
              <a:effectLst/>
              <a:uLnTx/>
              <a:uFillTx/>
              <a:latin typeface="Arial"/>
              <a:ea typeface="+mn-ea"/>
              <a:cs typeface="+mn-cs"/>
            </a:endParaRPr>
          </a:p>
        </p:txBody>
      </p:sp>
      <p:sp>
        <p:nvSpPr>
          <p:cNvPr id="14" name="Arrow: Down 13">
            <a:extLst>
              <a:ext uri="{FF2B5EF4-FFF2-40B4-BE49-F238E27FC236}">
                <a16:creationId xmlns:a16="http://schemas.microsoft.com/office/drawing/2014/main" id="{C5ECD1A0-515E-4353-6FF2-50C37C97FD11}"/>
              </a:ext>
            </a:extLst>
          </p:cNvPr>
          <p:cNvSpPr/>
          <p:nvPr/>
        </p:nvSpPr>
        <p:spPr>
          <a:xfrm rot="4121767">
            <a:off x="5261569" y="2038110"/>
            <a:ext cx="774404" cy="1446693"/>
          </a:xfrm>
          <a:prstGeom prst="downArrow">
            <a:avLst/>
          </a:prstGeom>
          <a:solidFill>
            <a:schemeClr val="bg2"/>
          </a:solidFill>
          <a:ln>
            <a:noFill/>
          </a:ln>
        </p:spPr>
        <p:txBody>
          <a:bodyPr wrap="square" lIns="91440" tIns="91440" rIns="91440" bIns="91440" rtlCol="0" anchor="ctr">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600" b="1" i="0" u="none" strike="noStrike" kern="1200" cap="none" spc="0" normalizeH="0" baseline="0" noProof="0">
              <a:ln>
                <a:noFill/>
              </a:ln>
              <a:solidFill>
                <a:srgbClr val="0097E0"/>
              </a:solidFill>
              <a:effectLst/>
              <a:uLnTx/>
              <a:uFillTx/>
              <a:latin typeface="Arial"/>
              <a:ea typeface="+mn-ea"/>
              <a:cs typeface="+mn-cs"/>
            </a:endParaRPr>
          </a:p>
        </p:txBody>
      </p:sp>
      <p:sp>
        <p:nvSpPr>
          <p:cNvPr id="15" name="Content Placeholder 7">
            <a:extLst>
              <a:ext uri="{FF2B5EF4-FFF2-40B4-BE49-F238E27FC236}">
                <a16:creationId xmlns:a16="http://schemas.microsoft.com/office/drawing/2014/main" id="{DD0D00B5-8B6E-15AE-1A08-DF45637385B7}"/>
              </a:ext>
            </a:extLst>
          </p:cNvPr>
          <p:cNvSpPr txBox="1">
            <a:spLocks/>
          </p:cNvSpPr>
          <p:nvPr/>
        </p:nvSpPr>
        <p:spPr>
          <a:xfrm>
            <a:off x="178416" y="492125"/>
            <a:ext cx="8458200" cy="314325"/>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solidFill>
                  <a:schemeClr val="tx1"/>
                </a:solidFill>
              </a:rPr>
              <a:t>Does the higher GWP of R-32 relative to R-454B mean R-32 is worse for the environment or will be phased down sooner?</a:t>
            </a:r>
          </a:p>
          <a:p>
            <a:endParaRPr lang="en-US"/>
          </a:p>
        </p:txBody>
      </p:sp>
      <p:sp>
        <p:nvSpPr>
          <p:cNvPr id="16" name="Content Placeholder 8">
            <a:extLst>
              <a:ext uri="{FF2B5EF4-FFF2-40B4-BE49-F238E27FC236}">
                <a16:creationId xmlns:a16="http://schemas.microsoft.com/office/drawing/2014/main" id="{60300F24-6040-AAFB-431E-1AE0D2A2CCBC}"/>
              </a:ext>
            </a:extLst>
          </p:cNvPr>
          <p:cNvSpPr txBox="1">
            <a:spLocks/>
          </p:cNvSpPr>
          <p:nvPr/>
        </p:nvSpPr>
        <p:spPr>
          <a:xfrm>
            <a:off x="178416" y="1042988"/>
            <a:ext cx="4508500" cy="1673225"/>
          </a:xfrm>
          <a:prstGeom prst="roundRect">
            <a:avLst/>
          </a:prstGeom>
          <a:solidFill>
            <a:schemeClr val="tx2"/>
          </a:solidFill>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200">
                <a:solidFill>
                  <a:schemeClr val="bg1"/>
                </a:solidFill>
              </a:rPr>
              <a:t>-R-32’s GWP is higher than R-454B’s GWP </a:t>
            </a:r>
            <a:r>
              <a:rPr lang="en-US" sz="1200" u="sng">
                <a:solidFill>
                  <a:schemeClr val="bg1"/>
                </a:solidFill>
              </a:rPr>
              <a:t>but…</a:t>
            </a:r>
          </a:p>
          <a:p>
            <a:pPr marL="0" lvl="1" indent="0">
              <a:buFont typeface="Arial" panose="020B0604020202020204" pitchFamily="34" charset="0"/>
              <a:buNone/>
            </a:pPr>
            <a:r>
              <a:rPr lang="en-US" sz="1200">
                <a:solidFill>
                  <a:schemeClr val="bg1"/>
                </a:solidFill>
              </a:rPr>
              <a:t>-Charge/ton is typically lower for R-32</a:t>
            </a:r>
          </a:p>
          <a:p>
            <a:pPr marL="0" lvl="1" indent="0">
              <a:buFont typeface="Arial" panose="020B0604020202020204" pitchFamily="34" charset="0"/>
              <a:buNone/>
            </a:pPr>
            <a:r>
              <a:rPr lang="en-US" sz="1200">
                <a:solidFill>
                  <a:schemeClr val="bg1"/>
                </a:solidFill>
              </a:rPr>
              <a:t>-R-32 efficiency is superior</a:t>
            </a:r>
          </a:p>
          <a:p>
            <a:pPr marL="0" lvl="1" indent="0">
              <a:buFont typeface="Arial" panose="020B0604020202020204" pitchFamily="34" charset="0"/>
              <a:buNone/>
            </a:pPr>
            <a:r>
              <a:rPr lang="en-US" sz="1200">
                <a:solidFill>
                  <a:schemeClr val="bg1"/>
                </a:solidFill>
              </a:rPr>
              <a:t>-Produced Mass * GWP is what matters </a:t>
            </a:r>
          </a:p>
          <a:p>
            <a:pPr marL="0" lvl="1" indent="0">
              <a:buFont typeface="Arial" panose="020B0604020202020204" pitchFamily="34" charset="0"/>
              <a:buNone/>
            </a:pPr>
            <a:r>
              <a:rPr lang="en-US" sz="1200">
                <a:solidFill>
                  <a:schemeClr val="bg1"/>
                </a:solidFill>
              </a:rPr>
              <a:t>-Less mass of R-32 per ton of cooling is needed</a:t>
            </a:r>
          </a:p>
        </p:txBody>
      </p:sp>
    </p:spTree>
    <p:extLst>
      <p:ext uri="{BB962C8B-B14F-4D97-AF65-F5344CB8AC3E}">
        <p14:creationId xmlns:p14="http://schemas.microsoft.com/office/powerpoint/2010/main" val="501516454"/>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78960EF-FDD5-8C4E-1427-FB3F3346604B}"/>
              </a:ext>
            </a:extLst>
          </p:cNvPr>
          <p:cNvSpPr/>
          <p:nvPr/>
        </p:nvSpPr>
        <p:spPr>
          <a:xfrm>
            <a:off x="7491556" y="2870860"/>
            <a:ext cx="1604533" cy="2054973"/>
          </a:xfrm>
          <a:prstGeom prst="roundRect">
            <a:avLst/>
          </a:prstGeom>
          <a:solidFill>
            <a:schemeClr val="bg2">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wrap="square" lIns="91440" tIns="91440" rIns="91440" bIns="91440" rtlCol="0" anchor="ctr">
            <a:noAutofit/>
          </a:bodyPr>
          <a:lstStyle/>
          <a:p>
            <a:pPr algn="l">
              <a:spcAft>
                <a:spcPts val="400"/>
              </a:spcAft>
            </a:pPr>
            <a:endParaRPr lang="en-US" sz="1600" b="1">
              <a:solidFill>
                <a:schemeClr val="tx2"/>
              </a:solidFill>
            </a:endParaRPr>
          </a:p>
        </p:txBody>
      </p:sp>
      <p:sp>
        <p:nvSpPr>
          <p:cNvPr id="3" name="Rectangle: Rounded Corners 2">
            <a:extLst>
              <a:ext uri="{FF2B5EF4-FFF2-40B4-BE49-F238E27FC236}">
                <a16:creationId xmlns:a16="http://schemas.microsoft.com/office/drawing/2014/main" id="{DB40A487-97AF-E1F8-F531-8A4D19D42EE0}"/>
              </a:ext>
            </a:extLst>
          </p:cNvPr>
          <p:cNvSpPr/>
          <p:nvPr/>
        </p:nvSpPr>
        <p:spPr>
          <a:xfrm>
            <a:off x="7459773" y="822281"/>
            <a:ext cx="1636316" cy="2010947"/>
          </a:xfrm>
          <a:prstGeom prst="roundRect">
            <a:avLst/>
          </a:prstGeom>
          <a:solidFill>
            <a:schemeClr val="bg2">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wrap="square" lIns="91440" tIns="91440" rIns="91440" bIns="91440" rtlCol="0" anchor="ctr">
            <a:noAutofit/>
          </a:bodyPr>
          <a:lstStyle/>
          <a:p>
            <a:pPr algn="l">
              <a:spcAft>
                <a:spcPts val="400"/>
              </a:spcAft>
            </a:pPr>
            <a:endParaRPr lang="en-US" sz="1600" b="1">
              <a:solidFill>
                <a:schemeClr val="tx2"/>
              </a:solidFill>
            </a:endParaRPr>
          </a:p>
        </p:txBody>
      </p:sp>
      <p:pic>
        <p:nvPicPr>
          <p:cNvPr id="27" name="Picture 26">
            <a:extLst>
              <a:ext uri="{FF2B5EF4-FFF2-40B4-BE49-F238E27FC236}">
                <a16:creationId xmlns:a16="http://schemas.microsoft.com/office/drawing/2014/main" id="{4F4316FC-AC4D-14DB-4ED8-637BC562FD8D}"/>
              </a:ext>
            </a:extLst>
          </p:cNvPr>
          <p:cNvPicPr>
            <a:picLocks noChangeAspect="1"/>
          </p:cNvPicPr>
          <p:nvPr/>
        </p:nvPicPr>
        <p:blipFill>
          <a:blip r:embed="rId3"/>
          <a:stretch>
            <a:fillRect/>
          </a:stretch>
        </p:blipFill>
        <p:spPr>
          <a:xfrm>
            <a:off x="369100" y="1905802"/>
            <a:ext cx="6971171" cy="3020031"/>
          </a:xfrm>
          <a:prstGeom prst="rect">
            <a:avLst/>
          </a:prstGeom>
        </p:spPr>
      </p:pic>
      <p:sp>
        <p:nvSpPr>
          <p:cNvPr id="7" name="Title 6">
            <a:extLst>
              <a:ext uri="{FF2B5EF4-FFF2-40B4-BE49-F238E27FC236}">
                <a16:creationId xmlns:a16="http://schemas.microsoft.com/office/drawing/2014/main" id="{AD919E46-B365-A377-F10B-84DE8393A255}"/>
              </a:ext>
            </a:extLst>
          </p:cNvPr>
          <p:cNvSpPr>
            <a:spLocks noGrp="1"/>
          </p:cNvSpPr>
          <p:nvPr>
            <p:ph type="title"/>
          </p:nvPr>
        </p:nvSpPr>
        <p:spPr>
          <a:xfrm>
            <a:off x="221884" y="-7684"/>
            <a:ext cx="8680072" cy="378712"/>
          </a:xfrm>
        </p:spPr>
        <p:txBody>
          <a:bodyPr/>
          <a:lstStyle/>
          <a:p>
            <a:r>
              <a:rPr lang="en-US"/>
              <a:t>Efficiency and Refrigerant Charge</a:t>
            </a:r>
          </a:p>
        </p:txBody>
      </p:sp>
      <p:sp>
        <p:nvSpPr>
          <p:cNvPr id="5" name="Content Placeholder 4">
            <a:extLst>
              <a:ext uri="{FF2B5EF4-FFF2-40B4-BE49-F238E27FC236}">
                <a16:creationId xmlns:a16="http://schemas.microsoft.com/office/drawing/2014/main" id="{055972A8-B779-EF04-B4F9-A45438C12C8F}"/>
              </a:ext>
            </a:extLst>
          </p:cNvPr>
          <p:cNvSpPr>
            <a:spLocks noGrp="1"/>
          </p:cNvSpPr>
          <p:nvPr>
            <p:ph sz="quarter" idx="18"/>
          </p:nvPr>
        </p:nvSpPr>
        <p:spPr>
          <a:xfrm>
            <a:off x="341386" y="505393"/>
            <a:ext cx="6998885" cy="3445779"/>
          </a:xfrm>
        </p:spPr>
        <p:txBody>
          <a:bodyPr/>
          <a:lstStyle/>
          <a:p>
            <a:pPr marL="0" indent="0">
              <a:buNone/>
            </a:pPr>
            <a:r>
              <a:rPr lang="en-US" sz="1500"/>
              <a:t>R-32 air-cooled scroll chiller vs. comparable R-454B scroll chiller</a:t>
            </a:r>
          </a:p>
          <a:p>
            <a:r>
              <a:rPr lang="en-US" sz="1500"/>
              <a:t>Actual side-by-side comparisons will vary due to non-refrigerant design factors</a:t>
            </a:r>
          </a:p>
          <a:p>
            <a:r>
              <a:rPr lang="en-US" sz="1500"/>
              <a:t>Tradeoff between efficiency and charge – maximizing efficiency would limit charge savings and vice-versa</a:t>
            </a:r>
          </a:p>
        </p:txBody>
      </p:sp>
      <p:sp>
        <p:nvSpPr>
          <p:cNvPr id="14" name="Content Placeholder 7">
            <a:extLst>
              <a:ext uri="{FF2B5EF4-FFF2-40B4-BE49-F238E27FC236}">
                <a16:creationId xmlns:a16="http://schemas.microsoft.com/office/drawing/2014/main" id="{5D9BD9DA-F370-C4C4-EDCE-1990C62D880A}"/>
              </a:ext>
            </a:extLst>
          </p:cNvPr>
          <p:cNvSpPr txBox="1">
            <a:spLocks/>
          </p:cNvSpPr>
          <p:nvPr/>
        </p:nvSpPr>
        <p:spPr>
          <a:xfrm>
            <a:off x="221884" y="568606"/>
            <a:ext cx="3833918" cy="414343"/>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4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4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a:p>
        </p:txBody>
      </p:sp>
      <p:sp>
        <p:nvSpPr>
          <p:cNvPr id="2" name="Rectangle 1">
            <a:extLst>
              <a:ext uri="{FF2B5EF4-FFF2-40B4-BE49-F238E27FC236}">
                <a16:creationId xmlns:a16="http://schemas.microsoft.com/office/drawing/2014/main" id="{CB02B843-0EBE-50A4-8517-2478AA633FB3}"/>
              </a:ext>
            </a:extLst>
          </p:cNvPr>
          <p:cNvSpPr/>
          <p:nvPr/>
        </p:nvSpPr>
        <p:spPr>
          <a:xfrm>
            <a:off x="1957388" y="2571750"/>
            <a:ext cx="1164431" cy="207169"/>
          </a:xfrm>
          <a:prstGeom prst="rect">
            <a:avLst/>
          </a:prstGeom>
        </p:spPr>
        <p:txBody>
          <a:bodyPr wrap="square" lIns="91440" tIns="91440" rIns="91440" bIns="91440" rtlCol="0" anchor="ctr">
            <a:noAutofit/>
          </a:bodyPr>
          <a:lstStyle/>
          <a:p>
            <a:pPr algn="l">
              <a:spcAft>
                <a:spcPts val="400"/>
              </a:spcAft>
            </a:pPr>
            <a:endParaRPr lang="en-US" sz="1600" b="1">
              <a:solidFill>
                <a:schemeClr val="tx2"/>
              </a:solidFill>
            </a:endParaRPr>
          </a:p>
        </p:txBody>
      </p:sp>
      <p:sp>
        <p:nvSpPr>
          <p:cNvPr id="10" name="Arrow: Down 9">
            <a:extLst>
              <a:ext uri="{FF2B5EF4-FFF2-40B4-BE49-F238E27FC236}">
                <a16:creationId xmlns:a16="http://schemas.microsoft.com/office/drawing/2014/main" id="{1AE7EB9D-D374-9C49-DA57-922371AC0C9D}"/>
              </a:ext>
            </a:extLst>
          </p:cNvPr>
          <p:cNvSpPr/>
          <p:nvPr/>
        </p:nvSpPr>
        <p:spPr>
          <a:xfrm>
            <a:off x="7489330" y="1578963"/>
            <a:ext cx="1540370" cy="1252355"/>
          </a:xfrm>
          <a:prstGeom prst="downArrow">
            <a:avLst/>
          </a:prstGeom>
          <a:solidFill>
            <a:srgbClr val="69A0D1"/>
          </a:solidFill>
          <a:ln>
            <a:noFill/>
          </a:ln>
        </p:spPr>
        <p:style>
          <a:lnRef idx="2">
            <a:schemeClr val="accent2"/>
          </a:lnRef>
          <a:fillRef idx="1">
            <a:schemeClr val="lt1"/>
          </a:fillRef>
          <a:effectRef idx="0">
            <a:schemeClr val="accent2"/>
          </a:effectRef>
          <a:fontRef idx="minor">
            <a:schemeClr val="dk1"/>
          </a:fontRef>
        </p:style>
        <p:txBody>
          <a:bodyPr wrap="square" lIns="91440" tIns="91440" rIns="91440" bIns="91440" rtlCol="0" anchor="ctr">
            <a:noAutofit/>
          </a:bodyPr>
          <a:lstStyle/>
          <a:p>
            <a:pPr algn="ctr">
              <a:spcAft>
                <a:spcPts val="400"/>
              </a:spcAft>
            </a:pPr>
            <a:r>
              <a:rPr lang="en-US" sz="1400" b="1">
                <a:solidFill>
                  <a:schemeClr val="bg1"/>
                </a:solidFill>
              </a:rPr>
              <a:t>19% Less</a:t>
            </a:r>
          </a:p>
        </p:txBody>
      </p:sp>
      <p:sp>
        <p:nvSpPr>
          <p:cNvPr id="11" name="Arrow: Up 10">
            <a:extLst>
              <a:ext uri="{FF2B5EF4-FFF2-40B4-BE49-F238E27FC236}">
                <a16:creationId xmlns:a16="http://schemas.microsoft.com/office/drawing/2014/main" id="{93CE7DE6-651F-8860-BFC4-9FBDF737687D}"/>
              </a:ext>
            </a:extLst>
          </p:cNvPr>
          <p:cNvSpPr/>
          <p:nvPr/>
        </p:nvSpPr>
        <p:spPr>
          <a:xfrm>
            <a:off x="7518617" y="3530456"/>
            <a:ext cx="1577472" cy="1275133"/>
          </a:xfrm>
          <a:prstGeom prst="upArrow">
            <a:avLst/>
          </a:prstGeom>
          <a:solidFill>
            <a:srgbClr val="69A0D1"/>
          </a:solidFill>
          <a:ln>
            <a:noFill/>
          </a:ln>
        </p:spPr>
        <p:txBody>
          <a:bodyPr wrap="square" lIns="91440" tIns="91440" rIns="91440" bIns="91440" rtlCol="0" anchor="ctr">
            <a:noAutofit/>
          </a:bodyPr>
          <a:lstStyle/>
          <a:p>
            <a:pPr algn="ctr">
              <a:spcAft>
                <a:spcPts val="400"/>
              </a:spcAft>
            </a:pPr>
            <a:r>
              <a:rPr lang="en-US" sz="1400" b="1">
                <a:solidFill>
                  <a:schemeClr val="bg1"/>
                </a:solidFill>
              </a:rPr>
              <a:t>5% higher</a:t>
            </a:r>
          </a:p>
        </p:txBody>
      </p:sp>
      <p:sp>
        <p:nvSpPr>
          <p:cNvPr id="13" name="TextBox 12">
            <a:extLst>
              <a:ext uri="{FF2B5EF4-FFF2-40B4-BE49-F238E27FC236}">
                <a16:creationId xmlns:a16="http://schemas.microsoft.com/office/drawing/2014/main" id="{1442437D-2EF3-E478-FA9F-AE56E5EE21B8}"/>
              </a:ext>
            </a:extLst>
          </p:cNvPr>
          <p:cNvSpPr txBox="1"/>
          <p:nvPr/>
        </p:nvSpPr>
        <p:spPr>
          <a:xfrm>
            <a:off x="7602655" y="836570"/>
            <a:ext cx="1352814" cy="707886"/>
          </a:xfrm>
          <a:prstGeom prst="rect">
            <a:avLst/>
          </a:prstGeom>
          <a:noFill/>
        </p:spPr>
        <p:txBody>
          <a:bodyPr wrap="square" rtlCol="0">
            <a:spAutoFit/>
          </a:bodyPr>
          <a:lstStyle/>
          <a:p>
            <a:pPr algn="ctr"/>
            <a:r>
              <a:rPr lang="en-US" sz="2000"/>
              <a:t>R-32 Charge</a:t>
            </a:r>
          </a:p>
        </p:txBody>
      </p:sp>
      <p:sp>
        <p:nvSpPr>
          <p:cNvPr id="15" name="TextBox 14">
            <a:extLst>
              <a:ext uri="{FF2B5EF4-FFF2-40B4-BE49-F238E27FC236}">
                <a16:creationId xmlns:a16="http://schemas.microsoft.com/office/drawing/2014/main" id="{B3A737B3-0CB6-D59F-9267-F71A797E427F}"/>
              </a:ext>
            </a:extLst>
          </p:cNvPr>
          <p:cNvSpPr txBox="1"/>
          <p:nvPr/>
        </p:nvSpPr>
        <p:spPr>
          <a:xfrm>
            <a:off x="7661321" y="2847517"/>
            <a:ext cx="1294148" cy="707886"/>
          </a:xfrm>
          <a:prstGeom prst="rect">
            <a:avLst/>
          </a:prstGeom>
          <a:noFill/>
        </p:spPr>
        <p:txBody>
          <a:bodyPr wrap="square" rtlCol="0">
            <a:spAutoFit/>
          </a:bodyPr>
          <a:lstStyle/>
          <a:p>
            <a:pPr algn="ctr"/>
            <a:r>
              <a:rPr lang="en-US" sz="2000"/>
              <a:t>R-32 Efficiency</a:t>
            </a:r>
          </a:p>
        </p:txBody>
      </p:sp>
      <p:sp>
        <p:nvSpPr>
          <p:cNvPr id="16" name="Rectangle: Rounded Corners 15">
            <a:extLst>
              <a:ext uri="{FF2B5EF4-FFF2-40B4-BE49-F238E27FC236}">
                <a16:creationId xmlns:a16="http://schemas.microsoft.com/office/drawing/2014/main" id="{A09564FA-8FCF-5CB3-C246-2EA5F8266FDD}"/>
              </a:ext>
            </a:extLst>
          </p:cNvPr>
          <p:cNvSpPr/>
          <p:nvPr/>
        </p:nvSpPr>
        <p:spPr>
          <a:xfrm>
            <a:off x="486960" y="4636174"/>
            <a:ext cx="1038758" cy="233711"/>
          </a:xfrm>
          <a:prstGeom prst="roundRect">
            <a:avLst/>
          </a:prstGeom>
          <a:solidFill>
            <a:srgbClr val="69A0D1"/>
          </a:solidFill>
          <a:ln>
            <a:no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ctr">
              <a:spcAft>
                <a:spcPts val="400"/>
              </a:spcAft>
            </a:pPr>
            <a:r>
              <a:rPr lang="en-US" sz="1600" b="1">
                <a:solidFill>
                  <a:schemeClr val="bg1"/>
                </a:solidFill>
              </a:rPr>
              <a:t>R-32</a:t>
            </a:r>
          </a:p>
        </p:txBody>
      </p:sp>
      <p:sp>
        <p:nvSpPr>
          <p:cNvPr id="17" name="Rectangle: Rounded Corners 16">
            <a:extLst>
              <a:ext uri="{FF2B5EF4-FFF2-40B4-BE49-F238E27FC236}">
                <a16:creationId xmlns:a16="http://schemas.microsoft.com/office/drawing/2014/main" id="{BCA134DB-04CE-DD6D-0173-168171413171}"/>
              </a:ext>
            </a:extLst>
          </p:cNvPr>
          <p:cNvSpPr/>
          <p:nvPr/>
        </p:nvSpPr>
        <p:spPr>
          <a:xfrm>
            <a:off x="1588554" y="4636174"/>
            <a:ext cx="1038758" cy="233711"/>
          </a:xfrm>
          <a:prstGeom prst="roundRect">
            <a:avLst/>
          </a:prstGeom>
          <a:solidFill>
            <a:srgbClr val="AEAEAE"/>
          </a:solidFill>
          <a:ln>
            <a:no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ctr">
              <a:spcAft>
                <a:spcPts val="400"/>
              </a:spcAft>
            </a:pPr>
            <a:r>
              <a:rPr lang="en-US" sz="1600" b="1">
                <a:solidFill>
                  <a:schemeClr val="bg1"/>
                </a:solidFill>
              </a:rPr>
              <a:t>R-454B</a:t>
            </a:r>
          </a:p>
        </p:txBody>
      </p:sp>
      <p:sp>
        <p:nvSpPr>
          <p:cNvPr id="30" name="Left Brace 29">
            <a:extLst>
              <a:ext uri="{FF2B5EF4-FFF2-40B4-BE49-F238E27FC236}">
                <a16:creationId xmlns:a16="http://schemas.microsoft.com/office/drawing/2014/main" id="{9D2ED9EF-BE9E-FB8B-52A4-8B16711DDA16}"/>
              </a:ext>
            </a:extLst>
          </p:cNvPr>
          <p:cNvSpPr/>
          <p:nvPr/>
        </p:nvSpPr>
        <p:spPr>
          <a:xfrm rot="2757587">
            <a:off x="2826658" y="3026551"/>
            <a:ext cx="341422" cy="254582"/>
          </a:xfrm>
          <a:prstGeom prst="leftBrace">
            <a:avLst/>
          </a:prstGeom>
          <a:ln w="15875" cap="rnd">
            <a:solidFill>
              <a:schemeClr val="tx2"/>
            </a:solidFill>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a:extLst>
              <a:ext uri="{FF2B5EF4-FFF2-40B4-BE49-F238E27FC236}">
                <a16:creationId xmlns:a16="http://schemas.microsoft.com/office/drawing/2014/main" id="{02BD74EE-F3E7-57B1-B8C3-D83CE249C234}"/>
              </a:ext>
            </a:extLst>
          </p:cNvPr>
          <p:cNvSpPr txBox="1"/>
          <p:nvPr/>
        </p:nvSpPr>
        <p:spPr>
          <a:xfrm>
            <a:off x="1748133" y="2651674"/>
            <a:ext cx="1164431" cy="523220"/>
          </a:xfrm>
          <a:prstGeom prst="rect">
            <a:avLst/>
          </a:prstGeom>
          <a:noFill/>
        </p:spPr>
        <p:txBody>
          <a:bodyPr wrap="square" rtlCol="0">
            <a:spAutoFit/>
          </a:bodyPr>
          <a:lstStyle/>
          <a:p>
            <a:pPr algn="ctr"/>
            <a:r>
              <a:rPr lang="en-US" sz="1400">
                <a:solidFill>
                  <a:schemeClr val="tx2"/>
                </a:solidFill>
              </a:rPr>
              <a:t>19% lower avg. charge</a:t>
            </a:r>
          </a:p>
        </p:txBody>
      </p:sp>
    </p:spTree>
    <p:extLst>
      <p:ext uri="{BB962C8B-B14F-4D97-AF65-F5344CB8AC3E}">
        <p14:creationId xmlns:p14="http://schemas.microsoft.com/office/powerpoint/2010/main" val="27004018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919E46-B365-A377-F10B-84DE8393A255}"/>
              </a:ext>
            </a:extLst>
          </p:cNvPr>
          <p:cNvSpPr>
            <a:spLocks noGrp="1"/>
          </p:cNvSpPr>
          <p:nvPr>
            <p:ph type="title"/>
          </p:nvPr>
        </p:nvSpPr>
        <p:spPr/>
        <p:txBody>
          <a:bodyPr/>
          <a:lstStyle/>
          <a:p>
            <a:r>
              <a:rPr lang="en-US"/>
              <a:t>R-32: Common Misconceptions - Intellectual Property &amp; Patents</a:t>
            </a:r>
          </a:p>
        </p:txBody>
      </p:sp>
      <p:grpSp>
        <p:nvGrpSpPr>
          <p:cNvPr id="3" name="Group 2">
            <a:extLst>
              <a:ext uri="{FF2B5EF4-FFF2-40B4-BE49-F238E27FC236}">
                <a16:creationId xmlns:a16="http://schemas.microsoft.com/office/drawing/2014/main" id="{7B7B4E77-12E7-8DCB-66B2-83BF40D6922E}"/>
              </a:ext>
            </a:extLst>
          </p:cNvPr>
          <p:cNvGrpSpPr/>
          <p:nvPr/>
        </p:nvGrpSpPr>
        <p:grpSpPr>
          <a:xfrm>
            <a:off x="688358" y="2823759"/>
            <a:ext cx="7477124" cy="689565"/>
            <a:chOff x="419100" y="3305174"/>
            <a:chExt cx="10355599" cy="689565"/>
          </a:xfrm>
        </p:grpSpPr>
        <p:sp>
          <p:nvSpPr>
            <p:cNvPr id="5" name="Rectangle 4">
              <a:extLst>
                <a:ext uri="{FF2B5EF4-FFF2-40B4-BE49-F238E27FC236}">
                  <a16:creationId xmlns:a16="http://schemas.microsoft.com/office/drawing/2014/main" id="{15876201-9A94-BFF9-D5D5-4A17BD2C62A8}"/>
                </a:ext>
              </a:extLst>
            </p:cNvPr>
            <p:cNvSpPr/>
            <p:nvPr/>
          </p:nvSpPr>
          <p:spPr>
            <a:xfrm>
              <a:off x="419100" y="3305174"/>
              <a:ext cx="9906000" cy="681159"/>
            </a:xfrm>
            <a:prstGeom prst="rect">
              <a:avLst/>
            </a:prstGeom>
            <a:solidFill>
              <a:schemeClr val="bg2"/>
            </a:solidFill>
            <a:ln>
              <a:noFill/>
            </a:ln>
          </p:spPr>
          <p:txBody>
            <a:bodyPr wrap="square" lIns="91440" tIns="91440" rIns="91440" bIns="91440" rtlCol="0" anchor="ctr">
              <a:noAutofit/>
            </a:bodyPr>
            <a:lstStyle/>
            <a:p>
              <a:pPr algn="l">
                <a:spcAft>
                  <a:spcPts val="400"/>
                </a:spcAft>
              </a:pPr>
              <a:endParaRPr lang="en-US" sz="1600" b="1">
                <a:solidFill>
                  <a:sysClr val="windowText" lastClr="000000"/>
                </a:solidFill>
              </a:endParaRPr>
            </a:p>
          </p:txBody>
        </p:sp>
        <p:sp>
          <p:nvSpPr>
            <p:cNvPr id="6" name="Isosceles Triangle 5">
              <a:extLst>
                <a:ext uri="{FF2B5EF4-FFF2-40B4-BE49-F238E27FC236}">
                  <a16:creationId xmlns:a16="http://schemas.microsoft.com/office/drawing/2014/main" id="{E5F4B375-C870-8DF3-4727-79024064E8B2}"/>
                </a:ext>
              </a:extLst>
            </p:cNvPr>
            <p:cNvSpPr/>
            <p:nvPr/>
          </p:nvSpPr>
          <p:spPr>
            <a:xfrm rot="5400000">
              <a:off x="10205317" y="3425357"/>
              <a:ext cx="681157" cy="457607"/>
            </a:xfrm>
            <a:prstGeom prst="triangle">
              <a:avLst>
                <a:gd name="adj" fmla="val 52797"/>
              </a:avLst>
            </a:prstGeom>
            <a:solidFill>
              <a:schemeClr val="bg2"/>
            </a:solidFill>
            <a:ln>
              <a:noFill/>
            </a:ln>
          </p:spPr>
          <p:txBody>
            <a:bodyPr wrap="square" lIns="91440" tIns="91440" rIns="91440" bIns="91440" rtlCol="0" anchor="ctr">
              <a:noAutofit/>
            </a:bodyPr>
            <a:lstStyle/>
            <a:p>
              <a:pPr algn="l">
                <a:spcAft>
                  <a:spcPts val="400"/>
                </a:spcAft>
              </a:pPr>
              <a:endParaRPr lang="en-US" sz="1600" b="1">
                <a:solidFill>
                  <a:schemeClr val="tx2"/>
                </a:solidFill>
              </a:endParaRPr>
            </a:p>
          </p:txBody>
        </p:sp>
      </p:grpSp>
      <p:sp>
        <p:nvSpPr>
          <p:cNvPr id="10" name="TextBox 9">
            <a:extLst>
              <a:ext uri="{FF2B5EF4-FFF2-40B4-BE49-F238E27FC236}">
                <a16:creationId xmlns:a16="http://schemas.microsoft.com/office/drawing/2014/main" id="{B404328F-145B-96E3-8E7D-8E3B84B5CE6C}"/>
              </a:ext>
            </a:extLst>
          </p:cNvPr>
          <p:cNvSpPr txBox="1"/>
          <p:nvPr/>
        </p:nvSpPr>
        <p:spPr>
          <a:xfrm>
            <a:off x="896674" y="2026343"/>
            <a:ext cx="2610674" cy="707886"/>
          </a:xfrm>
          <a:prstGeom prst="rect">
            <a:avLst/>
          </a:prstGeom>
          <a:noFill/>
        </p:spPr>
        <p:txBody>
          <a:bodyPr wrap="square">
            <a:spAutoFit/>
          </a:bodyPr>
          <a:lstStyle/>
          <a:p>
            <a:pPr lvl="0"/>
            <a:r>
              <a:rPr lang="en-US" sz="1600" b="1">
                <a:solidFill>
                  <a:srgbClr val="0070C0"/>
                </a:solidFill>
                <a:latin typeface="Aptos" panose="020B0004020202020204" pitchFamily="34" charset="0"/>
              </a:rPr>
              <a:t>2011</a:t>
            </a:r>
          </a:p>
          <a:p>
            <a:pPr lvl="0"/>
            <a:r>
              <a:rPr lang="en-US" sz="1200">
                <a:latin typeface="Aptos" panose="020B0004020202020204" pitchFamily="34" charset="0"/>
              </a:rPr>
              <a:t>Patent owner offered free access to 93 patents for emerging countries</a:t>
            </a:r>
          </a:p>
        </p:txBody>
      </p:sp>
      <p:cxnSp>
        <p:nvCxnSpPr>
          <p:cNvPr id="11" name="Straight Connector 10">
            <a:extLst>
              <a:ext uri="{FF2B5EF4-FFF2-40B4-BE49-F238E27FC236}">
                <a16:creationId xmlns:a16="http://schemas.microsoft.com/office/drawing/2014/main" id="{284F64B4-7D93-C31A-70E7-3D952161EAC4}"/>
              </a:ext>
            </a:extLst>
          </p:cNvPr>
          <p:cNvCxnSpPr>
            <a:cxnSpLocks/>
          </p:cNvCxnSpPr>
          <p:nvPr/>
        </p:nvCxnSpPr>
        <p:spPr>
          <a:xfrm>
            <a:off x="848279" y="2465978"/>
            <a:ext cx="0" cy="366189"/>
          </a:xfrm>
          <a:prstGeom prst="line">
            <a:avLst/>
          </a:prstGeom>
          <a:ln w="50800" cap="rnd">
            <a:solidFill>
              <a:srgbClr val="0070C0"/>
            </a:solidFill>
            <a:headEnd type="oval" w="med" len="med"/>
            <a:tailEnd type="non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53FFCFD-5277-CAF6-5645-72C798DD8988}"/>
              </a:ext>
            </a:extLst>
          </p:cNvPr>
          <p:cNvSpPr txBox="1"/>
          <p:nvPr/>
        </p:nvSpPr>
        <p:spPr>
          <a:xfrm>
            <a:off x="1653932" y="3564988"/>
            <a:ext cx="2610674" cy="523220"/>
          </a:xfrm>
          <a:prstGeom prst="rect">
            <a:avLst/>
          </a:prstGeom>
          <a:noFill/>
        </p:spPr>
        <p:txBody>
          <a:bodyPr wrap="square">
            <a:spAutoFit/>
          </a:bodyPr>
          <a:lstStyle/>
          <a:p>
            <a:pPr lvl="0"/>
            <a:r>
              <a:rPr lang="en-US" sz="1600" b="1">
                <a:solidFill>
                  <a:srgbClr val="0070C0"/>
                </a:solidFill>
                <a:latin typeface="Aptos" panose="020B0004020202020204" pitchFamily="34" charset="0"/>
              </a:rPr>
              <a:t>2015</a:t>
            </a:r>
          </a:p>
          <a:p>
            <a:pPr lvl="0"/>
            <a:r>
              <a:rPr lang="en-US" sz="1200">
                <a:latin typeface="Aptos" panose="020B0004020202020204" pitchFamily="34" charset="0"/>
              </a:rPr>
              <a:t>Expanded free access worldwide</a:t>
            </a:r>
          </a:p>
        </p:txBody>
      </p:sp>
      <p:cxnSp>
        <p:nvCxnSpPr>
          <p:cNvPr id="13" name="Straight Connector 12">
            <a:extLst>
              <a:ext uri="{FF2B5EF4-FFF2-40B4-BE49-F238E27FC236}">
                <a16:creationId xmlns:a16="http://schemas.microsoft.com/office/drawing/2014/main" id="{787DB5A9-37BD-568E-C84A-784DBF255C3D}"/>
              </a:ext>
            </a:extLst>
          </p:cNvPr>
          <p:cNvCxnSpPr>
            <a:cxnSpLocks/>
          </p:cNvCxnSpPr>
          <p:nvPr/>
        </p:nvCxnSpPr>
        <p:spPr>
          <a:xfrm>
            <a:off x="1575297" y="3497416"/>
            <a:ext cx="0" cy="329182"/>
          </a:xfrm>
          <a:prstGeom prst="line">
            <a:avLst/>
          </a:prstGeom>
          <a:ln w="50800" cap="rnd">
            <a:solidFill>
              <a:srgbClr val="0070C0"/>
            </a:solidFill>
            <a:headEnd type="none" w="med" len="med"/>
            <a:tailEnd type="oval"/>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8AE5FE8-31AF-40A9-6F26-B64D1081D52A}"/>
              </a:ext>
            </a:extLst>
          </p:cNvPr>
          <p:cNvSpPr txBox="1"/>
          <p:nvPr/>
        </p:nvSpPr>
        <p:spPr>
          <a:xfrm>
            <a:off x="3586607" y="2036750"/>
            <a:ext cx="2371162" cy="707886"/>
          </a:xfrm>
          <a:prstGeom prst="rect">
            <a:avLst/>
          </a:prstGeom>
          <a:noFill/>
        </p:spPr>
        <p:txBody>
          <a:bodyPr wrap="square">
            <a:spAutoFit/>
          </a:bodyPr>
          <a:lstStyle/>
          <a:p>
            <a:pPr lvl="0"/>
            <a:r>
              <a:rPr lang="en-US" sz="1600" b="1">
                <a:solidFill>
                  <a:srgbClr val="0070C0"/>
                </a:solidFill>
                <a:latin typeface="Aptos" panose="020B0004020202020204" pitchFamily="34" charset="0"/>
              </a:rPr>
              <a:t>2019</a:t>
            </a:r>
          </a:p>
          <a:p>
            <a:pPr lvl="0"/>
            <a:r>
              <a:rPr lang="en-US" sz="1200">
                <a:latin typeface="Aptos" panose="020B0004020202020204" pitchFamily="34" charset="0"/>
              </a:rPr>
              <a:t>Additional non-assertion pledge to patents filed since 2011</a:t>
            </a:r>
          </a:p>
        </p:txBody>
      </p:sp>
      <p:sp>
        <p:nvSpPr>
          <p:cNvPr id="15" name="TextBox 14">
            <a:extLst>
              <a:ext uri="{FF2B5EF4-FFF2-40B4-BE49-F238E27FC236}">
                <a16:creationId xmlns:a16="http://schemas.microsoft.com/office/drawing/2014/main" id="{716C91FF-D7E3-953D-9CEF-DD3F2BE86CFD}"/>
              </a:ext>
            </a:extLst>
          </p:cNvPr>
          <p:cNvSpPr txBox="1"/>
          <p:nvPr/>
        </p:nvSpPr>
        <p:spPr>
          <a:xfrm>
            <a:off x="4977060" y="3539993"/>
            <a:ext cx="2610674" cy="523220"/>
          </a:xfrm>
          <a:prstGeom prst="rect">
            <a:avLst/>
          </a:prstGeom>
          <a:noFill/>
        </p:spPr>
        <p:txBody>
          <a:bodyPr wrap="square">
            <a:spAutoFit/>
          </a:bodyPr>
          <a:lstStyle/>
          <a:p>
            <a:pPr lvl="0"/>
            <a:r>
              <a:rPr lang="en-US" sz="1600" b="1">
                <a:solidFill>
                  <a:srgbClr val="0070C0"/>
                </a:solidFill>
                <a:latin typeface="Aptos" panose="020B0004020202020204" pitchFamily="34" charset="0"/>
              </a:rPr>
              <a:t>2021</a:t>
            </a:r>
          </a:p>
          <a:p>
            <a:pPr lvl="0"/>
            <a:r>
              <a:rPr lang="en-US" sz="1200">
                <a:latin typeface="Aptos" panose="020B0004020202020204" pitchFamily="34" charset="0"/>
              </a:rPr>
              <a:t>Released 123 further patents</a:t>
            </a:r>
          </a:p>
        </p:txBody>
      </p:sp>
      <p:cxnSp>
        <p:nvCxnSpPr>
          <p:cNvPr id="16" name="Straight Connector 15">
            <a:extLst>
              <a:ext uri="{FF2B5EF4-FFF2-40B4-BE49-F238E27FC236}">
                <a16:creationId xmlns:a16="http://schemas.microsoft.com/office/drawing/2014/main" id="{E0CD7472-F35D-8780-9C51-31C767EE0209}"/>
              </a:ext>
            </a:extLst>
          </p:cNvPr>
          <p:cNvCxnSpPr>
            <a:cxnSpLocks/>
          </p:cNvCxnSpPr>
          <p:nvPr/>
        </p:nvCxnSpPr>
        <p:spPr>
          <a:xfrm>
            <a:off x="4867158" y="3513324"/>
            <a:ext cx="0" cy="313274"/>
          </a:xfrm>
          <a:prstGeom prst="line">
            <a:avLst/>
          </a:prstGeom>
          <a:ln w="50800" cap="rnd">
            <a:solidFill>
              <a:srgbClr val="0070C0"/>
            </a:solidFill>
            <a:headEnd type="none" w="med" len="med"/>
            <a:tailEnd type="oval"/>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CCE0C8-A0EB-303A-9D6F-C42A54328014}"/>
              </a:ext>
            </a:extLst>
          </p:cNvPr>
          <p:cNvSpPr txBox="1"/>
          <p:nvPr/>
        </p:nvSpPr>
        <p:spPr>
          <a:xfrm>
            <a:off x="6422200" y="2051565"/>
            <a:ext cx="2610674" cy="707886"/>
          </a:xfrm>
          <a:prstGeom prst="rect">
            <a:avLst/>
          </a:prstGeom>
          <a:noFill/>
        </p:spPr>
        <p:txBody>
          <a:bodyPr wrap="square">
            <a:spAutoFit/>
          </a:bodyPr>
          <a:lstStyle/>
          <a:p>
            <a:pPr lvl="0"/>
            <a:r>
              <a:rPr lang="en-US" sz="1600" b="1">
                <a:solidFill>
                  <a:srgbClr val="0070C0"/>
                </a:solidFill>
                <a:latin typeface="Aptos" panose="020B0004020202020204" pitchFamily="34" charset="0"/>
              </a:rPr>
              <a:t>2022</a:t>
            </a:r>
          </a:p>
          <a:p>
            <a:pPr lvl="0"/>
            <a:r>
              <a:rPr lang="en-US" sz="1200">
                <a:latin typeface="Aptos" panose="020B0004020202020204" pitchFamily="34" charset="0"/>
              </a:rPr>
              <a:t>Added 120 new patents, bringing the total to 419 to be used free of charge</a:t>
            </a:r>
          </a:p>
        </p:txBody>
      </p:sp>
      <p:cxnSp>
        <p:nvCxnSpPr>
          <p:cNvPr id="18" name="Straight Connector 17">
            <a:extLst>
              <a:ext uri="{FF2B5EF4-FFF2-40B4-BE49-F238E27FC236}">
                <a16:creationId xmlns:a16="http://schemas.microsoft.com/office/drawing/2014/main" id="{D8C4BEAE-27AE-7D42-4A26-9D62718D2D58}"/>
              </a:ext>
            </a:extLst>
          </p:cNvPr>
          <p:cNvCxnSpPr>
            <a:cxnSpLocks/>
          </p:cNvCxnSpPr>
          <p:nvPr/>
        </p:nvCxnSpPr>
        <p:spPr>
          <a:xfrm>
            <a:off x="6282397" y="2405508"/>
            <a:ext cx="0" cy="439057"/>
          </a:xfrm>
          <a:prstGeom prst="line">
            <a:avLst/>
          </a:prstGeom>
          <a:ln w="50800" cap="rnd">
            <a:solidFill>
              <a:srgbClr val="0070C0"/>
            </a:solidFill>
            <a:headEnd type="oval" w="med" len="med"/>
            <a:tailEnd type="non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3FE9DCC-F19F-4BA3-579C-CA464248C408}"/>
              </a:ext>
            </a:extLst>
          </p:cNvPr>
          <p:cNvCxnSpPr>
            <a:cxnSpLocks/>
          </p:cNvCxnSpPr>
          <p:nvPr/>
        </p:nvCxnSpPr>
        <p:spPr>
          <a:xfrm>
            <a:off x="3513204" y="2483878"/>
            <a:ext cx="0" cy="339881"/>
          </a:xfrm>
          <a:prstGeom prst="line">
            <a:avLst/>
          </a:prstGeom>
          <a:ln w="50800" cap="rnd">
            <a:solidFill>
              <a:srgbClr val="0070C0"/>
            </a:solidFill>
            <a:headEnd type="oval" w="med" len="med"/>
            <a:tailEnd type="non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205A5BF2-A767-E56B-1A5C-369A64B6FF14}"/>
              </a:ext>
            </a:extLst>
          </p:cNvPr>
          <p:cNvSpPr txBox="1"/>
          <p:nvPr/>
        </p:nvSpPr>
        <p:spPr>
          <a:xfrm>
            <a:off x="1402731" y="2933505"/>
            <a:ext cx="6432341" cy="461665"/>
          </a:xfrm>
          <a:prstGeom prst="rect">
            <a:avLst/>
          </a:prstGeom>
          <a:noFill/>
        </p:spPr>
        <p:txBody>
          <a:bodyPr wrap="square" rtlCol="0">
            <a:spAutoFit/>
          </a:bodyPr>
          <a:lstStyle/>
          <a:p>
            <a:r>
              <a:rPr lang="en-US" sz="2400">
                <a:solidFill>
                  <a:schemeClr val="bg1"/>
                </a:solidFill>
              </a:rPr>
              <a:t>R-32 TECHNOLOGY PATENT TIMELINE</a:t>
            </a:r>
          </a:p>
        </p:txBody>
      </p:sp>
      <p:sp>
        <p:nvSpPr>
          <p:cNvPr id="58" name="Rectangle: Rounded Corners 57">
            <a:extLst>
              <a:ext uri="{FF2B5EF4-FFF2-40B4-BE49-F238E27FC236}">
                <a16:creationId xmlns:a16="http://schemas.microsoft.com/office/drawing/2014/main" id="{1EF8621C-A01A-FB34-AE4C-EDA56F58CAA1}"/>
              </a:ext>
            </a:extLst>
          </p:cNvPr>
          <p:cNvSpPr/>
          <p:nvPr/>
        </p:nvSpPr>
        <p:spPr>
          <a:xfrm>
            <a:off x="486962" y="808010"/>
            <a:ext cx="4150525" cy="997925"/>
          </a:xfrm>
          <a:prstGeom prst="roundRect">
            <a:avLst/>
          </a:prstGeom>
          <a:solidFill>
            <a:srgbClr val="54C3F1"/>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marL="171450" indent="-171450">
              <a:buFont typeface="Arial" panose="020B0604020202020204" pitchFamily="34" charset="0"/>
              <a:buChar char="•"/>
            </a:pPr>
            <a:r>
              <a:rPr lang="en-US" sz="1400" b="1">
                <a:solidFill>
                  <a:schemeClr val="bg1"/>
                </a:solidFill>
              </a:rPr>
              <a:t>No active patents on the chemical itself – used in R-410A</a:t>
            </a:r>
          </a:p>
          <a:p>
            <a:pPr marL="171450" indent="-171450">
              <a:buFont typeface="Arial" panose="020B0604020202020204" pitchFamily="34" charset="0"/>
              <a:buChar char="•"/>
            </a:pPr>
            <a:r>
              <a:rPr lang="en-US" sz="1400" b="1">
                <a:solidFill>
                  <a:schemeClr val="bg1"/>
                </a:solidFill>
              </a:rPr>
              <a:t>Technology patents have been released to allow easier adoption</a:t>
            </a:r>
          </a:p>
        </p:txBody>
      </p:sp>
      <p:sp>
        <p:nvSpPr>
          <p:cNvPr id="59" name="TextBox 58">
            <a:extLst>
              <a:ext uri="{FF2B5EF4-FFF2-40B4-BE49-F238E27FC236}">
                <a16:creationId xmlns:a16="http://schemas.microsoft.com/office/drawing/2014/main" id="{3028F208-E298-6F50-EBBD-6D5312447B18}"/>
              </a:ext>
            </a:extLst>
          </p:cNvPr>
          <p:cNvSpPr txBox="1"/>
          <p:nvPr/>
        </p:nvSpPr>
        <p:spPr>
          <a:xfrm>
            <a:off x="2057400" y="445150"/>
            <a:ext cx="1180691" cy="461665"/>
          </a:xfrm>
          <a:prstGeom prst="rect">
            <a:avLst/>
          </a:prstGeom>
          <a:noFill/>
        </p:spPr>
        <p:txBody>
          <a:bodyPr wrap="square">
            <a:spAutoFit/>
          </a:bodyPr>
          <a:lstStyle/>
          <a:p>
            <a:pPr lvl="0"/>
            <a:r>
              <a:rPr lang="en-US" sz="2400" b="1">
                <a:solidFill>
                  <a:srgbClr val="54C3F1"/>
                </a:solidFill>
                <a:latin typeface="Aptos" panose="020B0004020202020204" pitchFamily="34" charset="0"/>
              </a:rPr>
              <a:t>R-32</a:t>
            </a:r>
            <a:endParaRPr lang="en-US">
              <a:solidFill>
                <a:srgbClr val="54C3F1"/>
              </a:solidFill>
              <a:latin typeface="Aptos" panose="020B0004020202020204" pitchFamily="34" charset="0"/>
            </a:endParaRPr>
          </a:p>
        </p:txBody>
      </p:sp>
      <p:sp>
        <p:nvSpPr>
          <p:cNvPr id="60" name="Rectangle: Rounded Corners 59">
            <a:extLst>
              <a:ext uri="{FF2B5EF4-FFF2-40B4-BE49-F238E27FC236}">
                <a16:creationId xmlns:a16="http://schemas.microsoft.com/office/drawing/2014/main" id="{783A6562-2453-8CC4-7881-E10678CE388F}"/>
              </a:ext>
            </a:extLst>
          </p:cNvPr>
          <p:cNvSpPr/>
          <p:nvPr/>
        </p:nvSpPr>
        <p:spPr>
          <a:xfrm>
            <a:off x="4887235" y="808160"/>
            <a:ext cx="4014721" cy="997925"/>
          </a:xfrm>
          <a:prstGeom prst="roundRect">
            <a:avLst/>
          </a:prstGeom>
          <a:solidFill>
            <a:srgbClr val="DD69A3"/>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marL="171450" indent="-171450">
              <a:buFont typeface="Arial" panose="020B0604020202020204" pitchFamily="34" charset="0"/>
              <a:buChar char="•"/>
            </a:pPr>
            <a:r>
              <a:rPr lang="en-US" sz="1400" b="1">
                <a:solidFill>
                  <a:schemeClr val="bg1"/>
                </a:solidFill>
              </a:rPr>
              <a:t>Proprietary and patented</a:t>
            </a:r>
          </a:p>
        </p:txBody>
      </p:sp>
      <p:sp>
        <p:nvSpPr>
          <p:cNvPr id="61" name="TextBox 60">
            <a:extLst>
              <a:ext uri="{FF2B5EF4-FFF2-40B4-BE49-F238E27FC236}">
                <a16:creationId xmlns:a16="http://schemas.microsoft.com/office/drawing/2014/main" id="{D1612547-DF29-2A25-2893-C3FEACE10385}"/>
              </a:ext>
            </a:extLst>
          </p:cNvPr>
          <p:cNvSpPr txBox="1"/>
          <p:nvPr/>
        </p:nvSpPr>
        <p:spPr>
          <a:xfrm>
            <a:off x="6429166" y="467579"/>
            <a:ext cx="2603708" cy="461665"/>
          </a:xfrm>
          <a:prstGeom prst="rect">
            <a:avLst/>
          </a:prstGeom>
          <a:noFill/>
        </p:spPr>
        <p:txBody>
          <a:bodyPr wrap="square">
            <a:spAutoFit/>
          </a:bodyPr>
          <a:lstStyle/>
          <a:p>
            <a:pPr lvl="0"/>
            <a:r>
              <a:rPr lang="en-US" sz="2400" b="1">
                <a:solidFill>
                  <a:srgbClr val="DD69A3"/>
                </a:solidFill>
                <a:latin typeface="Aptos" panose="020B0004020202020204" pitchFamily="34" charset="0"/>
              </a:rPr>
              <a:t>R-454B</a:t>
            </a:r>
            <a:endParaRPr lang="en-US">
              <a:solidFill>
                <a:srgbClr val="DD69A3"/>
              </a:solidFill>
              <a:latin typeface="Aptos" panose="020B0004020202020204" pitchFamily="34" charset="0"/>
            </a:endParaRPr>
          </a:p>
        </p:txBody>
      </p:sp>
      <p:sp>
        <p:nvSpPr>
          <p:cNvPr id="64" name="TextBox 63">
            <a:extLst>
              <a:ext uri="{FF2B5EF4-FFF2-40B4-BE49-F238E27FC236}">
                <a16:creationId xmlns:a16="http://schemas.microsoft.com/office/drawing/2014/main" id="{9BE9D61F-D163-D1A3-5B99-4269B17A9E47}"/>
              </a:ext>
            </a:extLst>
          </p:cNvPr>
          <p:cNvSpPr txBox="1"/>
          <p:nvPr/>
        </p:nvSpPr>
        <p:spPr>
          <a:xfrm>
            <a:off x="485560" y="4335340"/>
            <a:ext cx="8547314" cy="461665"/>
          </a:xfrm>
          <a:prstGeom prst="rect">
            <a:avLst/>
          </a:prstGeom>
          <a:noFill/>
        </p:spPr>
        <p:txBody>
          <a:bodyPr wrap="square">
            <a:spAutoFit/>
          </a:bodyPr>
          <a:lstStyle/>
          <a:p>
            <a:pPr lvl="0"/>
            <a:r>
              <a:rPr lang="en-US" sz="2400" b="1">
                <a:latin typeface="Aptos" panose="020B0004020202020204" pitchFamily="34" charset="0"/>
              </a:rPr>
              <a:t>The underlying concern is really cost, not patents, right…?</a:t>
            </a:r>
            <a:endParaRPr lang="en-US">
              <a:latin typeface="Aptos" panose="020B0004020202020204" pitchFamily="34" charset="0"/>
            </a:endParaRPr>
          </a:p>
        </p:txBody>
      </p:sp>
    </p:spTree>
    <p:extLst>
      <p:ext uri="{BB962C8B-B14F-4D97-AF65-F5344CB8AC3E}">
        <p14:creationId xmlns:p14="http://schemas.microsoft.com/office/powerpoint/2010/main" val="179499901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A4BAD5-95A1-FE49-8A52-59B9700497FB}"/>
              </a:ext>
            </a:extLst>
          </p:cNvPr>
          <p:cNvSpPr/>
          <p:nvPr/>
        </p:nvSpPr>
        <p:spPr>
          <a:xfrm>
            <a:off x="4235732" y="568607"/>
            <a:ext cx="265181" cy="4210563"/>
          </a:xfrm>
          <a:prstGeom prst="rect">
            <a:avLst/>
          </a:prstGeom>
          <a:solidFill>
            <a:schemeClr val="bg1"/>
          </a:solidFill>
        </p:spPr>
        <p:txBody>
          <a:bodyPr wrap="square" lIns="91440" tIns="91440" rIns="91440" bIns="91440" rtlCol="0" anchor="ctr">
            <a:noAutofit/>
          </a:bodyPr>
          <a:lstStyle/>
          <a:p>
            <a:pPr>
              <a:spcAft>
                <a:spcPts val="400"/>
              </a:spcAft>
            </a:pPr>
            <a:endParaRPr lang="en-US" sz="1600" b="1">
              <a:solidFill>
                <a:schemeClr val="tx2"/>
              </a:solidFill>
            </a:endParaRPr>
          </a:p>
        </p:txBody>
      </p:sp>
      <p:sp>
        <p:nvSpPr>
          <p:cNvPr id="7" name="Title 6">
            <a:extLst>
              <a:ext uri="{FF2B5EF4-FFF2-40B4-BE49-F238E27FC236}">
                <a16:creationId xmlns:a16="http://schemas.microsoft.com/office/drawing/2014/main" id="{AD919E46-B365-A377-F10B-84DE8393A255}"/>
              </a:ext>
            </a:extLst>
          </p:cNvPr>
          <p:cNvSpPr>
            <a:spLocks noGrp="1"/>
          </p:cNvSpPr>
          <p:nvPr>
            <p:ph type="title"/>
          </p:nvPr>
        </p:nvSpPr>
        <p:spPr/>
        <p:txBody>
          <a:bodyPr/>
          <a:lstStyle/>
          <a:p>
            <a:r>
              <a:rPr lang="en-US"/>
              <a:t>R-32: Common Misconceptions - Cost</a:t>
            </a:r>
          </a:p>
        </p:txBody>
      </p:sp>
      <p:sp>
        <p:nvSpPr>
          <p:cNvPr id="8" name="Content Placeholder 7">
            <a:extLst>
              <a:ext uri="{FF2B5EF4-FFF2-40B4-BE49-F238E27FC236}">
                <a16:creationId xmlns:a16="http://schemas.microsoft.com/office/drawing/2014/main" id="{01C66F7C-4051-E672-873C-6E75AF492D94}"/>
              </a:ext>
            </a:extLst>
          </p:cNvPr>
          <p:cNvSpPr>
            <a:spLocks noGrp="1"/>
          </p:cNvSpPr>
          <p:nvPr>
            <p:ph sz="quarter" idx="10"/>
          </p:nvPr>
        </p:nvSpPr>
        <p:spPr>
          <a:xfrm>
            <a:off x="2869222" y="3744508"/>
            <a:ext cx="3833918" cy="387179"/>
          </a:xfrm>
        </p:spPr>
        <p:txBody>
          <a:bodyPr/>
          <a:lstStyle/>
          <a:p>
            <a:pPr algn="ctr"/>
            <a:r>
              <a:rPr lang="en-US" sz="1800"/>
              <a:t>R-32 20lb Cylinder</a:t>
            </a:r>
          </a:p>
        </p:txBody>
      </p:sp>
      <p:sp>
        <p:nvSpPr>
          <p:cNvPr id="5" name="Content Placeholder 4">
            <a:extLst>
              <a:ext uri="{FF2B5EF4-FFF2-40B4-BE49-F238E27FC236}">
                <a16:creationId xmlns:a16="http://schemas.microsoft.com/office/drawing/2014/main" id="{055972A8-B779-EF04-B4F9-A45438C12C8F}"/>
              </a:ext>
            </a:extLst>
          </p:cNvPr>
          <p:cNvSpPr>
            <a:spLocks noGrp="1"/>
          </p:cNvSpPr>
          <p:nvPr>
            <p:ph sz="quarter" idx="18"/>
          </p:nvPr>
        </p:nvSpPr>
        <p:spPr>
          <a:xfrm>
            <a:off x="5673838" y="3726088"/>
            <a:ext cx="4071665" cy="387179"/>
          </a:xfrm>
        </p:spPr>
        <p:txBody>
          <a:bodyPr/>
          <a:lstStyle/>
          <a:p>
            <a:pPr algn="ctr"/>
            <a:r>
              <a:rPr lang="en-US" sz="1800"/>
              <a:t>R-454B 20lb Cylinder</a:t>
            </a:r>
          </a:p>
        </p:txBody>
      </p:sp>
      <p:pic>
        <p:nvPicPr>
          <p:cNvPr id="13" name="Content Placeholder 12">
            <a:extLst>
              <a:ext uri="{FF2B5EF4-FFF2-40B4-BE49-F238E27FC236}">
                <a16:creationId xmlns:a16="http://schemas.microsoft.com/office/drawing/2014/main" id="{3D31D1E0-41AE-E6BD-9189-2707F6273346}"/>
              </a:ext>
            </a:extLst>
          </p:cNvPr>
          <p:cNvPicPr>
            <a:picLocks noGrp="1" noChangeAspect="1"/>
          </p:cNvPicPr>
          <p:nvPr>
            <p:ph sz="quarter" idx="19"/>
          </p:nvPr>
        </p:nvPicPr>
        <p:blipFill>
          <a:blip r:embed="rId3"/>
          <a:stretch>
            <a:fillRect/>
          </a:stretch>
        </p:blipFill>
        <p:spPr>
          <a:xfrm>
            <a:off x="6937912" y="986933"/>
            <a:ext cx="1436271" cy="2564769"/>
          </a:xfrm>
          <a:prstGeom prst="rect">
            <a:avLst/>
          </a:prstGeom>
        </p:spPr>
      </p:pic>
      <p:sp>
        <p:nvSpPr>
          <p:cNvPr id="14" name="Content Placeholder 7">
            <a:extLst>
              <a:ext uri="{FF2B5EF4-FFF2-40B4-BE49-F238E27FC236}">
                <a16:creationId xmlns:a16="http://schemas.microsoft.com/office/drawing/2014/main" id="{5D9BD9DA-F370-C4C4-EDCE-1990C62D880A}"/>
              </a:ext>
            </a:extLst>
          </p:cNvPr>
          <p:cNvSpPr txBox="1">
            <a:spLocks/>
          </p:cNvSpPr>
          <p:nvPr/>
        </p:nvSpPr>
        <p:spPr>
          <a:xfrm>
            <a:off x="221884" y="568607"/>
            <a:ext cx="3833918" cy="499539"/>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4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4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a:t>Is R-32 more expensive than R-454B?</a:t>
            </a:r>
          </a:p>
          <a:p>
            <a:endParaRPr lang="en-US" sz="1600"/>
          </a:p>
        </p:txBody>
      </p:sp>
      <p:sp>
        <p:nvSpPr>
          <p:cNvPr id="17" name="TextBox 16">
            <a:extLst>
              <a:ext uri="{FF2B5EF4-FFF2-40B4-BE49-F238E27FC236}">
                <a16:creationId xmlns:a16="http://schemas.microsoft.com/office/drawing/2014/main" id="{574F7112-A54F-06E1-0174-013D729E64A6}"/>
              </a:ext>
            </a:extLst>
          </p:cNvPr>
          <p:cNvSpPr txBox="1"/>
          <p:nvPr/>
        </p:nvSpPr>
        <p:spPr>
          <a:xfrm>
            <a:off x="2138844" y="4681836"/>
            <a:ext cx="4469493" cy="461665"/>
          </a:xfrm>
          <a:prstGeom prst="rect">
            <a:avLst/>
          </a:prstGeom>
          <a:noFill/>
        </p:spPr>
        <p:txBody>
          <a:bodyPr wrap="none" rtlCol="0">
            <a:spAutoFit/>
          </a:bodyPr>
          <a:lstStyle/>
          <a:p>
            <a:r>
              <a:rPr lang="en-US" sz="800">
                <a:solidFill>
                  <a:srgbClr val="555555"/>
                </a:solidFill>
              </a:rPr>
              <a:t>* Price source: Daikin Parts (January 2025)</a:t>
            </a:r>
          </a:p>
          <a:p>
            <a:r>
              <a:rPr lang="en-US" sz="800">
                <a:solidFill>
                  <a:srgbClr val="555555"/>
                </a:solidFill>
              </a:rPr>
              <a:t>**Online retailer </a:t>
            </a:r>
            <a:r>
              <a:rPr lang="en-US" sz="800" err="1">
                <a:solidFill>
                  <a:srgbClr val="555555"/>
                </a:solidFill>
              </a:rPr>
              <a:t>eRefrigerants</a:t>
            </a:r>
            <a:r>
              <a:rPr lang="en-US" sz="800">
                <a:solidFill>
                  <a:srgbClr val="555555"/>
                </a:solidFill>
              </a:rPr>
              <a:t> lists R-32 for $369/20lbs and R-454B for $499 per 20lb cylinder</a:t>
            </a:r>
          </a:p>
          <a:p>
            <a:endParaRPr lang="en-US" sz="800"/>
          </a:p>
        </p:txBody>
      </p:sp>
      <p:sp>
        <p:nvSpPr>
          <p:cNvPr id="10" name="Content Placeholder 7">
            <a:extLst>
              <a:ext uri="{FF2B5EF4-FFF2-40B4-BE49-F238E27FC236}">
                <a16:creationId xmlns:a16="http://schemas.microsoft.com/office/drawing/2014/main" id="{BCE4F9EF-66B3-7F42-0BEC-F2BBAF6FB3CE}"/>
              </a:ext>
            </a:extLst>
          </p:cNvPr>
          <p:cNvSpPr txBox="1">
            <a:spLocks/>
          </p:cNvSpPr>
          <p:nvPr/>
        </p:nvSpPr>
        <p:spPr>
          <a:xfrm>
            <a:off x="-256969" y="3744508"/>
            <a:ext cx="3833918" cy="387179"/>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4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4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1800"/>
              <a:t>R-410A 25lb Cylinder</a:t>
            </a:r>
          </a:p>
        </p:txBody>
      </p:sp>
      <p:pic>
        <p:nvPicPr>
          <p:cNvPr id="18" name="Picture 17">
            <a:extLst>
              <a:ext uri="{FF2B5EF4-FFF2-40B4-BE49-F238E27FC236}">
                <a16:creationId xmlns:a16="http://schemas.microsoft.com/office/drawing/2014/main" id="{F6372421-58BE-567E-122C-6D21CD2E398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899" b="96101" l="9172" r="89941">
                        <a14:foregroundMark x1="33728" y1="23197" x2="26923" y2="6433"/>
                        <a14:foregroundMark x1="26923" y1="6433" x2="32249" y2="20663"/>
                        <a14:foregroundMark x1="58876" y1="7407" x2="70414" y2="13450"/>
                        <a14:foregroundMark x1="65976" y1="4094" x2="61538" y2="3899"/>
                        <a14:foregroundMark x1="22485" y1="91813" x2="54142" y2="96101"/>
                        <a14:foregroundMark x1="54142" y1="96101" x2="37870" y2="89084"/>
                        <a14:foregroundMark x1="67160" y1="9942" x2="67751" y2="12281"/>
                      </a14:backgroundRemoval>
                    </a14:imgEffect>
                  </a14:imgLayer>
                </a14:imgProps>
              </a:ext>
            </a:extLst>
          </a:blip>
          <a:stretch>
            <a:fillRect/>
          </a:stretch>
        </p:blipFill>
        <p:spPr>
          <a:xfrm>
            <a:off x="713625" y="986933"/>
            <a:ext cx="1837783" cy="2789298"/>
          </a:xfrm>
          <a:prstGeom prst="rect">
            <a:avLst/>
          </a:prstGeom>
        </p:spPr>
      </p:pic>
      <p:cxnSp>
        <p:nvCxnSpPr>
          <p:cNvPr id="20" name="Straight Connector 19">
            <a:extLst>
              <a:ext uri="{FF2B5EF4-FFF2-40B4-BE49-F238E27FC236}">
                <a16:creationId xmlns:a16="http://schemas.microsoft.com/office/drawing/2014/main" id="{51BA5735-2B85-BC5C-0DCD-F4B0C74520B8}"/>
              </a:ext>
            </a:extLst>
          </p:cNvPr>
          <p:cNvCxnSpPr/>
          <p:nvPr/>
        </p:nvCxnSpPr>
        <p:spPr>
          <a:xfrm>
            <a:off x="3157538" y="1068146"/>
            <a:ext cx="0" cy="2708086"/>
          </a:xfrm>
          <a:prstGeom prst="line">
            <a:avLst/>
          </a:prstGeom>
          <a:ln>
            <a:headEnd type="none" w="med" len="med"/>
          </a:ln>
        </p:spPr>
        <p:style>
          <a:lnRef idx="1">
            <a:schemeClr val="accent5"/>
          </a:lnRef>
          <a:fillRef idx="0">
            <a:schemeClr val="accent5"/>
          </a:fillRef>
          <a:effectRef idx="0">
            <a:schemeClr val="accent5"/>
          </a:effectRef>
          <a:fontRef idx="minor">
            <a:schemeClr val="tx1"/>
          </a:fontRef>
        </p:style>
      </p:cxnSp>
      <p:cxnSp>
        <p:nvCxnSpPr>
          <p:cNvPr id="21" name="Straight Connector 20">
            <a:extLst>
              <a:ext uri="{FF2B5EF4-FFF2-40B4-BE49-F238E27FC236}">
                <a16:creationId xmlns:a16="http://schemas.microsoft.com/office/drawing/2014/main" id="{610EEC33-143B-D0AB-C834-C7FCFF013DB5}"/>
              </a:ext>
            </a:extLst>
          </p:cNvPr>
          <p:cNvCxnSpPr/>
          <p:nvPr/>
        </p:nvCxnSpPr>
        <p:spPr>
          <a:xfrm>
            <a:off x="6332620" y="1068146"/>
            <a:ext cx="0" cy="2708086"/>
          </a:xfrm>
          <a:prstGeom prst="line">
            <a:avLst/>
          </a:prstGeom>
          <a:ln>
            <a:headEnd type="none" w="med" len="med"/>
          </a:ln>
        </p:spPr>
        <p:style>
          <a:lnRef idx="1">
            <a:schemeClr val="accent5"/>
          </a:lnRef>
          <a:fillRef idx="0">
            <a:schemeClr val="accent5"/>
          </a:fillRef>
          <a:effectRef idx="0">
            <a:schemeClr val="accent5"/>
          </a:effectRef>
          <a:fontRef idx="minor">
            <a:schemeClr val="tx1"/>
          </a:fontRef>
        </p:style>
      </p:cxnSp>
      <p:sp>
        <p:nvSpPr>
          <p:cNvPr id="2" name="TextBox 1">
            <a:extLst>
              <a:ext uri="{FF2B5EF4-FFF2-40B4-BE49-F238E27FC236}">
                <a16:creationId xmlns:a16="http://schemas.microsoft.com/office/drawing/2014/main" id="{11BCD9EC-719F-770B-29F7-52D9F468DE31}"/>
              </a:ext>
            </a:extLst>
          </p:cNvPr>
          <p:cNvSpPr txBox="1"/>
          <p:nvPr/>
        </p:nvSpPr>
        <p:spPr>
          <a:xfrm>
            <a:off x="4287960" y="4022519"/>
            <a:ext cx="1155957" cy="338554"/>
          </a:xfrm>
          <a:prstGeom prst="rect">
            <a:avLst/>
          </a:prstGeom>
          <a:noFill/>
        </p:spPr>
        <p:txBody>
          <a:bodyPr wrap="none" rtlCol="0">
            <a:spAutoFit/>
          </a:bodyPr>
          <a:lstStyle/>
          <a:p>
            <a:r>
              <a:rPr lang="en-US" sz="1600" b="1"/>
              <a:t>$11.12 / </a:t>
            </a:r>
            <a:r>
              <a:rPr lang="en-US" sz="1600" b="1" err="1"/>
              <a:t>lb</a:t>
            </a:r>
            <a:endParaRPr lang="en-US" sz="1600" b="1"/>
          </a:p>
        </p:txBody>
      </p:sp>
      <p:sp>
        <p:nvSpPr>
          <p:cNvPr id="3" name="TextBox 2">
            <a:extLst>
              <a:ext uri="{FF2B5EF4-FFF2-40B4-BE49-F238E27FC236}">
                <a16:creationId xmlns:a16="http://schemas.microsoft.com/office/drawing/2014/main" id="{43DB8057-98C1-0125-390B-4715B43DB9D1}"/>
              </a:ext>
            </a:extLst>
          </p:cNvPr>
          <p:cNvSpPr txBox="1"/>
          <p:nvPr/>
        </p:nvSpPr>
        <p:spPr>
          <a:xfrm>
            <a:off x="7263070" y="3978156"/>
            <a:ext cx="1167307" cy="338554"/>
          </a:xfrm>
          <a:prstGeom prst="rect">
            <a:avLst/>
          </a:prstGeom>
          <a:noFill/>
        </p:spPr>
        <p:txBody>
          <a:bodyPr wrap="none" rtlCol="0">
            <a:spAutoFit/>
          </a:bodyPr>
          <a:lstStyle/>
          <a:p>
            <a:r>
              <a:rPr lang="en-US" sz="1600" b="1"/>
              <a:t>$15.70 / </a:t>
            </a:r>
            <a:r>
              <a:rPr lang="en-US" sz="1600" b="1" err="1"/>
              <a:t>lb</a:t>
            </a:r>
            <a:endParaRPr lang="en-US" sz="1600" b="1"/>
          </a:p>
        </p:txBody>
      </p:sp>
      <p:sp>
        <p:nvSpPr>
          <p:cNvPr id="6" name="TextBox 5">
            <a:extLst>
              <a:ext uri="{FF2B5EF4-FFF2-40B4-BE49-F238E27FC236}">
                <a16:creationId xmlns:a16="http://schemas.microsoft.com/office/drawing/2014/main" id="{5178D915-7E6E-FB08-1ACB-69FABE277692}"/>
              </a:ext>
            </a:extLst>
          </p:cNvPr>
          <p:cNvSpPr txBox="1"/>
          <p:nvPr/>
        </p:nvSpPr>
        <p:spPr>
          <a:xfrm>
            <a:off x="1076661" y="4019020"/>
            <a:ext cx="1053494" cy="338554"/>
          </a:xfrm>
          <a:prstGeom prst="rect">
            <a:avLst/>
          </a:prstGeom>
          <a:noFill/>
        </p:spPr>
        <p:txBody>
          <a:bodyPr wrap="none" rtlCol="0">
            <a:spAutoFit/>
          </a:bodyPr>
          <a:lstStyle/>
          <a:p>
            <a:r>
              <a:rPr lang="en-US" sz="1600" b="1"/>
              <a:t>$5.67 / </a:t>
            </a:r>
            <a:r>
              <a:rPr lang="en-US" sz="1600" b="1" err="1"/>
              <a:t>lb</a:t>
            </a:r>
            <a:endParaRPr lang="en-US" sz="1600" b="1"/>
          </a:p>
        </p:txBody>
      </p:sp>
      <p:pic>
        <p:nvPicPr>
          <p:cNvPr id="12" name="Content Placeholder 12">
            <a:extLst>
              <a:ext uri="{FF2B5EF4-FFF2-40B4-BE49-F238E27FC236}">
                <a16:creationId xmlns:a16="http://schemas.microsoft.com/office/drawing/2014/main" id="{21C1520A-E278-A5E8-53D9-6CA3199B1A4F}"/>
              </a:ext>
            </a:extLst>
          </p:cNvPr>
          <p:cNvPicPr>
            <a:picLocks noChangeAspect="1"/>
          </p:cNvPicPr>
          <p:nvPr/>
        </p:nvPicPr>
        <p:blipFill>
          <a:blip r:embed="rId3"/>
          <a:stretch>
            <a:fillRect/>
          </a:stretch>
        </p:blipFill>
        <p:spPr>
          <a:xfrm>
            <a:off x="4122740" y="1040733"/>
            <a:ext cx="1436271" cy="2564769"/>
          </a:xfrm>
          <a:prstGeom prst="rect">
            <a:avLst/>
          </a:prstGeom>
        </p:spPr>
      </p:pic>
      <p:sp>
        <p:nvSpPr>
          <p:cNvPr id="22" name="Rectangle: Rounded Corners 21">
            <a:extLst>
              <a:ext uri="{FF2B5EF4-FFF2-40B4-BE49-F238E27FC236}">
                <a16:creationId xmlns:a16="http://schemas.microsoft.com/office/drawing/2014/main" id="{8F55EBB9-52F5-16E5-7E79-AC6A9AC9452E}"/>
              </a:ext>
            </a:extLst>
          </p:cNvPr>
          <p:cNvSpPr/>
          <p:nvPr/>
        </p:nvSpPr>
        <p:spPr>
          <a:xfrm>
            <a:off x="4235732" y="1828800"/>
            <a:ext cx="1230382" cy="742950"/>
          </a:xfrm>
          <a:prstGeom prst="roundRect">
            <a:avLst/>
          </a:prstGeom>
          <a:solidFill>
            <a:srgbClr val="A9A9A1"/>
          </a:solidFill>
          <a:ln>
            <a:noFill/>
          </a:ln>
        </p:spPr>
        <p:style>
          <a:lnRef idx="2">
            <a:schemeClr val="accent2"/>
          </a:lnRef>
          <a:fillRef idx="1">
            <a:schemeClr val="lt1"/>
          </a:fillRef>
          <a:effectRef idx="0">
            <a:schemeClr val="accent2"/>
          </a:effectRef>
          <a:fontRef idx="minor">
            <a:schemeClr val="dk1"/>
          </a:fontRef>
        </p:style>
        <p:txBody>
          <a:bodyPr wrap="square" lIns="68580" tIns="68580" rIns="68580" bIns="68580" rtlCol="0" anchor="ctr">
            <a:noAutofit/>
          </a:bodyPr>
          <a:lstStyle/>
          <a:p>
            <a:pPr algn="ctr">
              <a:spcAft>
                <a:spcPts val="300"/>
              </a:spcAft>
            </a:pPr>
            <a:r>
              <a:rPr lang="en-US" sz="2100" b="1">
                <a:solidFill>
                  <a:schemeClr val="tx1"/>
                </a:solidFill>
              </a:rPr>
              <a:t>R-32</a:t>
            </a:r>
            <a:endParaRPr lang="en-US" sz="1200" b="1">
              <a:solidFill>
                <a:schemeClr val="tx1"/>
              </a:solidFill>
            </a:endParaRPr>
          </a:p>
        </p:txBody>
      </p:sp>
      <p:sp>
        <p:nvSpPr>
          <p:cNvPr id="23" name="Rectangle: Rounded Corners 22">
            <a:extLst>
              <a:ext uri="{FF2B5EF4-FFF2-40B4-BE49-F238E27FC236}">
                <a16:creationId xmlns:a16="http://schemas.microsoft.com/office/drawing/2014/main" id="{E17E8550-0636-9A37-F9E6-1CF4F9A5065E}"/>
              </a:ext>
            </a:extLst>
          </p:cNvPr>
          <p:cNvSpPr/>
          <p:nvPr/>
        </p:nvSpPr>
        <p:spPr>
          <a:xfrm>
            <a:off x="7060672" y="1828800"/>
            <a:ext cx="1231271" cy="742950"/>
          </a:xfrm>
          <a:prstGeom prst="roundRect">
            <a:avLst/>
          </a:prstGeom>
          <a:solidFill>
            <a:srgbClr val="A9A9A1"/>
          </a:solidFill>
          <a:ln>
            <a:noFill/>
          </a:ln>
        </p:spPr>
        <p:style>
          <a:lnRef idx="2">
            <a:schemeClr val="accent2"/>
          </a:lnRef>
          <a:fillRef idx="1">
            <a:schemeClr val="lt1"/>
          </a:fillRef>
          <a:effectRef idx="0">
            <a:schemeClr val="accent2"/>
          </a:effectRef>
          <a:fontRef idx="minor">
            <a:schemeClr val="dk1"/>
          </a:fontRef>
        </p:style>
        <p:txBody>
          <a:bodyPr wrap="square" lIns="68580" tIns="68580" rIns="68580" bIns="68580" rtlCol="0" anchor="ctr">
            <a:noAutofit/>
          </a:bodyPr>
          <a:lstStyle/>
          <a:p>
            <a:pPr algn="ctr">
              <a:spcAft>
                <a:spcPts val="300"/>
              </a:spcAft>
            </a:pPr>
            <a:r>
              <a:rPr lang="en-US" sz="2100" b="1">
                <a:solidFill>
                  <a:schemeClr val="tx1"/>
                </a:solidFill>
              </a:rPr>
              <a:t>R-454B</a:t>
            </a:r>
            <a:endParaRPr lang="en-US" sz="1200" b="1">
              <a:solidFill>
                <a:schemeClr val="tx1"/>
              </a:solidFill>
            </a:endParaRPr>
          </a:p>
        </p:txBody>
      </p:sp>
      <p:sp>
        <p:nvSpPr>
          <p:cNvPr id="24" name="Rectangle: Rounded Corners 23">
            <a:extLst>
              <a:ext uri="{FF2B5EF4-FFF2-40B4-BE49-F238E27FC236}">
                <a16:creationId xmlns:a16="http://schemas.microsoft.com/office/drawing/2014/main" id="{B1768BF1-F8D8-CA68-5074-7F942A6BD986}"/>
              </a:ext>
            </a:extLst>
          </p:cNvPr>
          <p:cNvSpPr/>
          <p:nvPr/>
        </p:nvSpPr>
        <p:spPr>
          <a:xfrm>
            <a:off x="988379" y="1930938"/>
            <a:ext cx="1230382" cy="742950"/>
          </a:xfrm>
          <a:prstGeom prst="roundRect">
            <a:avLst/>
          </a:prstGeom>
          <a:solidFill>
            <a:srgbClr val="C884B9"/>
          </a:solidFill>
          <a:ln>
            <a:noFill/>
          </a:ln>
        </p:spPr>
        <p:style>
          <a:lnRef idx="2">
            <a:schemeClr val="accent2"/>
          </a:lnRef>
          <a:fillRef idx="1">
            <a:schemeClr val="lt1"/>
          </a:fillRef>
          <a:effectRef idx="0">
            <a:schemeClr val="accent2"/>
          </a:effectRef>
          <a:fontRef idx="minor">
            <a:schemeClr val="dk1"/>
          </a:fontRef>
        </p:style>
        <p:txBody>
          <a:bodyPr wrap="square" lIns="68580" tIns="68580" rIns="68580" bIns="68580" rtlCol="0" anchor="ctr">
            <a:noAutofit/>
          </a:bodyPr>
          <a:lstStyle/>
          <a:p>
            <a:pPr algn="ctr">
              <a:spcAft>
                <a:spcPts val="300"/>
              </a:spcAft>
            </a:pPr>
            <a:r>
              <a:rPr lang="en-US" sz="2100" b="1">
                <a:solidFill>
                  <a:schemeClr val="tx1"/>
                </a:solidFill>
              </a:rPr>
              <a:t>R-410A</a:t>
            </a:r>
            <a:endParaRPr lang="en-US" sz="1200" b="1">
              <a:solidFill>
                <a:schemeClr val="tx1"/>
              </a:solidFill>
            </a:endParaRPr>
          </a:p>
        </p:txBody>
      </p:sp>
    </p:spTree>
    <p:extLst>
      <p:ext uri="{BB962C8B-B14F-4D97-AF65-F5344CB8AC3E}">
        <p14:creationId xmlns:p14="http://schemas.microsoft.com/office/powerpoint/2010/main" val="10057122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56BA32D1-3D8F-0A51-C915-FFFF782CE251}"/>
              </a:ext>
            </a:extLst>
          </p:cNvPr>
          <p:cNvCxnSpPr>
            <a:cxnSpLocks/>
            <a:stCxn id="15" idx="2"/>
          </p:cNvCxnSpPr>
          <p:nvPr/>
        </p:nvCxnSpPr>
        <p:spPr>
          <a:xfrm>
            <a:off x="7767249" y="3039264"/>
            <a:ext cx="0" cy="389854"/>
          </a:xfrm>
          <a:prstGeom prst="line">
            <a:avLst/>
          </a:prstGeom>
          <a:ln w="50800" cap="rnd">
            <a:solidFill>
              <a:srgbClr val="D22853"/>
            </a:solidFill>
            <a:headEnd type="none" w="med" len="med"/>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8C2A86-6879-5982-FC8B-C03C5AC23064}"/>
              </a:ext>
            </a:extLst>
          </p:cNvPr>
          <p:cNvCxnSpPr>
            <a:cxnSpLocks/>
            <a:stCxn id="19" idx="2"/>
          </p:cNvCxnSpPr>
          <p:nvPr/>
        </p:nvCxnSpPr>
        <p:spPr>
          <a:xfrm>
            <a:off x="2463591" y="3134536"/>
            <a:ext cx="0" cy="294582"/>
          </a:xfrm>
          <a:prstGeom prst="line">
            <a:avLst/>
          </a:prstGeom>
          <a:ln w="50800" cap="rnd">
            <a:solidFill>
              <a:srgbClr val="508FD6"/>
            </a:solidFill>
            <a:headEnd type="none" w="med" len="med"/>
          </a:ln>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041E04E-CEEC-7231-08A9-C2B90F2A3C57}"/>
              </a:ext>
            </a:extLst>
          </p:cNvPr>
          <p:cNvCxnSpPr>
            <a:cxnSpLocks/>
            <a:endCxn id="11" idx="0"/>
          </p:cNvCxnSpPr>
          <p:nvPr/>
        </p:nvCxnSpPr>
        <p:spPr>
          <a:xfrm flipH="1">
            <a:off x="949600" y="3787831"/>
            <a:ext cx="1" cy="253679"/>
          </a:xfrm>
          <a:prstGeom prst="line">
            <a:avLst/>
          </a:prstGeom>
          <a:ln w="50800" cap="rnd">
            <a:solidFill>
              <a:schemeClr val="tx2"/>
            </a:solidFill>
            <a:headEnd type="none" w="med" len="med"/>
          </a:ln>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AFF4EC4-7F03-2E0A-47FA-8344995A56F7}"/>
              </a:ext>
            </a:extLst>
          </p:cNvPr>
          <p:cNvCxnSpPr>
            <a:cxnSpLocks/>
          </p:cNvCxnSpPr>
          <p:nvPr/>
        </p:nvCxnSpPr>
        <p:spPr>
          <a:xfrm>
            <a:off x="507434" y="3113104"/>
            <a:ext cx="0" cy="287438"/>
          </a:xfrm>
          <a:prstGeom prst="line">
            <a:avLst/>
          </a:prstGeom>
          <a:ln w="50800" cap="rnd">
            <a:solidFill>
              <a:schemeClr val="tx2"/>
            </a:solidFill>
            <a:headEnd type="none" w="med" len="med"/>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D2EBEA0-224A-F5B6-E614-90D8F11602D0}"/>
              </a:ext>
            </a:extLst>
          </p:cNvPr>
          <p:cNvCxnSpPr>
            <a:cxnSpLocks/>
            <a:endCxn id="21" idx="0"/>
          </p:cNvCxnSpPr>
          <p:nvPr/>
        </p:nvCxnSpPr>
        <p:spPr>
          <a:xfrm>
            <a:off x="2427870" y="3400542"/>
            <a:ext cx="0" cy="629484"/>
          </a:xfrm>
          <a:prstGeom prst="line">
            <a:avLst/>
          </a:prstGeom>
          <a:ln w="50800" cap="rnd">
            <a:solidFill>
              <a:srgbClr val="508FD6"/>
            </a:solidFill>
            <a:headEnd type="none" w="med" len="med"/>
          </a:ln>
          <a:effec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AD919E46-B365-A377-F10B-84DE8393A255}"/>
              </a:ext>
            </a:extLst>
          </p:cNvPr>
          <p:cNvSpPr>
            <a:spLocks noGrp="1"/>
          </p:cNvSpPr>
          <p:nvPr>
            <p:ph type="title"/>
          </p:nvPr>
        </p:nvSpPr>
        <p:spPr/>
        <p:txBody>
          <a:bodyPr/>
          <a:lstStyle/>
          <a:p>
            <a:r>
              <a:rPr lang="en-US"/>
              <a:t>Flammability</a:t>
            </a:r>
          </a:p>
        </p:txBody>
      </p:sp>
      <p:sp>
        <p:nvSpPr>
          <p:cNvPr id="8" name="Content Placeholder 7">
            <a:extLst>
              <a:ext uri="{FF2B5EF4-FFF2-40B4-BE49-F238E27FC236}">
                <a16:creationId xmlns:a16="http://schemas.microsoft.com/office/drawing/2014/main" id="{01C66F7C-4051-E672-873C-6E75AF492D94}"/>
              </a:ext>
            </a:extLst>
          </p:cNvPr>
          <p:cNvSpPr>
            <a:spLocks noGrp="1"/>
          </p:cNvSpPr>
          <p:nvPr>
            <p:ph sz="quarter" idx="10"/>
          </p:nvPr>
        </p:nvSpPr>
        <p:spPr/>
        <p:txBody>
          <a:bodyPr/>
          <a:lstStyle/>
          <a:p>
            <a:r>
              <a:rPr lang="en-US" sz="1400"/>
              <a:t>Is R-32 more flammable than R-454B? </a:t>
            </a:r>
            <a:endParaRPr lang="en-US"/>
          </a:p>
        </p:txBody>
      </p:sp>
      <p:sp>
        <p:nvSpPr>
          <p:cNvPr id="9" name="Content Placeholder 8">
            <a:extLst>
              <a:ext uri="{FF2B5EF4-FFF2-40B4-BE49-F238E27FC236}">
                <a16:creationId xmlns:a16="http://schemas.microsoft.com/office/drawing/2014/main" id="{09AA5BA6-04BE-19B6-AE05-2C3734ECD9D5}"/>
              </a:ext>
            </a:extLst>
          </p:cNvPr>
          <p:cNvSpPr>
            <a:spLocks noGrp="1"/>
          </p:cNvSpPr>
          <p:nvPr>
            <p:ph sz="quarter" idx="18"/>
          </p:nvPr>
        </p:nvSpPr>
        <p:spPr/>
        <p:txBody>
          <a:bodyPr/>
          <a:lstStyle/>
          <a:p>
            <a:r>
              <a:rPr lang="en-US"/>
              <a:t>Both R-32 and R-454B are A2Ls, with similar flammability profiles</a:t>
            </a:r>
          </a:p>
          <a:p>
            <a:r>
              <a:rPr lang="en-US"/>
              <a:t>Safety &amp; flammability limits (RCL &amp; LFL) within about 3-4%</a:t>
            </a:r>
          </a:p>
          <a:p>
            <a:r>
              <a:rPr lang="en-US"/>
              <a:t>Both difficult to ignite, low flame velocity</a:t>
            </a:r>
          </a:p>
        </p:txBody>
      </p:sp>
      <p:sp>
        <p:nvSpPr>
          <p:cNvPr id="2" name="Arrow: Right 1">
            <a:extLst>
              <a:ext uri="{FF2B5EF4-FFF2-40B4-BE49-F238E27FC236}">
                <a16:creationId xmlns:a16="http://schemas.microsoft.com/office/drawing/2014/main" id="{8387A7EC-7EA3-C864-E0E6-1900089EC328}"/>
              </a:ext>
            </a:extLst>
          </p:cNvPr>
          <p:cNvSpPr/>
          <p:nvPr/>
        </p:nvSpPr>
        <p:spPr>
          <a:xfrm>
            <a:off x="476078" y="3105960"/>
            <a:ext cx="8191099" cy="926314"/>
          </a:xfrm>
          <a:prstGeom prst="rightArrow">
            <a:avLst/>
          </a:prstGeom>
          <a:gradFill flip="none" rotWithShape="1">
            <a:gsLst>
              <a:gs pos="0">
                <a:schemeClr val="tx2"/>
              </a:gs>
              <a:gs pos="100000">
                <a:srgbClr val="D31C44"/>
              </a:gs>
            </a:gsLst>
            <a:lin ang="0" scaled="1"/>
            <a:tileRect/>
          </a:gradFill>
        </p:spPr>
        <p:txBody>
          <a:bodyPr wrap="square" lIns="91440" tIns="91440" rIns="91440" bIns="91440" rtlCol="0" anchor="ctr">
            <a:noAutofit/>
          </a:bodyPr>
          <a:lstStyle/>
          <a:p>
            <a:pPr algn="ctr">
              <a:spcAft>
                <a:spcPts val="400"/>
              </a:spcAft>
            </a:pPr>
            <a:endParaRPr lang="en-US" sz="1600" b="1">
              <a:solidFill>
                <a:schemeClr val="bg1"/>
              </a:solidFill>
            </a:endParaRPr>
          </a:p>
        </p:txBody>
      </p:sp>
      <p:sp>
        <p:nvSpPr>
          <p:cNvPr id="5" name="Rectangle: Rounded Corners 4">
            <a:extLst>
              <a:ext uri="{FF2B5EF4-FFF2-40B4-BE49-F238E27FC236}">
                <a16:creationId xmlns:a16="http://schemas.microsoft.com/office/drawing/2014/main" id="{DE3A4913-B655-DAB9-6893-8429F0347239}"/>
              </a:ext>
            </a:extLst>
          </p:cNvPr>
          <p:cNvSpPr/>
          <p:nvPr/>
        </p:nvSpPr>
        <p:spPr>
          <a:xfrm>
            <a:off x="110317" y="2820187"/>
            <a:ext cx="940440" cy="314349"/>
          </a:xfrm>
          <a:prstGeom prst="roundRect">
            <a:avLst/>
          </a:prstGeom>
          <a:solidFill>
            <a:schemeClr val="tx2"/>
          </a:solidFill>
          <a:ln>
            <a:noFill/>
          </a:ln>
        </p:spPr>
        <p:style>
          <a:lnRef idx="2">
            <a:schemeClr val="accent4"/>
          </a:lnRef>
          <a:fillRef idx="1">
            <a:schemeClr val="lt1"/>
          </a:fillRef>
          <a:effectRef idx="0">
            <a:schemeClr val="accent4"/>
          </a:effectRef>
          <a:fontRef idx="minor">
            <a:schemeClr val="dk1"/>
          </a:fontRef>
        </p:style>
        <p:txBody>
          <a:bodyPr wrap="square" lIns="91440" tIns="91440" rIns="91440" bIns="91440" rtlCol="0" anchor="ctr">
            <a:noAutofit/>
          </a:bodyPr>
          <a:lstStyle/>
          <a:p>
            <a:pPr algn="l">
              <a:spcAft>
                <a:spcPts val="400"/>
              </a:spcAft>
            </a:pPr>
            <a:r>
              <a:rPr lang="en-US" sz="1600" b="1">
                <a:solidFill>
                  <a:schemeClr val="bg1"/>
                </a:solidFill>
              </a:rPr>
              <a:t>Water</a:t>
            </a:r>
          </a:p>
        </p:txBody>
      </p:sp>
      <p:sp>
        <p:nvSpPr>
          <p:cNvPr id="11" name="Rectangle: Rounded Corners 10">
            <a:extLst>
              <a:ext uri="{FF2B5EF4-FFF2-40B4-BE49-F238E27FC236}">
                <a16:creationId xmlns:a16="http://schemas.microsoft.com/office/drawing/2014/main" id="{F33FE3E6-921B-9237-3912-0BFB91BAAABE}"/>
              </a:ext>
            </a:extLst>
          </p:cNvPr>
          <p:cNvSpPr/>
          <p:nvPr/>
        </p:nvSpPr>
        <p:spPr>
          <a:xfrm>
            <a:off x="479379" y="4041510"/>
            <a:ext cx="940441" cy="314349"/>
          </a:xfrm>
          <a:prstGeom prst="roundRect">
            <a:avLst/>
          </a:prstGeom>
          <a:solidFill>
            <a:schemeClr val="tx2"/>
          </a:solidFill>
          <a:ln>
            <a:noFill/>
          </a:ln>
        </p:spPr>
        <p:style>
          <a:lnRef idx="2">
            <a:schemeClr val="accent4"/>
          </a:lnRef>
          <a:fillRef idx="1">
            <a:schemeClr val="lt1"/>
          </a:fillRef>
          <a:effectRef idx="0">
            <a:schemeClr val="accent4"/>
          </a:effectRef>
          <a:fontRef idx="minor">
            <a:schemeClr val="dk1"/>
          </a:fontRef>
        </p:style>
        <p:txBody>
          <a:bodyPr wrap="square" lIns="91440" tIns="91440" rIns="91440" bIns="91440" rtlCol="0" anchor="ctr">
            <a:noAutofit/>
          </a:bodyPr>
          <a:lstStyle/>
          <a:p>
            <a:pPr algn="l">
              <a:spcAft>
                <a:spcPts val="400"/>
              </a:spcAft>
            </a:pPr>
            <a:r>
              <a:rPr lang="en-US" sz="1600" b="1">
                <a:solidFill>
                  <a:schemeClr val="bg1"/>
                </a:solidFill>
              </a:rPr>
              <a:t>R-410A</a:t>
            </a:r>
          </a:p>
        </p:txBody>
      </p:sp>
      <p:sp>
        <p:nvSpPr>
          <p:cNvPr id="15" name="Rectangle: Rounded Corners 14">
            <a:extLst>
              <a:ext uri="{FF2B5EF4-FFF2-40B4-BE49-F238E27FC236}">
                <a16:creationId xmlns:a16="http://schemas.microsoft.com/office/drawing/2014/main" id="{70198754-EADE-9176-043E-0E55221755A3}"/>
              </a:ext>
            </a:extLst>
          </p:cNvPr>
          <p:cNvSpPr/>
          <p:nvPr/>
        </p:nvSpPr>
        <p:spPr>
          <a:xfrm>
            <a:off x="7238802" y="2724915"/>
            <a:ext cx="1056894" cy="314349"/>
          </a:xfrm>
          <a:prstGeom prst="roundRect">
            <a:avLst/>
          </a:prstGeom>
          <a:solidFill>
            <a:srgbClr val="D22853"/>
          </a:solidFill>
          <a:ln>
            <a:noFill/>
          </a:ln>
        </p:spPr>
        <p:style>
          <a:lnRef idx="2">
            <a:schemeClr val="accent4"/>
          </a:lnRef>
          <a:fillRef idx="1">
            <a:schemeClr val="lt1"/>
          </a:fillRef>
          <a:effectRef idx="0">
            <a:schemeClr val="accent4"/>
          </a:effectRef>
          <a:fontRef idx="minor">
            <a:schemeClr val="dk1"/>
          </a:fontRef>
        </p:style>
        <p:txBody>
          <a:bodyPr wrap="square" lIns="91440" tIns="91440" rIns="91440" bIns="91440" rtlCol="0" anchor="ctr">
            <a:noAutofit/>
          </a:bodyPr>
          <a:lstStyle/>
          <a:p>
            <a:pPr algn="l">
              <a:spcAft>
                <a:spcPts val="400"/>
              </a:spcAft>
            </a:pPr>
            <a:r>
              <a:rPr lang="en-US" sz="1600" b="1">
                <a:solidFill>
                  <a:schemeClr val="bg1"/>
                </a:solidFill>
              </a:rPr>
              <a:t>Propane</a:t>
            </a:r>
          </a:p>
        </p:txBody>
      </p:sp>
      <p:sp>
        <p:nvSpPr>
          <p:cNvPr id="21" name="Rectangle: Rounded Corners 20">
            <a:extLst>
              <a:ext uri="{FF2B5EF4-FFF2-40B4-BE49-F238E27FC236}">
                <a16:creationId xmlns:a16="http://schemas.microsoft.com/office/drawing/2014/main" id="{AFC4A43A-1792-E41D-5045-7E04FD8167F7}"/>
              </a:ext>
            </a:extLst>
          </p:cNvPr>
          <p:cNvSpPr/>
          <p:nvPr/>
        </p:nvSpPr>
        <p:spPr>
          <a:xfrm>
            <a:off x="1957649" y="4030026"/>
            <a:ext cx="940441" cy="314349"/>
          </a:xfrm>
          <a:prstGeom prst="roundRect">
            <a:avLst/>
          </a:prstGeom>
          <a:solidFill>
            <a:srgbClr val="508FD6"/>
          </a:solidFill>
          <a:ln>
            <a:noFill/>
          </a:ln>
        </p:spPr>
        <p:style>
          <a:lnRef idx="2">
            <a:schemeClr val="accent4"/>
          </a:lnRef>
          <a:fillRef idx="1">
            <a:schemeClr val="lt1"/>
          </a:fillRef>
          <a:effectRef idx="0">
            <a:schemeClr val="accent4"/>
          </a:effectRef>
          <a:fontRef idx="minor">
            <a:schemeClr val="dk1"/>
          </a:fontRef>
        </p:style>
        <p:txBody>
          <a:bodyPr wrap="square" lIns="91440" tIns="91440" rIns="91440" bIns="91440" rtlCol="0" anchor="ctr">
            <a:noAutofit/>
          </a:bodyPr>
          <a:lstStyle/>
          <a:p>
            <a:pPr algn="ctr">
              <a:spcAft>
                <a:spcPts val="400"/>
              </a:spcAft>
            </a:pPr>
            <a:r>
              <a:rPr lang="en-US" sz="1600" b="1">
                <a:solidFill>
                  <a:schemeClr val="bg1"/>
                </a:solidFill>
              </a:rPr>
              <a:t>R-32</a:t>
            </a:r>
          </a:p>
        </p:txBody>
      </p:sp>
      <p:sp>
        <p:nvSpPr>
          <p:cNvPr id="19" name="Rectangle: Rounded Corners 18">
            <a:extLst>
              <a:ext uri="{FF2B5EF4-FFF2-40B4-BE49-F238E27FC236}">
                <a16:creationId xmlns:a16="http://schemas.microsoft.com/office/drawing/2014/main" id="{F8420215-A0A8-5AD7-AC04-12CB377C49AE}"/>
              </a:ext>
            </a:extLst>
          </p:cNvPr>
          <p:cNvSpPr/>
          <p:nvPr/>
        </p:nvSpPr>
        <p:spPr>
          <a:xfrm>
            <a:off x="1993370" y="2820187"/>
            <a:ext cx="940441" cy="314349"/>
          </a:xfrm>
          <a:prstGeom prst="roundRect">
            <a:avLst/>
          </a:prstGeom>
          <a:solidFill>
            <a:srgbClr val="508FD6"/>
          </a:solidFill>
          <a:ln>
            <a:noFill/>
          </a:ln>
        </p:spPr>
        <p:style>
          <a:lnRef idx="2">
            <a:schemeClr val="accent4"/>
          </a:lnRef>
          <a:fillRef idx="1">
            <a:schemeClr val="lt1"/>
          </a:fillRef>
          <a:effectRef idx="0">
            <a:schemeClr val="accent4"/>
          </a:effectRef>
          <a:fontRef idx="minor">
            <a:schemeClr val="dk1"/>
          </a:fontRef>
        </p:style>
        <p:txBody>
          <a:bodyPr wrap="square" lIns="91440" tIns="91440" rIns="91440" bIns="91440" rtlCol="0" anchor="ctr">
            <a:noAutofit/>
          </a:bodyPr>
          <a:lstStyle/>
          <a:p>
            <a:pPr algn="l">
              <a:spcAft>
                <a:spcPts val="400"/>
              </a:spcAft>
            </a:pPr>
            <a:r>
              <a:rPr lang="en-US" sz="1600" b="1">
                <a:solidFill>
                  <a:schemeClr val="bg1"/>
                </a:solidFill>
              </a:rPr>
              <a:t>R-454B</a:t>
            </a:r>
          </a:p>
        </p:txBody>
      </p:sp>
      <p:sp>
        <p:nvSpPr>
          <p:cNvPr id="27" name="Rectangle 26">
            <a:extLst>
              <a:ext uri="{FF2B5EF4-FFF2-40B4-BE49-F238E27FC236}">
                <a16:creationId xmlns:a16="http://schemas.microsoft.com/office/drawing/2014/main" id="{22A90D0D-C215-AE38-DEC1-32D0D2E08450}"/>
              </a:ext>
            </a:extLst>
          </p:cNvPr>
          <p:cNvSpPr/>
          <p:nvPr/>
        </p:nvSpPr>
        <p:spPr>
          <a:xfrm>
            <a:off x="476078" y="3340033"/>
            <a:ext cx="1638431" cy="447798"/>
          </a:xfrm>
          <a:prstGeom prst="rect">
            <a:avLst/>
          </a:prstGeom>
        </p:spPr>
        <p:txBody>
          <a:bodyPr wrap="square" lIns="91440" tIns="91440" rIns="91440" bIns="91440" rtlCol="0" anchor="ctr">
            <a:noAutofit/>
          </a:bodyPr>
          <a:lstStyle/>
          <a:p>
            <a:pPr algn="l">
              <a:spcAft>
                <a:spcPts val="400"/>
              </a:spcAft>
            </a:pPr>
            <a:endParaRPr lang="en-US" sz="1600" b="1">
              <a:solidFill>
                <a:schemeClr val="tx2"/>
              </a:solidFill>
            </a:endParaRPr>
          </a:p>
        </p:txBody>
      </p:sp>
      <p:sp>
        <p:nvSpPr>
          <p:cNvPr id="32" name="TextBox 31">
            <a:extLst>
              <a:ext uri="{FF2B5EF4-FFF2-40B4-BE49-F238E27FC236}">
                <a16:creationId xmlns:a16="http://schemas.microsoft.com/office/drawing/2014/main" id="{69A04934-1503-D215-B30F-6CF9FC1F4BDF}"/>
              </a:ext>
            </a:extLst>
          </p:cNvPr>
          <p:cNvSpPr txBox="1"/>
          <p:nvPr/>
        </p:nvSpPr>
        <p:spPr>
          <a:xfrm>
            <a:off x="735072" y="3349031"/>
            <a:ext cx="1271849" cy="400110"/>
          </a:xfrm>
          <a:prstGeom prst="rect">
            <a:avLst/>
          </a:prstGeom>
          <a:noFill/>
        </p:spPr>
        <p:txBody>
          <a:bodyPr wrap="square" rtlCol="0">
            <a:spAutoFit/>
          </a:bodyPr>
          <a:lstStyle/>
          <a:p>
            <a:r>
              <a:rPr lang="en-US" sz="2000">
                <a:solidFill>
                  <a:schemeClr val="bg1"/>
                </a:solidFill>
              </a:rPr>
              <a:t>A1</a:t>
            </a:r>
            <a:endParaRPr lang="en-US">
              <a:solidFill>
                <a:schemeClr val="bg1"/>
              </a:solidFill>
            </a:endParaRPr>
          </a:p>
        </p:txBody>
      </p:sp>
      <p:sp>
        <p:nvSpPr>
          <p:cNvPr id="34" name="TextBox 33">
            <a:extLst>
              <a:ext uri="{FF2B5EF4-FFF2-40B4-BE49-F238E27FC236}">
                <a16:creationId xmlns:a16="http://schemas.microsoft.com/office/drawing/2014/main" id="{12CBB99D-C87D-E792-2AC8-889DA1100B0F}"/>
              </a:ext>
            </a:extLst>
          </p:cNvPr>
          <p:cNvSpPr txBox="1"/>
          <p:nvPr/>
        </p:nvSpPr>
        <p:spPr>
          <a:xfrm>
            <a:off x="2075371" y="3358023"/>
            <a:ext cx="1271849" cy="400110"/>
          </a:xfrm>
          <a:prstGeom prst="rect">
            <a:avLst/>
          </a:prstGeom>
          <a:noFill/>
        </p:spPr>
        <p:txBody>
          <a:bodyPr wrap="square" rtlCol="0">
            <a:spAutoFit/>
          </a:bodyPr>
          <a:lstStyle/>
          <a:p>
            <a:r>
              <a:rPr lang="en-US" sz="2000">
                <a:solidFill>
                  <a:schemeClr val="bg1"/>
                </a:solidFill>
              </a:rPr>
              <a:t>A2L</a:t>
            </a:r>
            <a:endParaRPr lang="en-US">
              <a:solidFill>
                <a:schemeClr val="bg1"/>
              </a:solidFill>
            </a:endParaRPr>
          </a:p>
        </p:txBody>
      </p:sp>
      <p:sp>
        <p:nvSpPr>
          <p:cNvPr id="35" name="TextBox 34">
            <a:extLst>
              <a:ext uri="{FF2B5EF4-FFF2-40B4-BE49-F238E27FC236}">
                <a16:creationId xmlns:a16="http://schemas.microsoft.com/office/drawing/2014/main" id="{1BEBCD59-DFBF-3A32-6E64-FABE7E7E2D7E}"/>
              </a:ext>
            </a:extLst>
          </p:cNvPr>
          <p:cNvSpPr txBox="1"/>
          <p:nvPr/>
        </p:nvSpPr>
        <p:spPr>
          <a:xfrm>
            <a:off x="4802521" y="3363555"/>
            <a:ext cx="1271849" cy="400110"/>
          </a:xfrm>
          <a:prstGeom prst="rect">
            <a:avLst/>
          </a:prstGeom>
          <a:noFill/>
        </p:spPr>
        <p:txBody>
          <a:bodyPr wrap="square" rtlCol="0">
            <a:spAutoFit/>
          </a:bodyPr>
          <a:lstStyle/>
          <a:p>
            <a:r>
              <a:rPr lang="en-US" sz="2000">
                <a:solidFill>
                  <a:schemeClr val="bg1"/>
                </a:solidFill>
              </a:rPr>
              <a:t>A2</a:t>
            </a:r>
            <a:endParaRPr lang="en-US">
              <a:solidFill>
                <a:schemeClr val="bg1"/>
              </a:solidFill>
            </a:endParaRPr>
          </a:p>
        </p:txBody>
      </p:sp>
      <p:sp>
        <p:nvSpPr>
          <p:cNvPr id="36" name="TextBox 35">
            <a:extLst>
              <a:ext uri="{FF2B5EF4-FFF2-40B4-BE49-F238E27FC236}">
                <a16:creationId xmlns:a16="http://schemas.microsoft.com/office/drawing/2014/main" id="{D10BBFE4-F6F2-EBEA-C52F-293804C28E3D}"/>
              </a:ext>
            </a:extLst>
          </p:cNvPr>
          <p:cNvSpPr txBox="1"/>
          <p:nvPr/>
        </p:nvSpPr>
        <p:spPr>
          <a:xfrm>
            <a:off x="7229292" y="3363555"/>
            <a:ext cx="1271849" cy="400110"/>
          </a:xfrm>
          <a:prstGeom prst="rect">
            <a:avLst/>
          </a:prstGeom>
          <a:noFill/>
        </p:spPr>
        <p:txBody>
          <a:bodyPr wrap="square" rtlCol="0">
            <a:spAutoFit/>
          </a:bodyPr>
          <a:lstStyle/>
          <a:p>
            <a:r>
              <a:rPr lang="en-US" sz="2000">
                <a:solidFill>
                  <a:schemeClr val="bg1"/>
                </a:solidFill>
              </a:rPr>
              <a:t>A3</a:t>
            </a:r>
            <a:endParaRPr lang="en-US">
              <a:solidFill>
                <a:schemeClr val="bg1"/>
              </a:solidFill>
            </a:endParaRPr>
          </a:p>
        </p:txBody>
      </p:sp>
      <p:sp>
        <p:nvSpPr>
          <p:cNvPr id="38" name="TextBox 37">
            <a:extLst>
              <a:ext uri="{FF2B5EF4-FFF2-40B4-BE49-F238E27FC236}">
                <a16:creationId xmlns:a16="http://schemas.microsoft.com/office/drawing/2014/main" id="{4A324353-FE4A-3640-31E8-D765067885A2}"/>
              </a:ext>
            </a:extLst>
          </p:cNvPr>
          <p:cNvSpPr txBox="1"/>
          <p:nvPr/>
        </p:nvSpPr>
        <p:spPr>
          <a:xfrm>
            <a:off x="2114509" y="2276368"/>
            <a:ext cx="4572000" cy="400110"/>
          </a:xfrm>
          <a:prstGeom prst="rect">
            <a:avLst/>
          </a:prstGeom>
          <a:noFill/>
        </p:spPr>
        <p:txBody>
          <a:bodyPr wrap="square">
            <a:spAutoFit/>
          </a:bodyPr>
          <a:lstStyle/>
          <a:p>
            <a:pPr algn="ctr">
              <a:spcAft>
                <a:spcPts val="400"/>
              </a:spcAft>
            </a:pPr>
            <a:r>
              <a:rPr lang="en-US" sz="2000" b="1">
                <a:gradFill>
                  <a:gsLst>
                    <a:gs pos="0">
                      <a:schemeClr val="tx2"/>
                    </a:gs>
                    <a:gs pos="100000">
                      <a:srgbClr val="FF0000"/>
                    </a:gs>
                  </a:gsLst>
                  <a:lin ang="0" scaled="1"/>
                </a:gradFill>
              </a:rPr>
              <a:t>Flammability Continuum</a:t>
            </a:r>
          </a:p>
        </p:txBody>
      </p:sp>
      <p:graphicFrame>
        <p:nvGraphicFramePr>
          <p:cNvPr id="42" name="Table 41">
            <a:extLst>
              <a:ext uri="{FF2B5EF4-FFF2-40B4-BE49-F238E27FC236}">
                <a16:creationId xmlns:a16="http://schemas.microsoft.com/office/drawing/2014/main" id="{B3E94745-5C07-0E90-E3E4-7FB8322847FC}"/>
              </a:ext>
            </a:extLst>
          </p:cNvPr>
          <p:cNvGraphicFramePr>
            <a:graphicFrameLocks noGrp="1"/>
          </p:cNvGraphicFramePr>
          <p:nvPr>
            <p:extLst>
              <p:ext uri="{D42A27DB-BD31-4B8C-83A1-F6EECF244321}">
                <p14:modId xmlns:p14="http://schemas.microsoft.com/office/powerpoint/2010/main" val="3326853875"/>
              </p:ext>
            </p:extLst>
          </p:nvPr>
        </p:nvGraphicFramePr>
        <p:xfrm>
          <a:off x="5949572" y="1292537"/>
          <a:ext cx="2971800" cy="762000"/>
        </p:xfrm>
        <a:graphic>
          <a:graphicData uri="http://schemas.openxmlformats.org/drawingml/2006/table">
            <a:tbl>
              <a:tblPr/>
              <a:tblGrid>
                <a:gridCol w="812800">
                  <a:extLst>
                    <a:ext uri="{9D8B030D-6E8A-4147-A177-3AD203B41FA5}">
                      <a16:colId xmlns:a16="http://schemas.microsoft.com/office/drawing/2014/main" val="4183801372"/>
                    </a:ext>
                  </a:extLst>
                </a:gridCol>
                <a:gridCol w="850900">
                  <a:extLst>
                    <a:ext uri="{9D8B030D-6E8A-4147-A177-3AD203B41FA5}">
                      <a16:colId xmlns:a16="http://schemas.microsoft.com/office/drawing/2014/main" val="988647865"/>
                    </a:ext>
                  </a:extLst>
                </a:gridCol>
                <a:gridCol w="647700">
                  <a:extLst>
                    <a:ext uri="{9D8B030D-6E8A-4147-A177-3AD203B41FA5}">
                      <a16:colId xmlns:a16="http://schemas.microsoft.com/office/drawing/2014/main" val="2426149591"/>
                    </a:ext>
                  </a:extLst>
                </a:gridCol>
                <a:gridCol w="660400">
                  <a:extLst>
                    <a:ext uri="{9D8B030D-6E8A-4147-A177-3AD203B41FA5}">
                      <a16:colId xmlns:a16="http://schemas.microsoft.com/office/drawing/2014/main" val="3210934085"/>
                    </a:ext>
                  </a:extLst>
                </a:gridCol>
              </a:tblGrid>
              <a:tr h="381000">
                <a:tc>
                  <a:txBody>
                    <a:bodyPr/>
                    <a:lstStyle/>
                    <a:p>
                      <a:pPr algn="ctr" rtl="0" fontAlgn="ctr"/>
                      <a:r>
                        <a:rPr lang="en-US" sz="1100" b="1" i="0" u="none" strike="noStrike">
                          <a:solidFill>
                            <a:srgbClr val="FFFFFF"/>
                          </a:solidFill>
                          <a:effectLst/>
                          <a:latin typeface="Calibri" panose="020F0502020204030204" pitchFamily="34" charset="0"/>
                        </a:rPr>
                        <a:t>Refrigerant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sz="1100" b="1" i="0" u="none" strike="noStrike">
                          <a:solidFill>
                            <a:srgbClr val="FFFFFF"/>
                          </a:solidFill>
                          <a:effectLst/>
                          <a:latin typeface="Calibri" panose="020F0502020204030204" pitchFamily="34" charset="0"/>
                        </a:rPr>
                        <a:t>ASHRAE 34 Classification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sz="1100" b="1" i="0" u="none" strike="noStrike">
                          <a:solidFill>
                            <a:srgbClr val="FFFFFF"/>
                          </a:solidFill>
                          <a:effectLst/>
                          <a:latin typeface="Calibri" panose="020F0502020204030204" pitchFamily="34" charset="0"/>
                        </a:rPr>
                        <a:t>RCL* (g/m3)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sz="1100" b="1" i="0" u="none" strike="noStrike">
                          <a:solidFill>
                            <a:srgbClr val="FFFFFF"/>
                          </a:solidFill>
                          <a:effectLst/>
                          <a:latin typeface="Calibri" panose="020F0502020204030204" pitchFamily="34" charset="0"/>
                        </a:rPr>
                        <a:t>LFL* </a:t>
                      </a:r>
                      <a:br>
                        <a:rPr lang="en-US" sz="1100" b="1" i="0" u="none" strike="noStrike">
                          <a:solidFill>
                            <a:srgbClr val="FFFFFF"/>
                          </a:solidFill>
                          <a:effectLst/>
                          <a:latin typeface="Calibri" panose="020F0502020204030204" pitchFamily="34" charset="0"/>
                        </a:rPr>
                      </a:br>
                      <a:r>
                        <a:rPr lang="en-US" sz="1100" b="1" i="0" u="none" strike="noStrike">
                          <a:solidFill>
                            <a:srgbClr val="FFFFFF"/>
                          </a:solidFill>
                          <a:effectLst/>
                          <a:latin typeface="Calibri" panose="020F0502020204030204" pitchFamily="34" charset="0"/>
                        </a:rPr>
                        <a:t>(g/m3)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357332586"/>
                  </a:ext>
                </a:extLst>
              </a:tr>
              <a:tr h="190500">
                <a:tc>
                  <a:txBody>
                    <a:bodyPr/>
                    <a:lstStyle/>
                    <a:p>
                      <a:pPr algn="ctr" rtl="0" fontAlgn="b"/>
                      <a:r>
                        <a:rPr lang="en-US" sz="1100" b="1" i="0" u="none" strike="noStrike">
                          <a:solidFill>
                            <a:schemeClr val="tx1"/>
                          </a:solidFill>
                          <a:effectLst/>
                          <a:latin typeface="Calibri" panose="020F0502020204030204" pitchFamily="34" charset="0"/>
                        </a:rPr>
                        <a:t>R32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solidFill>
                            <a:schemeClr val="tx1"/>
                          </a:solidFill>
                          <a:effectLst/>
                          <a:latin typeface="Calibri" panose="020F0502020204030204" pitchFamily="34" charset="0"/>
                        </a:rPr>
                        <a:t>A2L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solidFill>
                            <a:srgbClr val="00B050"/>
                          </a:solidFill>
                          <a:effectLst/>
                          <a:latin typeface="Calibri" panose="020F0502020204030204" pitchFamily="34" charset="0"/>
                        </a:rPr>
                        <a:t>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solidFill>
                            <a:srgbClr val="00B050"/>
                          </a:solidFill>
                          <a:effectLst/>
                          <a:latin typeface="Calibri" panose="020F0502020204030204" pitchFamily="34" charset="0"/>
                        </a:rPr>
                        <a:t>306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0369398"/>
                  </a:ext>
                </a:extLst>
              </a:tr>
              <a:tr h="190500">
                <a:tc>
                  <a:txBody>
                    <a:bodyPr/>
                    <a:lstStyle/>
                    <a:p>
                      <a:pPr algn="ctr" rtl="0" fontAlgn="b"/>
                      <a:r>
                        <a:rPr lang="en-US" sz="1100" b="1" i="0" u="none" strike="noStrike">
                          <a:solidFill>
                            <a:schemeClr val="tx1"/>
                          </a:solidFill>
                          <a:effectLst/>
                          <a:latin typeface="Calibri" panose="020F0502020204030204" pitchFamily="34" charset="0"/>
                        </a:rPr>
                        <a:t>R454B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solidFill>
                            <a:schemeClr val="tx1"/>
                          </a:solidFill>
                          <a:effectLst/>
                          <a:latin typeface="Calibri" panose="020F0502020204030204" pitchFamily="34" charset="0"/>
                        </a:rPr>
                        <a:t>A2L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solidFill>
                            <a:schemeClr val="tx1"/>
                          </a:solidFill>
                          <a:effectLst/>
                          <a:latin typeface="Calibri" panose="020F0502020204030204" pitchFamily="34" charset="0"/>
                        </a:rPr>
                        <a:t>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dirty="0">
                          <a:solidFill>
                            <a:schemeClr val="tx1"/>
                          </a:solidFill>
                          <a:effectLst/>
                          <a:latin typeface="Calibri" panose="020F0502020204030204" pitchFamily="34" charset="0"/>
                        </a:rPr>
                        <a:t>297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5922184"/>
                  </a:ext>
                </a:extLst>
              </a:tr>
            </a:tbl>
          </a:graphicData>
        </a:graphic>
      </p:graphicFrame>
      <p:sp>
        <p:nvSpPr>
          <p:cNvPr id="45" name="Left Brace 44">
            <a:extLst>
              <a:ext uri="{FF2B5EF4-FFF2-40B4-BE49-F238E27FC236}">
                <a16:creationId xmlns:a16="http://schemas.microsoft.com/office/drawing/2014/main" id="{CBE07C98-BB10-33ED-191B-0891C65EDDF2}"/>
              </a:ext>
            </a:extLst>
          </p:cNvPr>
          <p:cNvSpPr/>
          <p:nvPr/>
        </p:nvSpPr>
        <p:spPr>
          <a:xfrm rot="5400000">
            <a:off x="8165615" y="489503"/>
            <a:ext cx="235967" cy="1236713"/>
          </a:xfrm>
          <a:prstGeom prst="leftBrace">
            <a:avLst/>
          </a:prstGeom>
          <a:ln w="25400" cap="rnd">
            <a:solidFill>
              <a:schemeClr val="tx2"/>
            </a:solidFill>
            <a:head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a:extLst>
              <a:ext uri="{FF2B5EF4-FFF2-40B4-BE49-F238E27FC236}">
                <a16:creationId xmlns:a16="http://schemas.microsoft.com/office/drawing/2014/main" id="{657AEB59-77FA-F119-1BAE-C0E539B1CF75}"/>
              </a:ext>
            </a:extLst>
          </p:cNvPr>
          <p:cNvSpPr txBox="1"/>
          <p:nvPr/>
        </p:nvSpPr>
        <p:spPr>
          <a:xfrm>
            <a:off x="7396081" y="481097"/>
            <a:ext cx="1640722" cy="523220"/>
          </a:xfrm>
          <a:prstGeom prst="rect">
            <a:avLst/>
          </a:prstGeom>
          <a:noFill/>
        </p:spPr>
        <p:txBody>
          <a:bodyPr wrap="square">
            <a:spAutoFit/>
          </a:bodyPr>
          <a:lstStyle/>
          <a:p>
            <a:pPr algn="ctr">
              <a:spcAft>
                <a:spcPts val="400"/>
              </a:spcAft>
            </a:pPr>
            <a:r>
              <a:rPr lang="en-US" sz="1400" b="1">
                <a:solidFill>
                  <a:schemeClr val="tx2"/>
                </a:solidFill>
              </a:rPr>
              <a:t>Higher number is better</a:t>
            </a:r>
          </a:p>
        </p:txBody>
      </p:sp>
      <p:sp>
        <p:nvSpPr>
          <p:cNvPr id="3" name="TextBox 2">
            <a:extLst>
              <a:ext uri="{FF2B5EF4-FFF2-40B4-BE49-F238E27FC236}">
                <a16:creationId xmlns:a16="http://schemas.microsoft.com/office/drawing/2014/main" id="{CE726A01-755D-C637-2CE1-AB1AC1984335}"/>
              </a:ext>
            </a:extLst>
          </p:cNvPr>
          <p:cNvSpPr txBox="1"/>
          <p:nvPr/>
        </p:nvSpPr>
        <p:spPr>
          <a:xfrm>
            <a:off x="2247718" y="4909677"/>
            <a:ext cx="5417524" cy="246221"/>
          </a:xfrm>
          <a:prstGeom prst="rect">
            <a:avLst/>
          </a:prstGeom>
          <a:noFill/>
        </p:spPr>
        <p:txBody>
          <a:bodyPr wrap="square" rtlCol="0">
            <a:spAutoFit/>
          </a:bodyPr>
          <a:lstStyle/>
          <a:p>
            <a:r>
              <a:rPr lang="en-US" sz="1000" i="1">
                <a:solidFill>
                  <a:srgbClr val="555555"/>
                </a:solidFill>
                <a:cs typeface="Helvetica" panose="020B0604020202020204" pitchFamily="34" charset="0"/>
              </a:rPr>
              <a:t>*Based on updated RCL and LFL values of ASHRAE 34 -2022 Addendum a</a:t>
            </a:r>
            <a:endParaRPr lang="en-US" sz="1000" i="1"/>
          </a:p>
        </p:txBody>
      </p:sp>
      <p:sp>
        <p:nvSpPr>
          <p:cNvPr id="4" name="Rectangle: Rounded Corners 3">
            <a:extLst>
              <a:ext uri="{FF2B5EF4-FFF2-40B4-BE49-F238E27FC236}">
                <a16:creationId xmlns:a16="http://schemas.microsoft.com/office/drawing/2014/main" id="{1485B1A4-2383-6E91-6275-C30B95A0102C}"/>
              </a:ext>
            </a:extLst>
          </p:cNvPr>
          <p:cNvSpPr/>
          <p:nvPr/>
        </p:nvSpPr>
        <p:spPr>
          <a:xfrm>
            <a:off x="1957649" y="4365225"/>
            <a:ext cx="940441" cy="214251"/>
          </a:xfrm>
          <a:prstGeom prst="roundRect">
            <a:avLst/>
          </a:prstGeom>
          <a:solidFill>
            <a:schemeClr val="bg1">
              <a:lumMod val="75000"/>
            </a:schemeClr>
          </a:solidFill>
          <a:ln w="19050">
            <a:noFill/>
          </a:ln>
        </p:spPr>
        <p:style>
          <a:lnRef idx="2">
            <a:schemeClr val="dk1"/>
          </a:lnRef>
          <a:fillRef idx="1">
            <a:schemeClr val="lt1"/>
          </a:fillRef>
          <a:effectRef idx="0">
            <a:schemeClr val="dk1"/>
          </a:effectRef>
          <a:fontRef idx="minor">
            <a:schemeClr val="dk1"/>
          </a:fontRef>
        </p:style>
        <p:txBody>
          <a:bodyPr wrap="square" lIns="91440" tIns="91440" rIns="91440" bIns="91440" rtlCol="0" anchor="ctr">
            <a:noAutofit/>
          </a:bodyPr>
          <a:lstStyle/>
          <a:p>
            <a:pPr algn="ctr">
              <a:spcAft>
                <a:spcPts val="400"/>
              </a:spcAft>
            </a:pPr>
            <a:r>
              <a:rPr lang="en-US" sz="1200" b="1">
                <a:solidFill>
                  <a:schemeClr val="bg1"/>
                </a:solidFill>
              </a:rPr>
              <a:t>LFL: 306</a:t>
            </a:r>
          </a:p>
        </p:txBody>
      </p:sp>
      <p:sp>
        <p:nvSpPr>
          <p:cNvPr id="6" name="Rectangle: Rounded Corners 5">
            <a:extLst>
              <a:ext uri="{FF2B5EF4-FFF2-40B4-BE49-F238E27FC236}">
                <a16:creationId xmlns:a16="http://schemas.microsoft.com/office/drawing/2014/main" id="{8C735B1E-C59E-9D21-2343-882F680E3699}"/>
              </a:ext>
            </a:extLst>
          </p:cNvPr>
          <p:cNvSpPr/>
          <p:nvPr/>
        </p:nvSpPr>
        <p:spPr>
          <a:xfrm>
            <a:off x="1993369" y="2591103"/>
            <a:ext cx="940441" cy="214251"/>
          </a:xfrm>
          <a:prstGeom prst="roundRect">
            <a:avLst/>
          </a:prstGeom>
          <a:solidFill>
            <a:schemeClr val="bg1">
              <a:lumMod val="75000"/>
            </a:schemeClr>
          </a:solidFill>
          <a:ln w="19050">
            <a:noFill/>
          </a:ln>
        </p:spPr>
        <p:style>
          <a:lnRef idx="2">
            <a:schemeClr val="dk1"/>
          </a:lnRef>
          <a:fillRef idx="1">
            <a:schemeClr val="lt1"/>
          </a:fillRef>
          <a:effectRef idx="0">
            <a:schemeClr val="dk1"/>
          </a:effectRef>
          <a:fontRef idx="minor">
            <a:schemeClr val="dk1"/>
          </a:fontRef>
        </p:style>
        <p:txBody>
          <a:bodyPr wrap="square" lIns="91440" tIns="91440" rIns="91440" bIns="91440" rtlCol="0" anchor="ctr">
            <a:noAutofit/>
          </a:bodyPr>
          <a:lstStyle/>
          <a:p>
            <a:pPr algn="ctr">
              <a:spcAft>
                <a:spcPts val="400"/>
              </a:spcAft>
            </a:pPr>
            <a:r>
              <a:rPr lang="en-US" sz="1200" b="1">
                <a:solidFill>
                  <a:schemeClr val="bg1"/>
                </a:solidFill>
              </a:rPr>
              <a:t>LFL: 297</a:t>
            </a:r>
          </a:p>
        </p:txBody>
      </p:sp>
      <p:sp>
        <p:nvSpPr>
          <p:cNvPr id="13" name="Rectangle: Rounded Corners 12">
            <a:extLst>
              <a:ext uri="{FF2B5EF4-FFF2-40B4-BE49-F238E27FC236}">
                <a16:creationId xmlns:a16="http://schemas.microsoft.com/office/drawing/2014/main" id="{0979E106-DC8C-EEFD-6E6E-F8C1CDB001CC}"/>
              </a:ext>
            </a:extLst>
          </p:cNvPr>
          <p:cNvSpPr/>
          <p:nvPr/>
        </p:nvSpPr>
        <p:spPr>
          <a:xfrm>
            <a:off x="7238802" y="2496376"/>
            <a:ext cx="1056894" cy="214251"/>
          </a:xfrm>
          <a:prstGeom prst="roundRect">
            <a:avLst/>
          </a:prstGeom>
          <a:solidFill>
            <a:schemeClr val="bg1">
              <a:lumMod val="75000"/>
            </a:schemeClr>
          </a:solidFill>
          <a:ln w="19050">
            <a:noFill/>
          </a:ln>
        </p:spPr>
        <p:style>
          <a:lnRef idx="2">
            <a:schemeClr val="dk1"/>
          </a:lnRef>
          <a:fillRef idx="1">
            <a:schemeClr val="lt1"/>
          </a:fillRef>
          <a:effectRef idx="0">
            <a:schemeClr val="dk1"/>
          </a:effectRef>
          <a:fontRef idx="minor">
            <a:schemeClr val="dk1"/>
          </a:fontRef>
        </p:style>
        <p:txBody>
          <a:bodyPr wrap="square" lIns="91440" tIns="91440" rIns="91440" bIns="91440" rtlCol="0" anchor="ctr">
            <a:noAutofit/>
          </a:bodyPr>
          <a:lstStyle/>
          <a:p>
            <a:pPr algn="ctr">
              <a:spcAft>
                <a:spcPts val="400"/>
              </a:spcAft>
            </a:pPr>
            <a:r>
              <a:rPr lang="en-US" sz="1200" b="1">
                <a:solidFill>
                  <a:schemeClr val="bg1"/>
                </a:solidFill>
              </a:rPr>
              <a:t>LFL: 38</a:t>
            </a:r>
          </a:p>
        </p:txBody>
      </p:sp>
      <p:sp>
        <p:nvSpPr>
          <p:cNvPr id="14" name="Rectangle: Rounded Corners 13">
            <a:extLst>
              <a:ext uri="{FF2B5EF4-FFF2-40B4-BE49-F238E27FC236}">
                <a16:creationId xmlns:a16="http://schemas.microsoft.com/office/drawing/2014/main" id="{2DCA1D28-F58B-7404-1803-AFEA4D3B231B}"/>
              </a:ext>
            </a:extLst>
          </p:cNvPr>
          <p:cNvSpPr/>
          <p:nvPr/>
        </p:nvSpPr>
        <p:spPr>
          <a:xfrm>
            <a:off x="476078" y="4368029"/>
            <a:ext cx="940441" cy="214251"/>
          </a:xfrm>
          <a:prstGeom prst="roundRect">
            <a:avLst/>
          </a:prstGeom>
          <a:solidFill>
            <a:schemeClr val="bg1">
              <a:lumMod val="75000"/>
            </a:schemeClr>
          </a:solidFill>
          <a:ln w="19050">
            <a:noFill/>
          </a:ln>
        </p:spPr>
        <p:style>
          <a:lnRef idx="2">
            <a:schemeClr val="dk1"/>
          </a:lnRef>
          <a:fillRef idx="1">
            <a:schemeClr val="lt1"/>
          </a:fillRef>
          <a:effectRef idx="0">
            <a:schemeClr val="dk1"/>
          </a:effectRef>
          <a:fontRef idx="minor">
            <a:schemeClr val="dk1"/>
          </a:fontRef>
        </p:style>
        <p:txBody>
          <a:bodyPr wrap="square" lIns="91440" tIns="91440" rIns="91440" bIns="91440" rtlCol="0" anchor="ctr">
            <a:noAutofit/>
          </a:bodyPr>
          <a:lstStyle/>
          <a:p>
            <a:pPr algn="ctr">
              <a:spcAft>
                <a:spcPts val="400"/>
              </a:spcAft>
            </a:pPr>
            <a:r>
              <a:rPr lang="en-US" sz="1200" b="1">
                <a:solidFill>
                  <a:schemeClr val="bg1"/>
                </a:solidFill>
              </a:rPr>
              <a:t>LFL: N/A</a:t>
            </a:r>
          </a:p>
        </p:txBody>
      </p:sp>
      <p:sp>
        <p:nvSpPr>
          <p:cNvPr id="17" name="Rectangle: Rounded Corners 16">
            <a:extLst>
              <a:ext uri="{FF2B5EF4-FFF2-40B4-BE49-F238E27FC236}">
                <a16:creationId xmlns:a16="http://schemas.microsoft.com/office/drawing/2014/main" id="{409FA5B8-6C04-864F-1F77-C2FD43033743}"/>
              </a:ext>
            </a:extLst>
          </p:cNvPr>
          <p:cNvSpPr/>
          <p:nvPr/>
        </p:nvSpPr>
        <p:spPr>
          <a:xfrm>
            <a:off x="110316" y="2591669"/>
            <a:ext cx="940441" cy="214251"/>
          </a:xfrm>
          <a:prstGeom prst="roundRect">
            <a:avLst/>
          </a:prstGeom>
          <a:solidFill>
            <a:schemeClr val="bg1">
              <a:lumMod val="75000"/>
            </a:schemeClr>
          </a:solidFill>
          <a:ln w="19050">
            <a:noFill/>
          </a:ln>
        </p:spPr>
        <p:style>
          <a:lnRef idx="2">
            <a:schemeClr val="dk1"/>
          </a:lnRef>
          <a:fillRef idx="1">
            <a:schemeClr val="lt1"/>
          </a:fillRef>
          <a:effectRef idx="0">
            <a:schemeClr val="dk1"/>
          </a:effectRef>
          <a:fontRef idx="minor">
            <a:schemeClr val="dk1"/>
          </a:fontRef>
        </p:style>
        <p:txBody>
          <a:bodyPr wrap="square" lIns="91440" tIns="91440" rIns="91440" bIns="91440" rtlCol="0" anchor="ctr">
            <a:noAutofit/>
          </a:bodyPr>
          <a:lstStyle/>
          <a:p>
            <a:pPr algn="ctr">
              <a:spcAft>
                <a:spcPts val="400"/>
              </a:spcAft>
            </a:pPr>
            <a:r>
              <a:rPr lang="en-US" sz="1200" b="1">
                <a:solidFill>
                  <a:schemeClr val="bg1"/>
                </a:solidFill>
              </a:rPr>
              <a:t>LFL: N/A</a:t>
            </a:r>
          </a:p>
        </p:txBody>
      </p:sp>
      <p:sp>
        <p:nvSpPr>
          <p:cNvPr id="18" name="Arrow: Right 10">
            <a:extLst>
              <a:ext uri="{FF2B5EF4-FFF2-40B4-BE49-F238E27FC236}">
                <a16:creationId xmlns:a16="http://schemas.microsoft.com/office/drawing/2014/main" id="{36FC6FFC-E244-D3BD-2C7D-E4BCA031B9A5}"/>
              </a:ext>
            </a:extLst>
          </p:cNvPr>
          <p:cNvSpPr/>
          <p:nvPr/>
        </p:nvSpPr>
        <p:spPr>
          <a:xfrm flipH="1">
            <a:off x="3594323" y="3894515"/>
            <a:ext cx="3688243" cy="750590"/>
          </a:xfrm>
          <a:custGeom>
            <a:avLst/>
            <a:gdLst>
              <a:gd name="connsiteX0" fmla="*/ 0 w 5698541"/>
              <a:gd name="connsiteY0" fmla="*/ 151071 h 750590"/>
              <a:gd name="connsiteX1" fmla="*/ 5323246 w 5698541"/>
              <a:gd name="connsiteY1" fmla="*/ 151071 h 750590"/>
              <a:gd name="connsiteX2" fmla="*/ 5323246 w 5698541"/>
              <a:gd name="connsiteY2" fmla="*/ 0 h 750590"/>
              <a:gd name="connsiteX3" fmla="*/ 5698541 w 5698541"/>
              <a:gd name="connsiteY3" fmla="*/ 375295 h 750590"/>
              <a:gd name="connsiteX4" fmla="*/ 5323246 w 5698541"/>
              <a:gd name="connsiteY4" fmla="*/ 750590 h 750590"/>
              <a:gd name="connsiteX5" fmla="*/ 5323246 w 5698541"/>
              <a:gd name="connsiteY5" fmla="*/ 599519 h 750590"/>
              <a:gd name="connsiteX6" fmla="*/ 0 w 5698541"/>
              <a:gd name="connsiteY6" fmla="*/ 599519 h 750590"/>
              <a:gd name="connsiteX7" fmla="*/ 0 w 5698541"/>
              <a:gd name="connsiteY7" fmla="*/ 151071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99519 h 750590"/>
              <a:gd name="connsiteX7" fmla="*/ 0 w 5705856"/>
              <a:gd name="connsiteY7" fmla="*/ 231539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31539 h 750590"/>
              <a:gd name="connsiteX0" fmla="*/ 0 w 5705856"/>
              <a:gd name="connsiteY0" fmla="*/ 268115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68115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97376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453215 h 750590"/>
              <a:gd name="connsiteX7" fmla="*/ 0 w 5705856"/>
              <a:gd name="connsiteY7" fmla="*/ 297376 h 75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5856" h="750590">
                <a:moveTo>
                  <a:pt x="0" y="297376"/>
                </a:moveTo>
                <a:lnTo>
                  <a:pt x="5330561" y="151071"/>
                </a:lnTo>
                <a:lnTo>
                  <a:pt x="5330561" y="0"/>
                </a:lnTo>
                <a:lnTo>
                  <a:pt x="5705856" y="375295"/>
                </a:lnTo>
                <a:lnTo>
                  <a:pt x="5330561" y="750590"/>
                </a:lnTo>
                <a:lnTo>
                  <a:pt x="5330561" y="599519"/>
                </a:lnTo>
                <a:lnTo>
                  <a:pt x="7315" y="453215"/>
                </a:lnTo>
                <a:lnTo>
                  <a:pt x="0" y="297376"/>
                </a:lnTo>
                <a:close/>
              </a:path>
            </a:pathLst>
          </a:custGeom>
          <a:gradFill flip="none" rotWithShape="1">
            <a:gsLst>
              <a:gs pos="0">
                <a:srgbClr val="0597E0"/>
              </a:gs>
              <a:gs pos="100000">
                <a:schemeClr val="lt1">
                  <a:shade val="100000"/>
                  <a:satMod val="115000"/>
                </a:schemeClr>
              </a:gs>
            </a:gsLst>
            <a:lin ang="10800000" scaled="1"/>
            <a:tileRect/>
          </a:gradFill>
          <a:ln>
            <a:solidFill>
              <a:schemeClr val="bg1"/>
            </a:solidFill>
          </a:ln>
        </p:spPr>
        <p:style>
          <a:lnRef idx="2">
            <a:schemeClr val="accent3"/>
          </a:lnRef>
          <a:fillRef idx="1">
            <a:schemeClr val="lt1"/>
          </a:fillRef>
          <a:effectRef idx="0">
            <a:schemeClr val="accent3"/>
          </a:effectRef>
          <a:fontRef idx="minor">
            <a:schemeClr val="dk1"/>
          </a:fontRef>
        </p:style>
        <p:txBody>
          <a:bodyPr wrap="square" lIns="91440" tIns="91440" rIns="91440" bIns="91440" rtlCol="0" anchor="ctr">
            <a:noAutofit/>
          </a:bodyPr>
          <a:lstStyle/>
          <a:p>
            <a:pPr algn="ctr">
              <a:spcAft>
                <a:spcPts val="400"/>
              </a:spcAft>
            </a:pPr>
            <a:r>
              <a:rPr lang="en-US" sz="1600" b="1">
                <a:solidFill>
                  <a:schemeClr val="tx1"/>
                </a:solidFill>
              </a:rPr>
              <a:t>LFL</a:t>
            </a:r>
          </a:p>
        </p:txBody>
      </p:sp>
    </p:spTree>
    <p:extLst>
      <p:ext uri="{BB962C8B-B14F-4D97-AF65-F5344CB8AC3E}">
        <p14:creationId xmlns:p14="http://schemas.microsoft.com/office/powerpoint/2010/main" val="16851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0C2F97-5E08-EF7C-14DD-7AB5E1239F1C}"/>
              </a:ext>
            </a:extLst>
          </p:cNvPr>
          <p:cNvSpPr>
            <a:spLocks noGrp="1"/>
          </p:cNvSpPr>
          <p:nvPr>
            <p:ph type="ctrTitle"/>
          </p:nvPr>
        </p:nvSpPr>
        <p:spPr/>
        <p:txBody>
          <a:bodyPr/>
          <a:lstStyle/>
          <a:p>
            <a:r>
              <a:rPr lang="en-US"/>
              <a:t>What Standards Guide The Application of A2L Refrigerants</a:t>
            </a:r>
          </a:p>
        </p:txBody>
      </p:sp>
    </p:spTree>
    <p:extLst>
      <p:ext uri="{BB962C8B-B14F-4D97-AF65-F5344CB8AC3E}">
        <p14:creationId xmlns:p14="http://schemas.microsoft.com/office/powerpoint/2010/main" val="25064117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FD121-F488-A027-2B1C-8B843FB117BD}"/>
              </a:ext>
            </a:extLst>
          </p:cNvPr>
          <p:cNvSpPr>
            <a:spLocks noGrp="1"/>
          </p:cNvSpPr>
          <p:nvPr>
            <p:ph type="title"/>
          </p:nvPr>
        </p:nvSpPr>
        <p:spPr/>
        <p:txBody>
          <a:bodyPr/>
          <a:lstStyle/>
          <a:p>
            <a:r>
              <a:rPr lang="en-US"/>
              <a:t>ASHRAE Standard 15-2022</a:t>
            </a:r>
          </a:p>
        </p:txBody>
      </p:sp>
      <p:sp>
        <p:nvSpPr>
          <p:cNvPr id="3" name="Content Placeholder 2">
            <a:extLst>
              <a:ext uri="{FF2B5EF4-FFF2-40B4-BE49-F238E27FC236}">
                <a16:creationId xmlns:a16="http://schemas.microsoft.com/office/drawing/2014/main" id="{A7E4AA44-9371-E8E5-E6D8-F8F7F4E2E096}"/>
              </a:ext>
            </a:extLst>
          </p:cNvPr>
          <p:cNvSpPr>
            <a:spLocks noGrp="1"/>
          </p:cNvSpPr>
          <p:nvPr>
            <p:ph sz="quarter" idx="10"/>
          </p:nvPr>
        </p:nvSpPr>
        <p:spPr/>
        <p:txBody>
          <a:bodyPr/>
          <a:lstStyle/>
          <a:p>
            <a:r>
              <a:rPr lang="en-US"/>
              <a:t>Safety Standard for Refrigeration Systems</a:t>
            </a:r>
          </a:p>
        </p:txBody>
      </p:sp>
      <p:sp>
        <p:nvSpPr>
          <p:cNvPr id="4" name="Content Placeholder 3">
            <a:extLst>
              <a:ext uri="{FF2B5EF4-FFF2-40B4-BE49-F238E27FC236}">
                <a16:creationId xmlns:a16="http://schemas.microsoft.com/office/drawing/2014/main" id="{69B5BEFE-3AC7-7912-C823-C494CB49A85B}"/>
              </a:ext>
            </a:extLst>
          </p:cNvPr>
          <p:cNvSpPr>
            <a:spLocks noGrp="1"/>
          </p:cNvSpPr>
          <p:nvPr>
            <p:ph sz="quarter" idx="18"/>
          </p:nvPr>
        </p:nvSpPr>
        <p:spPr>
          <a:xfrm>
            <a:off x="221883" y="1165978"/>
            <a:ext cx="4999046" cy="3445779"/>
          </a:xfrm>
        </p:spPr>
        <p:txBody>
          <a:bodyPr/>
          <a:lstStyle/>
          <a:p>
            <a:pPr marL="0" indent="0">
              <a:buNone/>
            </a:pPr>
            <a:r>
              <a:rPr lang="en-US"/>
              <a:t>ASHRAE Standard 15 specifies requirements for the safe design, construction, installation, and operation of refrigeration systems. </a:t>
            </a:r>
          </a:p>
          <a:p>
            <a:r>
              <a:rPr lang="en-US"/>
              <a:t>Changes to </a:t>
            </a:r>
            <a:r>
              <a:rPr lang="en-US" b="1"/>
              <a:t>refrigerant use restrictions</a:t>
            </a:r>
            <a:r>
              <a:rPr lang="en-US"/>
              <a:t>, especially for A2Ls</a:t>
            </a:r>
          </a:p>
          <a:p>
            <a:r>
              <a:rPr lang="en-US"/>
              <a:t>Refrigerant overpressure protection and </a:t>
            </a:r>
            <a:r>
              <a:rPr lang="en-US" b="1"/>
              <a:t>piping</a:t>
            </a:r>
          </a:p>
          <a:p>
            <a:r>
              <a:rPr lang="en-US"/>
              <a:t>Volume and </a:t>
            </a:r>
            <a:r>
              <a:rPr lang="en-US" b="1"/>
              <a:t>refrigerant charge limit </a:t>
            </a:r>
            <a:r>
              <a:rPr lang="en-US"/>
              <a:t>calculations</a:t>
            </a:r>
          </a:p>
          <a:p>
            <a:r>
              <a:rPr lang="en-US" b="1"/>
              <a:t>Refrigerant detector</a:t>
            </a:r>
            <a:r>
              <a:rPr lang="en-US"/>
              <a:t>/detection and mitigation actions</a:t>
            </a:r>
          </a:p>
          <a:p>
            <a:r>
              <a:rPr lang="en-US"/>
              <a:t>Machinery room requirements</a:t>
            </a:r>
          </a:p>
        </p:txBody>
      </p:sp>
      <p:pic>
        <p:nvPicPr>
          <p:cNvPr id="9" name="Picture 8">
            <a:extLst>
              <a:ext uri="{FF2B5EF4-FFF2-40B4-BE49-F238E27FC236}">
                <a16:creationId xmlns:a16="http://schemas.microsoft.com/office/drawing/2014/main" id="{6E303831-F5C3-A608-A1BC-9C0A30308665}"/>
              </a:ext>
            </a:extLst>
          </p:cNvPr>
          <p:cNvPicPr>
            <a:picLocks noChangeAspect="1"/>
          </p:cNvPicPr>
          <p:nvPr/>
        </p:nvPicPr>
        <p:blipFill>
          <a:blip r:embed="rId3"/>
          <a:stretch>
            <a:fillRect/>
          </a:stretch>
        </p:blipFill>
        <p:spPr>
          <a:xfrm>
            <a:off x="5649685" y="756357"/>
            <a:ext cx="3170036" cy="4114800"/>
          </a:xfrm>
          <a:prstGeom prst="rect">
            <a:avLst/>
          </a:prstGeom>
          <a:noFill/>
          <a:effectLst>
            <a:glow rad="139700">
              <a:schemeClr val="accent1">
                <a:satMod val="175000"/>
                <a:alpha val="40000"/>
              </a:schemeClr>
            </a:glow>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6A0E9AE0-03B0-FB8C-7B04-76CB7A39F41D}"/>
              </a:ext>
            </a:extLst>
          </p:cNvPr>
          <p:cNvSpPr txBox="1"/>
          <p:nvPr/>
        </p:nvSpPr>
        <p:spPr>
          <a:xfrm>
            <a:off x="221883" y="3746689"/>
            <a:ext cx="3465871" cy="461665"/>
          </a:xfrm>
          <a:prstGeom prst="rect">
            <a:avLst/>
          </a:prstGeom>
          <a:noFill/>
        </p:spPr>
        <p:txBody>
          <a:bodyPr wrap="square" rtlCol="0">
            <a:spAutoFit/>
          </a:bodyPr>
          <a:lstStyle/>
          <a:p>
            <a:r>
              <a:rPr lang="en-US" sz="1200"/>
              <a:t>ASHRAE web site has errata sheet corrections and interpretations. Download them.</a:t>
            </a:r>
          </a:p>
        </p:txBody>
      </p:sp>
    </p:spTree>
    <p:extLst>
      <p:ext uri="{BB962C8B-B14F-4D97-AF65-F5344CB8AC3E}">
        <p14:creationId xmlns:p14="http://schemas.microsoft.com/office/powerpoint/2010/main" val="3657752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0C2F97-5E08-EF7C-14DD-7AB5E1239F1C}"/>
              </a:ext>
            </a:extLst>
          </p:cNvPr>
          <p:cNvSpPr>
            <a:spLocks noGrp="1"/>
          </p:cNvSpPr>
          <p:nvPr>
            <p:ph type="ctrTitle"/>
          </p:nvPr>
        </p:nvSpPr>
        <p:spPr/>
        <p:txBody>
          <a:bodyPr/>
          <a:lstStyle/>
          <a:p>
            <a:r>
              <a:rPr lang="en-US"/>
              <a:t>Why Are Refrigerants Important for Decarbonization?</a:t>
            </a:r>
          </a:p>
        </p:txBody>
      </p:sp>
    </p:spTree>
    <p:extLst>
      <p:ext uri="{BB962C8B-B14F-4D97-AF65-F5344CB8AC3E}">
        <p14:creationId xmlns:p14="http://schemas.microsoft.com/office/powerpoint/2010/main" val="26496805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14354D24-63D8-6CA0-5CED-5FCB480153F4}"/>
              </a:ext>
            </a:extLst>
          </p:cNvPr>
          <p:cNvGraphicFramePr/>
          <p:nvPr/>
        </p:nvGraphicFramePr>
        <p:xfrm>
          <a:off x="2300557" y="419828"/>
          <a:ext cx="6624641" cy="46481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FE0264F9-BC74-EC72-891D-C032FC8C93A9}"/>
              </a:ext>
            </a:extLst>
          </p:cNvPr>
          <p:cNvSpPr>
            <a:spLocks noGrp="1"/>
          </p:cNvSpPr>
          <p:nvPr>
            <p:ph type="title"/>
          </p:nvPr>
        </p:nvSpPr>
        <p:spPr/>
        <p:txBody>
          <a:bodyPr/>
          <a:lstStyle/>
          <a:p>
            <a:r>
              <a:rPr lang="en-US" sz="2000"/>
              <a:t>ASHRAE Standard 15</a:t>
            </a:r>
          </a:p>
        </p:txBody>
      </p:sp>
      <p:cxnSp>
        <p:nvCxnSpPr>
          <p:cNvPr id="14" name="Straight Arrow Connector 13">
            <a:extLst>
              <a:ext uri="{FF2B5EF4-FFF2-40B4-BE49-F238E27FC236}">
                <a16:creationId xmlns:a16="http://schemas.microsoft.com/office/drawing/2014/main" id="{F8CA1543-07F9-FB17-0B58-FE97389F2FAB}"/>
              </a:ext>
            </a:extLst>
          </p:cNvPr>
          <p:cNvCxnSpPr>
            <a:cxnSpLocks/>
          </p:cNvCxnSpPr>
          <p:nvPr/>
        </p:nvCxnSpPr>
        <p:spPr>
          <a:xfrm flipH="1">
            <a:off x="7867860" y="2331218"/>
            <a:ext cx="1034096" cy="0"/>
          </a:xfrm>
          <a:prstGeom prst="straightConnector1">
            <a:avLst/>
          </a:prstGeom>
          <a:ln w="50800" cap="rnd">
            <a:solidFill>
              <a:schemeClr val="tx2"/>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7130E34-1E7A-B317-CC24-7B1976A43930}"/>
              </a:ext>
            </a:extLst>
          </p:cNvPr>
          <p:cNvCxnSpPr>
            <a:cxnSpLocks/>
          </p:cNvCxnSpPr>
          <p:nvPr/>
        </p:nvCxnSpPr>
        <p:spPr>
          <a:xfrm flipH="1">
            <a:off x="7858729" y="3145707"/>
            <a:ext cx="1043227" cy="0"/>
          </a:xfrm>
          <a:prstGeom prst="straightConnector1">
            <a:avLst/>
          </a:prstGeom>
          <a:ln w="50800" cap="rnd">
            <a:solidFill>
              <a:schemeClr val="tx2"/>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52DF626-8BBB-8C1F-4E75-43018D2C994A}"/>
              </a:ext>
            </a:extLst>
          </p:cNvPr>
          <p:cNvCxnSpPr>
            <a:cxnSpLocks/>
          </p:cNvCxnSpPr>
          <p:nvPr/>
        </p:nvCxnSpPr>
        <p:spPr>
          <a:xfrm flipH="1" flipV="1">
            <a:off x="8901956" y="1643670"/>
            <a:ext cx="20160" cy="1502037"/>
          </a:xfrm>
          <a:prstGeom prst="straightConnector1">
            <a:avLst/>
          </a:prstGeom>
          <a:ln w="50800" cap="rnd">
            <a:solidFill>
              <a:schemeClr val="tx2"/>
            </a:solidFill>
            <a:headEnd type="none" w="med" len="med"/>
            <a:tailEnd type="non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6D4711B-24E8-BE6C-1B96-0879B94F43C9}"/>
              </a:ext>
            </a:extLst>
          </p:cNvPr>
          <p:cNvSpPr txBox="1"/>
          <p:nvPr/>
        </p:nvSpPr>
        <p:spPr>
          <a:xfrm>
            <a:off x="7829350" y="946225"/>
            <a:ext cx="1181452" cy="1021556"/>
          </a:xfrm>
          <a:prstGeom prst="roundRect">
            <a:avLst/>
          </a:prstGeom>
          <a:solidFill>
            <a:schemeClr val="tx2"/>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When a leak is detected</a:t>
            </a:r>
          </a:p>
        </p:txBody>
      </p:sp>
      <p:sp>
        <p:nvSpPr>
          <p:cNvPr id="3" name="Oval 2">
            <a:extLst>
              <a:ext uri="{FF2B5EF4-FFF2-40B4-BE49-F238E27FC236}">
                <a16:creationId xmlns:a16="http://schemas.microsoft.com/office/drawing/2014/main" id="{93D2615D-AC51-3A81-41CB-7B6A456ABC58}"/>
              </a:ext>
            </a:extLst>
          </p:cNvPr>
          <p:cNvSpPr/>
          <p:nvPr/>
        </p:nvSpPr>
        <p:spPr>
          <a:xfrm>
            <a:off x="462116" y="899652"/>
            <a:ext cx="383458" cy="408038"/>
          </a:xfrm>
          <a:prstGeom prst="ellipse">
            <a:avLst/>
          </a:prstGeom>
        </p:spPr>
        <p:txBody>
          <a:bodyPr wrap="square" lIns="91440" tIns="91440" rIns="91440" bIns="91440" rtlCol="0" anchor="ctr">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600" b="1" i="0" u="none" strike="noStrike" kern="1200" cap="none" spc="0" normalizeH="0" baseline="0" noProof="0">
              <a:ln>
                <a:noFill/>
              </a:ln>
              <a:solidFill>
                <a:srgbClr val="0097E0"/>
              </a:solidFill>
              <a:effectLst/>
              <a:uLnTx/>
              <a:uFillTx/>
              <a:latin typeface="Arial"/>
              <a:ea typeface="+mn-ea"/>
              <a:cs typeface="+mn-cs"/>
            </a:endParaRPr>
          </a:p>
        </p:txBody>
      </p:sp>
      <p:sp>
        <p:nvSpPr>
          <p:cNvPr id="6" name="Oval 5">
            <a:extLst>
              <a:ext uri="{FF2B5EF4-FFF2-40B4-BE49-F238E27FC236}">
                <a16:creationId xmlns:a16="http://schemas.microsoft.com/office/drawing/2014/main" id="{EB62BAA8-8D7F-CD9B-47DF-0AD54AF590A7}"/>
              </a:ext>
            </a:extLst>
          </p:cNvPr>
          <p:cNvSpPr/>
          <p:nvPr/>
        </p:nvSpPr>
        <p:spPr>
          <a:xfrm>
            <a:off x="1161291" y="450863"/>
            <a:ext cx="285136" cy="260555"/>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wrap="square" lIns="91440" tIns="91440" rIns="91440" bIns="91440" rtlCol="0" anchor="ctr">
            <a:no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A</a:t>
            </a:r>
          </a:p>
        </p:txBody>
      </p:sp>
      <p:sp>
        <p:nvSpPr>
          <p:cNvPr id="9" name="Oval 8">
            <a:extLst>
              <a:ext uri="{FF2B5EF4-FFF2-40B4-BE49-F238E27FC236}">
                <a16:creationId xmlns:a16="http://schemas.microsoft.com/office/drawing/2014/main" id="{4993C16D-2150-2CF0-C4B3-1F959ED0FED5}"/>
              </a:ext>
            </a:extLst>
          </p:cNvPr>
          <p:cNvSpPr/>
          <p:nvPr/>
        </p:nvSpPr>
        <p:spPr>
          <a:xfrm>
            <a:off x="1178670" y="2126224"/>
            <a:ext cx="285136" cy="260555"/>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wrap="square" lIns="91440" tIns="91440" rIns="91440" bIns="91440" rtlCol="0" anchor="ctr">
            <a:no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B</a:t>
            </a:r>
          </a:p>
        </p:txBody>
      </p:sp>
      <p:sp>
        <p:nvSpPr>
          <p:cNvPr id="10" name="Oval 9">
            <a:extLst>
              <a:ext uri="{FF2B5EF4-FFF2-40B4-BE49-F238E27FC236}">
                <a16:creationId xmlns:a16="http://schemas.microsoft.com/office/drawing/2014/main" id="{825FD084-AF24-6FEA-3155-3593482B1AB9}"/>
              </a:ext>
            </a:extLst>
          </p:cNvPr>
          <p:cNvSpPr/>
          <p:nvPr/>
        </p:nvSpPr>
        <p:spPr>
          <a:xfrm>
            <a:off x="1178670" y="3937406"/>
            <a:ext cx="285136" cy="260555"/>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wrap="square" lIns="91440" tIns="91440" rIns="91440" bIns="91440" rtlCol="0" anchor="ctr">
            <a:no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C</a:t>
            </a:r>
          </a:p>
        </p:txBody>
      </p:sp>
      <p:sp>
        <p:nvSpPr>
          <p:cNvPr id="11" name="Oval 10">
            <a:extLst>
              <a:ext uri="{FF2B5EF4-FFF2-40B4-BE49-F238E27FC236}">
                <a16:creationId xmlns:a16="http://schemas.microsoft.com/office/drawing/2014/main" id="{8EAB8C39-9B37-75EB-F4DF-541D347CA8B3}"/>
              </a:ext>
            </a:extLst>
          </p:cNvPr>
          <p:cNvSpPr/>
          <p:nvPr/>
        </p:nvSpPr>
        <p:spPr>
          <a:xfrm>
            <a:off x="5109341" y="1046893"/>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1</a:t>
            </a:r>
          </a:p>
        </p:txBody>
      </p:sp>
      <p:sp>
        <p:nvSpPr>
          <p:cNvPr id="13" name="Oval 12">
            <a:extLst>
              <a:ext uri="{FF2B5EF4-FFF2-40B4-BE49-F238E27FC236}">
                <a16:creationId xmlns:a16="http://schemas.microsoft.com/office/drawing/2014/main" id="{D1B9104C-8D2B-8056-BE9D-E871B91D1123}"/>
              </a:ext>
            </a:extLst>
          </p:cNvPr>
          <p:cNvSpPr/>
          <p:nvPr/>
        </p:nvSpPr>
        <p:spPr>
          <a:xfrm>
            <a:off x="5470309" y="3615761"/>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5</a:t>
            </a:r>
          </a:p>
        </p:txBody>
      </p:sp>
      <p:sp>
        <p:nvSpPr>
          <p:cNvPr id="17" name="Oval 16">
            <a:extLst>
              <a:ext uri="{FF2B5EF4-FFF2-40B4-BE49-F238E27FC236}">
                <a16:creationId xmlns:a16="http://schemas.microsoft.com/office/drawing/2014/main" id="{5FA25676-17B5-3FDF-3B73-75AAA7FC8E57}"/>
              </a:ext>
            </a:extLst>
          </p:cNvPr>
          <p:cNvSpPr/>
          <p:nvPr/>
        </p:nvSpPr>
        <p:spPr>
          <a:xfrm>
            <a:off x="5671180" y="2256501"/>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3</a:t>
            </a:r>
          </a:p>
        </p:txBody>
      </p:sp>
      <p:sp>
        <p:nvSpPr>
          <p:cNvPr id="19" name="Oval 18">
            <a:extLst>
              <a:ext uri="{FF2B5EF4-FFF2-40B4-BE49-F238E27FC236}">
                <a16:creationId xmlns:a16="http://schemas.microsoft.com/office/drawing/2014/main" id="{BB006E25-AEBC-E526-D668-DA76B8172A28}"/>
              </a:ext>
            </a:extLst>
          </p:cNvPr>
          <p:cNvSpPr/>
          <p:nvPr/>
        </p:nvSpPr>
        <p:spPr>
          <a:xfrm>
            <a:off x="5470309" y="1594870"/>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2</a:t>
            </a:r>
          </a:p>
        </p:txBody>
      </p:sp>
      <p:sp>
        <p:nvSpPr>
          <p:cNvPr id="20" name="Oval 19">
            <a:extLst>
              <a:ext uri="{FF2B5EF4-FFF2-40B4-BE49-F238E27FC236}">
                <a16:creationId xmlns:a16="http://schemas.microsoft.com/office/drawing/2014/main" id="{0453F37E-7E9A-1BA1-6CD0-8D289D38D52C}"/>
              </a:ext>
            </a:extLst>
          </p:cNvPr>
          <p:cNvSpPr/>
          <p:nvPr/>
        </p:nvSpPr>
        <p:spPr>
          <a:xfrm>
            <a:off x="5671180" y="2958698"/>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4</a:t>
            </a:r>
          </a:p>
        </p:txBody>
      </p:sp>
      <p:sp>
        <p:nvSpPr>
          <p:cNvPr id="22" name="Oval 21">
            <a:extLst>
              <a:ext uri="{FF2B5EF4-FFF2-40B4-BE49-F238E27FC236}">
                <a16:creationId xmlns:a16="http://schemas.microsoft.com/office/drawing/2014/main" id="{9B1FF28D-5753-2E44-A2B4-BABFC324B9F4}"/>
              </a:ext>
            </a:extLst>
          </p:cNvPr>
          <p:cNvSpPr/>
          <p:nvPr/>
        </p:nvSpPr>
        <p:spPr>
          <a:xfrm>
            <a:off x="5185173" y="4139737"/>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6</a:t>
            </a:r>
          </a:p>
        </p:txBody>
      </p:sp>
      <p:graphicFrame>
        <p:nvGraphicFramePr>
          <p:cNvPr id="4" name="Diagram 3">
            <a:extLst>
              <a:ext uri="{FF2B5EF4-FFF2-40B4-BE49-F238E27FC236}">
                <a16:creationId xmlns:a16="http://schemas.microsoft.com/office/drawing/2014/main" id="{97A4E947-FA83-FC29-88C1-004526A63D2A}"/>
              </a:ext>
            </a:extLst>
          </p:cNvPr>
          <p:cNvGraphicFramePr/>
          <p:nvPr/>
        </p:nvGraphicFramePr>
        <p:xfrm>
          <a:off x="177042" y="442209"/>
          <a:ext cx="6096000" cy="44820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a:extLst>
              <a:ext uri="{FF2B5EF4-FFF2-40B4-BE49-F238E27FC236}">
                <a16:creationId xmlns:a16="http://schemas.microsoft.com/office/drawing/2014/main" id="{DE4C8225-DF9A-1B19-B091-21379DA422D7}"/>
              </a:ext>
            </a:extLst>
          </p:cNvPr>
          <p:cNvSpPr txBox="1"/>
          <p:nvPr/>
        </p:nvSpPr>
        <p:spPr>
          <a:xfrm>
            <a:off x="1321238" y="774490"/>
            <a:ext cx="116364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Occupancy</a:t>
            </a:r>
          </a:p>
        </p:txBody>
      </p:sp>
      <p:sp>
        <p:nvSpPr>
          <p:cNvPr id="8" name="TextBox 7">
            <a:extLst>
              <a:ext uri="{FF2B5EF4-FFF2-40B4-BE49-F238E27FC236}">
                <a16:creationId xmlns:a16="http://schemas.microsoft.com/office/drawing/2014/main" id="{B562F9A3-2810-1242-B47D-29AF5BC373EB}"/>
              </a:ext>
            </a:extLst>
          </p:cNvPr>
          <p:cNvSpPr txBox="1"/>
          <p:nvPr/>
        </p:nvSpPr>
        <p:spPr>
          <a:xfrm>
            <a:off x="1321238" y="2464333"/>
            <a:ext cx="12509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Refrigeration System</a:t>
            </a:r>
          </a:p>
        </p:txBody>
      </p:sp>
      <p:sp>
        <p:nvSpPr>
          <p:cNvPr id="12" name="TextBox 11">
            <a:extLst>
              <a:ext uri="{FF2B5EF4-FFF2-40B4-BE49-F238E27FC236}">
                <a16:creationId xmlns:a16="http://schemas.microsoft.com/office/drawing/2014/main" id="{3081BAD8-2458-1CF5-3206-92712B240D2A}"/>
              </a:ext>
            </a:extLst>
          </p:cNvPr>
          <p:cNvSpPr txBox="1"/>
          <p:nvPr/>
        </p:nvSpPr>
        <p:spPr>
          <a:xfrm>
            <a:off x="1306220" y="4144918"/>
            <a:ext cx="12509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Safety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Group</a:t>
            </a:r>
          </a:p>
        </p:txBody>
      </p:sp>
    </p:spTree>
    <p:extLst>
      <p:ext uri="{BB962C8B-B14F-4D97-AF65-F5344CB8AC3E}">
        <p14:creationId xmlns:p14="http://schemas.microsoft.com/office/powerpoint/2010/main" val="10217016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7E2E4-AA85-B72E-62BC-47176E0B12C2}"/>
              </a:ext>
            </a:extLst>
          </p:cNvPr>
          <p:cNvSpPr>
            <a:spLocks noGrp="1"/>
          </p:cNvSpPr>
          <p:nvPr>
            <p:ph type="title"/>
          </p:nvPr>
        </p:nvSpPr>
        <p:spPr/>
        <p:txBody>
          <a:bodyPr/>
          <a:lstStyle/>
          <a:p>
            <a:r>
              <a:rPr lang="en-US"/>
              <a:t>ASHRAE Standard 15</a:t>
            </a:r>
          </a:p>
        </p:txBody>
      </p:sp>
      <p:sp>
        <p:nvSpPr>
          <p:cNvPr id="3" name="Content Placeholder 2">
            <a:extLst>
              <a:ext uri="{FF2B5EF4-FFF2-40B4-BE49-F238E27FC236}">
                <a16:creationId xmlns:a16="http://schemas.microsoft.com/office/drawing/2014/main" id="{4E9ACD5A-AEC1-E266-0535-928F21D8A110}"/>
              </a:ext>
            </a:extLst>
          </p:cNvPr>
          <p:cNvSpPr>
            <a:spLocks noGrp="1"/>
          </p:cNvSpPr>
          <p:nvPr>
            <p:ph sz="quarter" idx="10"/>
          </p:nvPr>
        </p:nvSpPr>
        <p:spPr/>
        <p:txBody>
          <a:bodyPr/>
          <a:lstStyle/>
          <a:p>
            <a:r>
              <a:rPr lang="en-US"/>
              <a:t>Occupancy Classification</a:t>
            </a:r>
          </a:p>
        </p:txBody>
      </p:sp>
      <p:sp>
        <p:nvSpPr>
          <p:cNvPr id="4" name="Content Placeholder 3">
            <a:extLst>
              <a:ext uri="{FF2B5EF4-FFF2-40B4-BE49-F238E27FC236}">
                <a16:creationId xmlns:a16="http://schemas.microsoft.com/office/drawing/2014/main" id="{55B8FDEB-A18B-A0B2-B826-80959E4073B1}"/>
              </a:ext>
            </a:extLst>
          </p:cNvPr>
          <p:cNvSpPr>
            <a:spLocks noGrp="1"/>
          </p:cNvSpPr>
          <p:nvPr>
            <p:ph sz="quarter" idx="17"/>
          </p:nvPr>
        </p:nvSpPr>
        <p:spPr>
          <a:xfrm>
            <a:off x="320250" y="1238865"/>
            <a:ext cx="2770735" cy="3155275"/>
          </a:xfrm>
        </p:spPr>
        <p:txBody>
          <a:bodyPr/>
          <a:lstStyle/>
          <a:p>
            <a:r>
              <a:rPr lang="en-US"/>
              <a:t>ASHRAE Standard 15, Section 4</a:t>
            </a:r>
          </a:p>
          <a:p>
            <a:endParaRPr lang="en-US"/>
          </a:p>
          <a:p>
            <a:endParaRPr lang="en-US"/>
          </a:p>
          <a:p>
            <a:endParaRPr lang="en-US"/>
          </a:p>
          <a:p>
            <a:endParaRPr lang="en-US"/>
          </a:p>
          <a:p>
            <a:endParaRPr lang="en-US"/>
          </a:p>
          <a:p>
            <a:endParaRPr lang="en-US"/>
          </a:p>
          <a:p>
            <a:pPr marL="285750" indent="-285750">
              <a:buFont typeface="Arial" panose="020B0604020202020204" pitchFamily="34" charset="0"/>
              <a:buChar char="•"/>
            </a:pPr>
            <a:r>
              <a:rPr lang="en-US"/>
              <a:t>Different occupancy types may require different actions</a:t>
            </a:r>
          </a:p>
          <a:p>
            <a:endParaRPr lang="en-US"/>
          </a:p>
        </p:txBody>
      </p:sp>
      <p:sp>
        <p:nvSpPr>
          <p:cNvPr id="5" name="Content Placeholder 4">
            <a:extLst>
              <a:ext uri="{FF2B5EF4-FFF2-40B4-BE49-F238E27FC236}">
                <a16:creationId xmlns:a16="http://schemas.microsoft.com/office/drawing/2014/main" id="{E67DC188-40FB-1FF0-4A40-0A7B1A72CACD}"/>
              </a:ext>
            </a:extLst>
          </p:cNvPr>
          <p:cNvSpPr>
            <a:spLocks noGrp="1"/>
          </p:cNvSpPr>
          <p:nvPr>
            <p:ph sz="quarter" idx="18"/>
          </p:nvPr>
        </p:nvSpPr>
        <p:spPr/>
        <p:txBody>
          <a:bodyPr/>
          <a:lstStyle/>
          <a:p>
            <a:r>
              <a:rPr lang="en-US"/>
              <a:t>Refrigeration System Classification</a:t>
            </a:r>
          </a:p>
        </p:txBody>
      </p:sp>
      <p:sp>
        <p:nvSpPr>
          <p:cNvPr id="6" name="Content Placeholder 5">
            <a:extLst>
              <a:ext uri="{FF2B5EF4-FFF2-40B4-BE49-F238E27FC236}">
                <a16:creationId xmlns:a16="http://schemas.microsoft.com/office/drawing/2014/main" id="{6404A394-1459-10A5-E61C-AB5E6048C352}"/>
              </a:ext>
            </a:extLst>
          </p:cNvPr>
          <p:cNvSpPr>
            <a:spLocks noGrp="1"/>
          </p:cNvSpPr>
          <p:nvPr>
            <p:ph sz="quarter" idx="19"/>
          </p:nvPr>
        </p:nvSpPr>
        <p:spPr>
          <a:xfrm>
            <a:off x="3197922" y="1238865"/>
            <a:ext cx="2770735" cy="3155275"/>
          </a:xfrm>
        </p:spPr>
        <p:txBody>
          <a:bodyPr/>
          <a:lstStyle/>
          <a:p>
            <a:r>
              <a:rPr lang="en-US"/>
              <a:t>ASHRAE Standard 15, Section 5</a:t>
            </a:r>
          </a:p>
          <a:p>
            <a:endParaRPr lang="en-US"/>
          </a:p>
          <a:p>
            <a:endParaRPr lang="en-US"/>
          </a:p>
        </p:txBody>
      </p:sp>
      <p:sp>
        <p:nvSpPr>
          <p:cNvPr id="7" name="Content Placeholder 6">
            <a:extLst>
              <a:ext uri="{FF2B5EF4-FFF2-40B4-BE49-F238E27FC236}">
                <a16:creationId xmlns:a16="http://schemas.microsoft.com/office/drawing/2014/main" id="{72491961-53CC-E2AE-FF16-B209F64C92D7}"/>
              </a:ext>
            </a:extLst>
          </p:cNvPr>
          <p:cNvSpPr>
            <a:spLocks noGrp="1"/>
          </p:cNvSpPr>
          <p:nvPr>
            <p:ph sz="quarter" idx="20"/>
          </p:nvPr>
        </p:nvSpPr>
        <p:spPr/>
        <p:txBody>
          <a:bodyPr/>
          <a:lstStyle/>
          <a:p>
            <a:r>
              <a:rPr lang="en-US"/>
              <a:t>Safety Group</a:t>
            </a:r>
          </a:p>
          <a:p>
            <a:endParaRPr lang="en-US"/>
          </a:p>
        </p:txBody>
      </p:sp>
      <p:sp>
        <p:nvSpPr>
          <p:cNvPr id="8" name="Content Placeholder 7">
            <a:extLst>
              <a:ext uri="{FF2B5EF4-FFF2-40B4-BE49-F238E27FC236}">
                <a16:creationId xmlns:a16="http://schemas.microsoft.com/office/drawing/2014/main" id="{56CCEE25-4607-56EB-B3CB-1F36FF902E39}"/>
              </a:ext>
            </a:extLst>
          </p:cNvPr>
          <p:cNvSpPr>
            <a:spLocks noGrp="1"/>
          </p:cNvSpPr>
          <p:nvPr>
            <p:ph sz="quarter" idx="21"/>
          </p:nvPr>
        </p:nvSpPr>
        <p:spPr>
          <a:xfrm>
            <a:off x="6055421" y="1238865"/>
            <a:ext cx="2770735" cy="3155275"/>
          </a:xfrm>
        </p:spPr>
        <p:txBody>
          <a:bodyPr/>
          <a:lstStyle/>
          <a:p>
            <a:r>
              <a:rPr lang="en-US"/>
              <a:t>ASHRAE Standard 15, Section 6</a:t>
            </a:r>
          </a:p>
          <a:p>
            <a:r>
              <a:rPr lang="en-US"/>
              <a:t>Per ASHRAE Standard 34</a:t>
            </a:r>
          </a:p>
          <a:p>
            <a:endParaRPr lang="en-US"/>
          </a:p>
          <a:p>
            <a:endParaRPr lang="en-US"/>
          </a:p>
          <a:p>
            <a:endParaRPr lang="en-US"/>
          </a:p>
          <a:p>
            <a:endParaRPr lang="en-US"/>
          </a:p>
          <a:p>
            <a:endParaRPr lang="en-US"/>
          </a:p>
        </p:txBody>
      </p:sp>
      <p:pic>
        <p:nvPicPr>
          <p:cNvPr id="9" name="Picture 8">
            <a:extLst>
              <a:ext uri="{FF2B5EF4-FFF2-40B4-BE49-F238E27FC236}">
                <a16:creationId xmlns:a16="http://schemas.microsoft.com/office/drawing/2014/main" id="{CDAD140F-9949-48E3-D911-657F32426F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220861" y="2065565"/>
            <a:ext cx="2692059" cy="1839070"/>
          </a:xfrm>
          <a:prstGeom prst="rect">
            <a:avLst/>
          </a:prstGeom>
        </p:spPr>
      </p:pic>
      <p:graphicFrame>
        <p:nvGraphicFramePr>
          <p:cNvPr id="10" name="Content Placeholder 28">
            <a:extLst>
              <a:ext uri="{FF2B5EF4-FFF2-40B4-BE49-F238E27FC236}">
                <a16:creationId xmlns:a16="http://schemas.microsoft.com/office/drawing/2014/main" id="{EF609203-1307-3939-7518-CFC11917441A}"/>
              </a:ext>
            </a:extLst>
          </p:cNvPr>
          <p:cNvGraphicFramePr>
            <a:graphicFrameLocks/>
          </p:cNvGraphicFramePr>
          <p:nvPr>
            <p:extLst>
              <p:ext uri="{D42A27DB-BD31-4B8C-83A1-F6EECF244321}">
                <p14:modId xmlns:p14="http://schemas.microsoft.com/office/powerpoint/2010/main" val="1093392276"/>
              </p:ext>
            </p:extLst>
          </p:nvPr>
        </p:nvGraphicFramePr>
        <p:xfrm>
          <a:off x="836339" y="1628946"/>
          <a:ext cx="1554373" cy="1375067"/>
        </p:xfrm>
        <a:graphic>
          <a:graphicData uri="http://schemas.openxmlformats.org/drawingml/2006/table">
            <a:tbl>
              <a:tblPr firstRow="1" bandRow="1">
                <a:tableStyleId>{5C22544A-7EE6-4342-B048-85BDC9FD1C3A}</a:tableStyleId>
              </a:tblPr>
              <a:tblGrid>
                <a:gridCol w="1554373">
                  <a:extLst>
                    <a:ext uri="{9D8B030D-6E8A-4147-A177-3AD203B41FA5}">
                      <a16:colId xmlns:a16="http://schemas.microsoft.com/office/drawing/2014/main" val="1837256761"/>
                    </a:ext>
                  </a:extLst>
                </a:gridCol>
              </a:tblGrid>
              <a:tr h="147827">
                <a:tc>
                  <a:txBody>
                    <a:bodyPr/>
                    <a:lstStyle/>
                    <a:p>
                      <a:pPr algn="ctr" fontAlgn="t"/>
                      <a:r>
                        <a:rPr lang="en-US" sz="1100" b="1" i="0" u="none" strike="noStrike">
                          <a:solidFill>
                            <a:srgbClr val="FFFFFF"/>
                          </a:solidFill>
                          <a:effectLst/>
                          <a:latin typeface="+mj-lt"/>
                        </a:rPr>
                        <a:t>Classification</a:t>
                      </a:r>
                      <a:endParaRPr lang="en-US" sz="1100" b="0" i="0" u="none" strike="noStrike">
                        <a:solidFill>
                          <a:srgbClr val="000000"/>
                        </a:solidFill>
                        <a:effectLst/>
                        <a:latin typeface="+mj-lt"/>
                      </a:endParaRPr>
                    </a:p>
                  </a:txBody>
                  <a:tcPr marR="7620" marT="7620" marB="0"/>
                </a:tc>
                <a:extLst>
                  <a:ext uri="{0D108BD9-81ED-4DB2-BD59-A6C34878D82A}">
                    <a16:rowId xmlns:a16="http://schemas.microsoft.com/office/drawing/2014/main" val="925550947"/>
                  </a:ext>
                </a:extLst>
              </a:tr>
              <a:tr h="149831">
                <a:tc>
                  <a:txBody>
                    <a:bodyPr/>
                    <a:lstStyle/>
                    <a:p>
                      <a:pPr marL="0" algn="l" defTabSz="914400" rtl="0" eaLnBrk="1" fontAlgn="t" latinLnBrk="0" hangingPunct="1">
                        <a:lnSpc>
                          <a:spcPct val="100000"/>
                        </a:lnSpc>
                      </a:pPr>
                      <a:r>
                        <a:rPr lang="en-US" sz="1050" b="0" kern="1200">
                          <a:solidFill>
                            <a:schemeClr val="dk1"/>
                          </a:solidFill>
                          <a:latin typeface="+mj-lt"/>
                          <a:ea typeface="+mn-ea"/>
                          <a:cs typeface="+mn-cs"/>
                        </a:rPr>
                        <a:t>Institutional</a:t>
                      </a:r>
                    </a:p>
                  </a:txBody>
                  <a:tcPr marR="7620" marT="7620" marB="0"/>
                </a:tc>
                <a:extLst>
                  <a:ext uri="{0D108BD9-81ED-4DB2-BD59-A6C34878D82A}">
                    <a16:rowId xmlns:a16="http://schemas.microsoft.com/office/drawing/2014/main" val="3592818454"/>
                  </a:ext>
                </a:extLst>
              </a:tr>
              <a:tr h="193967">
                <a:tc>
                  <a:txBody>
                    <a:bodyPr/>
                    <a:lstStyle/>
                    <a:p>
                      <a:pPr marL="0" algn="l" defTabSz="914400" rtl="0" eaLnBrk="1" fontAlgn="ctr" latinLnBrk="0" hangingPunct="1">
                        <a:lnSpc>
                          <a:spcPct val="100000"/>
                        </a:lnSpc>
                      </a:pPr>
                      <a:r>
                        <a:rPr lang="en-US" sz="1050" b="0" kern="1200">
                          <a:solidFill>
                            <a:schemeClr val="dk1"/>
                          </a:solidFill>
                          <a:latin typeface="+mj-lt"/>
                          <a:ea typeface="+mn-ea"/>
                          <a:cs typeface="+mn-cs"/>
                        </a:rPr>
                        <a:t>Public assembly</a:t>
                      </a:r>
                    </a:p>
                  </a:txBody>
                  <a:tcPr marR="7620" marT="7620" marB="0"/>
                </a:tc>
                <a:extLst>
                  <a:ext uri="{0D108BD9-81ED-4DB2-BD59-A6C34878D82A}">
                    <a16:rowId xmlns:a16="http://schemas.microsoft.com/office/drawing/2014/main" val="143571695"/>
                  </a:ext>
                </a:extLst>
              </a:tr>
              <a:tr h="149831">
                <a:tc>
                  <a:txBody>
                    <a:bodyPr/>
                    <a:lstStyle/>
                    <a:p>
                      <a:pPr marL="0" algn="l" defTabSz="914400" rtl="0" eaLnBrk="1" fontAlgn="t" latinLnBrk="0" hangingPunct="1">
                        <a:lnSpc>
                          <a:spcPct val="100000"/>
                        </a:lnSpc>
                      </a:pPr>
                      <a:r>
                        <a:rPr lang="en-US" sz="1050" b="0" kern="1200">
                          <a:solidFill>
                            <a:schemeClr val="dk1"/>
                          </a:solidFill>
                          <a:latin typeface="+mj-lt"/>
                          <a:ea typeface="+mn-ea"/>
                          <a:cs typeface="+mn-cs"/>
                        </a:rPr>
                        <a:t>Residential</a:t>
                      </a:r>
                    </a:p>
                  </a:txBody>
                  <a:tcPr marR="7620" marT="7620" marB="0"/>
                </a:tc>
                <a:extLst>
                  <a:ext uri="{0D108BD9-81ED-4DB2-BD59-A6C34878D82A}">
                    <a16:rowId xmlns:a16="http://schemas.microsoft.com/office/drawing/2014/main" val="1918076240"/>
                  </a:ext>
                </a:extLst>
              </a:tr>
              <a:tr h="143359">
                <a:tc>
                  <a:txBody>
                    <a:bodyPr/>
                    <a:lstStyle/>
                    <a:p>
                      <a:pPr marL="0" algn="l" defTabSz="914400" rtl="0" eaLnBrk="1" fontAlgn="ctr" latinLnBrk="0" hangingPunct="1">
                        <a:lnSpc>
                          <a:spcPct val="100000"/>
                        </a:lnSpc>
                      </a:pPr>
                      <a:r>
                        <a:rPr lang="en-US" sz="1050" b="0" kern="1200">
                          <a:solidFill>
                            <a:schemeClr val="dk1"/>
                          </a:solidFill>
                          <a:latin typeface="+mj-lt"/>
                          <a:ea typeface="+mn-ea"/>
                          <a:cs typeface="+mn-cs"/>
                        </a:rPr>
                        <a:t>Commercial</a:t>
                      </a:r>
                    </a:p>
                  </a:txBody>
                  <a:tcPr marR="7620" marT="7620" marB="0"/>
                </a:tc>
                <a:extLst>
                  <a:ext uri="{0D108BD9-81ED-4DB2-BD59-A6C34878D82A}">
                    <a16:rowId xmlns:a16="http://schemas.microsoft.com/office/drawing/2014/main" val="2889481606"/>
                  </a:ext>
                </a:extLst>
              </a:tr>
              <a:tr h="149831">
                <a:tc>
                  <a:txBody>
                    <a:bodyPr/>
                    <a:lstStyle/>
                    <a:p>
                      <a:pPr marL="0" algn="l" defTabSz="914400" rtl="0" eaLnBrk="1" fontAlgn="t" latinLnBrk="0" hangingPunct="1">
                        <a:lnSpc>
                          <a:spcPct val="100000"/>
                        </a:lnSpc>
                      </a:pPr>
                      <a:r>
                        <a:rPr lang="en-US" sz="1050" b="0" kern="1200">
                          <a:solidFill>
                            <a:schemeClr val="dk1"/>
                          </a:solidFill>
                          <a:latin typeface="+mj-lt"/>
                          <a:ea typeface="+mn-ea"/>
                          <a:cs typeface="+mn-cs"/>
                        </a:rPr>
                        <a:t>Large mercantile</a:t>
                      </a:r>
                    </a:p>
                  </a:txBody>
                  <a:tcPr marR="7620" marT="7620" marB="0"/>
                </a:tc>
                <a:extLst>
                  <a:ext uri="{0D108BD9-81ED-4DB2-BD59-A6C34878D82A}">
                    <a16:rowId xmlns:a16="http://schemas.microsoft.com/office/drawing/2014/main" val="2717679912"/>
                  </a:ext>
                </a:extLst>
              </a:tr>
              <a:tr h="149831">
                <a:tc>
                  <a:txBody>
                    <a:bodyPr/>
                    <a:lstStyle/>
                    <a:p>
                      <a:pPr marL="0" algn="l" defTabSz="914400" rtl="0" eaLnBrk="1" fontAlgn="t" latinLnBrk="0" hangingPunct="1">
                        <a:lnSpc>
                          <a:spcPct val="100000"/>
                        </a:lnSpc>
                      </a:pPr>
                      <a:r>
                        <a:rPr lang="en-US" sz="1050" b="0" kern="1200">
                          <a:solidFill>
                            <a:schemeClr val="dk1"/>
                          </a:solidFill>
                          <a:latin typeface="+mj-lt"/>
                          <a:ea typeface="+mn-ea"/>
                          <a:cs typeface="+mn-cs"/>
                        </a:rPr>
                        <a:t>Industrial</a:t>
                      </a:r>
                    </a:p>
                  </a:txBody>
                  <a:tcPr marR="7620" marT="7620" marB="0"/>
                </a:tc>
                <a:extLst>
                  <a:ext uri="{0D108BD9-81ED-4DB2-BD59-A6C34878D82A}">
                    <a16:rowId xmlns:a16="http://schemas.microsoft.com/office/drawing/2014/main" val="1080946589"/>
                  </a:ext>
                </a:extLst>
              </a:tr>
              <a:tr h="149831">
                <a:tc>
                  <a:txBody>
                    <a:bodyPr/>
                    <a:lstStyle/>
                    <a:p>
                      <a:pPr marL="0" algn="l" defTabSz="914400" rtl="0" eaLnBrk="1" fontAlgn="t" latinLnBrk="0" hangingPunct="1">
                        <a:lnSpc>
                          <a:spcPct val="100000"/>
                        </a:lnSpc>
                      </a:pPr>
                      <a:r>
                        <a:rPr lang="en-US" sz="1050" b="0" kern="1200" dirty="0">
                          <a:solidFill>
                            <a:schemeClr val="dk1"/>
                          </a:solidFill>
                          <a:latin typeface="+mj-lt"/>
                          <a:ea typeface="+mn-ea"/>
                          <a:cs typeface="+mn-cs"/>
                        </a:rPr>
                        <a:t>Mixed</a:t>
                      </a:r>
                    </a:p>
                  </a:txBody>
                  <a:tcPr marR="7620" marT="7620" marB="0"/>
                </a:tc>
                <a:extLst>
                  <a:ext uri="{0D108BD9-81ED-4DB2-BD59-A6C34878D82A}">
                    <a16:rowId xmlns:a16="http://schemas.microsoft.com/office/drawing/2014/main" val="4041976110"/>
                  </a:ext>
                </a:extLst>
              </a:tr>
            </a:tbl>
          </a:graphicData>
        </a:graphic>
      </p:graphicFrame>
      <p:graphicFrame>
        <p:nvGraphicFramePr>
          <p:cNvPr id="11" name="Content Placeholder 28">
            <a:extLst>
              <a:ext uri="{FF2B5EF4-FFF2-40B4-BE49-F238E27FC236}">
                <a16:creationId xmlns:a16="http://schemas.microsoft.com/office/drawing/2014/main" id="{4C614AB8-1309-7432-1414-907F29981761}"/>
              </a:ext>
            </a:extLst>
          </p:cNvPr>
          <p:cNvGraphicFramePr>
            <a:graphicFrameLocks/>
          </p:cNvGraphicFramePr>
          <p:nvPr>
            <p:extLst>
              <p:ext uri="{D42A27DB-BD31-4B8C-83A1-F6EECF244321}">
                <p14:modId xmlns:p14="http://schemas.microsoft.com/office/powerpoint/2010/main" val="1542561787"/>
              </p:ext>
            </p:extLst>
          </p:nvPr>
        </p:nvGraphicFramePr>
        <p:xfrm>
          <a:off x="3544601" y="1786890"/>
          <a:ext cx="2262931" cy="784860"/>
        </p:xfrm>
        <a:graphic>
          <a:graphicData uri="http://schemas.openxmlformats.org/drawingml/2006/table">
            <a:tbl>
              <a:tblPr firstRow="1" bandRow="1">
                <a:tableStyleId>{5C22544A-7EE6-4342-B048-85BDC9FD1C3A}</a:tableStyleId>
              </a:tblPr>
              <a:tblGrid>
                <a:gridCol w="2262931">
                  <a:extLst>
                    <a:ext uri="{9D8B030D-6E8A-4147-A177-3AD203B41FA5}">
                      <a16:colId xmlns:a16="http://schemas.microsoft.com/office/drawing/2014/main" val="1837256761"/>
                    </a:ext>
                  </a:extLst>
                </a:gridCol>
              </a:tblGrid>
              <a:tr h="147827">
                <a:tc>
                  <a:txBody>
                    <a:bodyPr/>
                    <a:lstStyle/>
                    <a:p>
                      <a:pPr algn="ctr" fontAlgn="t"/>
                      <a:r>
                        <a:rPr lang="en-US" sz="1800" b="1" i="0" u="none" strike="noStrike">
                          <a:solidFill>
                            <a:srgbClr val="FFFFFF"/>
                          </a:solidFill>
                          <a:effectLst/>
                          <a:latin typeface="+mj-lt"/>
                        </a:rPr>
                        <a:t>Classification</a:t>
                      </a:r>
                      <a:endParaRPr lang="en-US" sz="1800" b="0" i="0" u="none" strike="noStrike">
                        <a:solidFill>
                          <a:srgbClr val="000000"/>
                        </a:solidFill>
                        <a:effectLst/>
                        <a:latin typeface="+mj-lt"/>
                      </a:endParaRPr>
                    </a:p>
                  </a:txBody>
                  <a:tcPr marR="7620" marT="7620" marB="0"/>
                </a:tc>
                <a:extLst>
                  <a:ext uri="{0D108BD9-81ED-4DB2-BD59-A6C34878D82A}">
                    <a16:rowId xmlns:a16="http://schemas.microsoft.com/office/drawing/2014/main" val="925550947"/>
                  </a:ext>
                </a:extLst>
              </a:tr>
              <a:tr h="149831">
                <a:tc>
                  <a:txBody>
                    <a:bodyPr/>
                    <a:lstStyle/>
                    <a:p>
                      <a:pPr marL="0" algn="l" defTabSz="914400" rtl="0" eaLnBrk="1" fontAlgn="t" latinLnBrk="0" hangingPunct="1">
                        <a:lnSpc>
                          <a:spcPct val="100000"/>
                        </a:lnSpc>
                      </a:pPr>
                      <a:r>
                        <a:rPr lang="en-US" sz="1600" b="0" kern="1200">
                          <a:solidFill>
                            <a:schemeClr val="dk1"/>
                          </a:solidFill>
                          <a:latin typeface="+mj-lt"/>
                          <a:ea typeface="+mn-ea"/>
                          <a:cs typeface="+mn-cs"/>
                        </a:rPr>
                        <a:t>High Probability</a:t>
                      </a:r>
                    </a:p>
                  </a:txBody>
                  <a:tcPr marR="7620" marT="7620" marB="0"/>
                </a:tc>
                <a:extLst>
                  <a:ext uri="{0D108BD9-81ED-4DB2-BD59-A6C34878D82A}">
                    <a16:rowId xmlns:a16="http://schemas.microsoft.com/office/drawing/2014/main" val="3592818454"/>
                  </a:ext>
                </a:extLst>
              </a:tr>
              <a:tr h="149831">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600" b="0" kern="1200" dirty="0">
                          <a:solidFill>
                            <a:schemeClr val="dk1"/>
                          </a:solidFill>
                          <a:latin typeface="+mn-lt"/>
                          <a:ea typeface="+mn-ea"/>
                          <a:cs typeface="+mn-cs"/>
                        </a:rPr>
                        <a:t>Low Probability</a:t>
                      </a:r>
                      <a:endParaRPr lang="en-US" sz="1600" b="0" kern="1200" dirty="0">
                        <a:solidFill>
                          <a:schemeClr val="dk1"/>
                        </a:solidFill>
                        <a:latin typeface="+mj-lt"/>
                        <a:ea typeface="+mn-ea"/>
                        <a:cs typeface="+mn-cs"/>
                      </a:endParaRPr>
                    </a:p>
                  </a:txBody>
                  <a:tcPr marR="7620" marT="7620" marB="0"/>
                </a:tc>
                <a:extLst>
                  <a:ext uri="{0D108BD9-81ED-4DB2-BD59-A6C34878D82A}">
                    <a16:rowId xmlns:a16="http://schemas.microsoft.com/office/drawing/2014/main" val="143571695"/>
                  </a:ext>
                </a:extLst>
              </a:tr>
            </a:tbl>
          </a:graphicData>
        </a:graphic>
      </p:graphicFrame>
      <p:sp>
        <p:nvSpPr>
          <p:cNvPr id="12" name="Oval 11">
            <a:extLst>
              <a:ext uri="{FF2B5EF4-FFF2-40B4-BE49-F238E27FC236}">
                <a16:creationId xmlns:a16="http://schemas.microsoft.com/office/drawing/2014/main" id="{FC86A62F-F4B6-51D7-A01F-231FDC74523D}"/>
              </a:ext>
            </a:extLst>
          </p:cNvPr>
          <p:cNvSpPr/>
          <p:nvPr/>
        </p:nvSpPr>
        <p:spPr>
          <a:xfrm>
            <a:off x="1470958" y="488805"/>
            <a:ext cx="285136" cy="260555"/>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A</a:t>
            </a:r>
          </a:p>
        </p:txBody>
      </p:sp>
      <p:sp>
        <p:nvSpPr>
          <p:cNvPr id="13" name="Oval 12">
            <a:extLst>
              <a:ext uri="{FF2B5EF4-FFF2-40B4-BE49-F238E27FC236}">
                <a16:creationId xmlns:a16="http://schemas.microsoft.com/office/drawing/2014/main" id="{EE417A70-EDA1-7349-D58F-C0624F871590}"/>
              </a:ext>
            </a:extLst>
          </p:cNvPr>
          <p:cNvSpPr/>
          <p:nvPr/>
        </p:nvSpPr>
        <p:spPr>
          <a:xfrm>
            <a:off x="4429431" y="479059"/>
            <a:ext cx="285136" cy="260555"/>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B</a:t>
            </a:r>
          </a:p>
        </p:txBody>
      </p:sp>
      <p:sp>
        <p:nvSpPr>
          <p:cNvPr id="14" name="Oval 13">
            <a:extLst>
              <a:ext uri="{FF2B5EF4-FFF2-40B4-BE49-F238E27FC236}">
                <a16:creationId xmlns:a16="http://schemas.microsoft.com/office/drawing/2014/main" id="{2BE5AA07-F5F3-7DB7-0F60-20B62076C259}"/>
              </a:ext>
            </a:extLst>
          </p:cNvPr>
          <p:cNvSpPr/>
          <p:nvPr/>
        </p:nvSpPr>
        <p:spPr>
          <a:xfrm>
            <a:off x="7298219" y="473020"/>
            <a:ext cx="285136" cy="260555"/>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C</a:t>
            </a:r>
          </a:p>
        </p:txBody>
      </p:sp>
    </p:spTree>
    <p:extLst>
      <p:ext uri="{BB962C8B-B14F-4D97-AF65-F5344CB8AC3E}">
        <p14:creationId xmlns:p14="http://schemas.microsoft.com/office/powerpoint/2010/main" val="26681285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FD121-F488-A027-2B1C-8B843FB117BD}"/>
              </a:ext>
            </a:extLst>
          </p:cNvPr>
          <p:cNvSpPr>
            <a:spLocks noGrp="1"/>
          </p:cNvSpPr>
          <p:nvPr>
            <p:ph type="title"/>
          </p:nvPr>
        </p:nvSpPr>
        <p:spPr/>
        <p:txBody>
          <a:bodyPr/>
          <a:lstStyle/>
          <a:p>
            <a:r>
              <a:rPr lang="en-US"/>
              <a:t>ASHRAE Standard 15</a:t>
            </a:r>
          </a:p>
        </p:txBody>
      </p:sp>
      <p:sp>
        <p:nvSpPr>
          <p:cNvPr id="3" name="Content Placeholder 2">
            <a:extLst>
              <a:ext uri="{FF2B5EF4-FFF2-40B4-BE49-F238E27FC236}">
                <a16:creationId xmlns:a16="http://schemas.microsoft.com/office/drawing/2014/main" id="{A7E4AA44-9371-E8E5-E6D8-F8F7F4E2E096}"/>
              </a:ext>
            </a:extLst>
          </p:cNvPr>
          <p:cNvSpPr>
            <a:spLocks noGrp="1"/>
          </p:cNvSpPr>
          <p:nvPr>
            <p:ph sz="quarter" idx="10"/>
          </p:nvPr>
        </p:nvSpPr>
        <p:spPr>
          <a:xfrm>
            <a:off x="222256" y="572534"/>
            <a:ext cx="8699488" cy="314349"/>
          </a:xfrm>
        </p:spPr>
        <p:txBody>
          <a:bodyPr/>
          <a:lstStyle/>
          <a:p>
            <a:r>
              <a:rPr lang="en-US"/>
              <a:t>Refrigeration System Classification</a:t>
            </a:r>
          </a:p>
        </p:txBody>
      </p:sp>
      <p:graphicFrame>
        <p:nvGraphicFramePr>
          <p:cNvPr id="7" name="Table 7">
            <a:extLst>
              <a:ext uri="{FF2B5EF4-FFF2-40B4-BE49-F238E27FC236}">
                <a16:creationId xmlns:a16="http://schemas.microsoft.com/office/drawing/2014/main" id="{716536BC-CCB6-D371-D61E-B9B1D11D5ECE}"/>
              </a:ext>
            </a:extLst>
          </p:cNvPr>
          <p:cNvGraphicFramePr>
            <a:graphicFrameLocks noGrp="1"/>
          </p:cNvGraphicFramePr>
          <p:nvPr>
            <p:extLst>
              <p:ext uri="{D42A27DB-BD31-4B8C-83A1-F6EECF244321}">
                <p14:modId xmlns:p14="http://schemas.microsoft.com/office/powerpoint/2010/main" val="3665353087"/>
              </p:ext>
            </p:extLst>
          </p:nvPr>
        </p:nvGraphicFramePr>
        <p:xfrm>
          <a:off x="483424" y="1088389"/>
          <a:ext cx="8177151" cy="3285883"/>
        </p:xfrm>
        <a:graphic>
          <a:graphicData uri="http://schemas.openxmlformats.org/drawingml/2006/table">
            <a:tbl>
              <a:tblPr firstRow="1" bandRow="1">
                <a:tableStyleId>{5C22544A-7EE6-4342-B048-85BDC9FD1C3A}</a:tableStyleId>
              </a:tblPr>
              <a:tblGrid>
                <a:gridCol w="2062636">
                  <a:extLst>
                    <a:ext uri="{9D8B030D-6E8A-4147-A177-3AD203B41FA5}">
                      <a16:colId xmlns:a16="http://schemas.microsoft.com/office/drawing/2014/main" val="3648366328"/>
                    </a:ext>
                  </a:extLst>
                </a:gridCol>
                <a:gridCol w="3026098">
                  <a:extLst>
                    <a:ext uri="{9D8B030D-6E8A-4147-A177-3AD203B41FA5}">
                      <a16:colId xmlns:a16="http://schemas.microsoft.com/office/drawing/2014/main" val="3744777977"/>
                    </a:ext>
                  </a:extLst>
                </a:gridCol>
                <a:gridCol w="3088417">
                  <a:extLst>
                    <a:ext uri="{9D8B030D-6E8A-4147-A177-3AD203B41FA5}">
                      <a16:colId xmlns:a16="http://schemas.microsoft.com/office/drawing/2014/main" val="241300183"/>
                    </a:ext>
                  </a:extLst>
                </a:gridCol>
              </a:tblGrid>
              <a:tr h="385158">
                <a:tc>
                  <a:txBody>
                    <a:bodyPr/>
                    <a:lstStyle/>
                    <a:p>
                      <a:pPr algn="ctr" fontAlgn="t"/>
                      <a:r>
                        <a:rPr lang="en-US" sz="1600" b="1" i="0" u="none" strike="noStrike">
                          <a:solidFill>
                            <a:schemeClr val="bg1"/>
                          </a:solidFill>
                          <a:effectLst/>
                          <a:latin typeface="Arial" panose="020B0604020202020204" pitchFamily="34" charset="0"/>
                        </a:rPr>
                        <a:t>Classification</a:t>
                      </a:r>
                      <a:endParaRPr lang="en-US" sz="1600" b="0" i="0" u="none" strike="noStrike">
                        <a:solidFill>
                          <a:schemeClr val="bg1"/>
                        </a:solidFill>
                        <a:effectLst/>
                        <a:latin typeface="Times New Roman" panose="02020603050405020304" pitchFamily="18" charset="0"/>
                      </a:endParaRPr>
                    </a:p>
                  </a:txBody>
                  <a:tcPr marR="7620" marT="7620" marB="0" anchor="ctr"/>
                </a:tc>
                <a:tc>
                  <a:txBody>
                    <a:bodyPr/>
                    <a:lstStyle/>
                    <a:p>
                      <a:pPr algn="ctr" fontAlgn="t"/>
                      <a:r>
                        <a:rPr lang="en-US" sz="1600" b="1" i="0" u="none" strike="noStrike">
                          <a:solidFill>
                            <a:schemeClr val="bg1"/>
                          </a:solidFill>
                          <a:effectLst/>
                          <a:latin typeface="Arial" panose="020B0604020202020204" pitchFamily="34" charset="0"/>
                        </a:rPr>
                        <a:t>Definition</a:t>
                      </a:r>
                    </a:p>
                  </a:txBody>
                  <a:tcPr marL="7620" marR="7620" marT="7620" marB="0" anchor="ctr"/>
                </a:tc>
                <a:tc>
                  <a:txBody>
                    <a:bodyPr/>
                    <a:lstStyle/>
                    <a:p>
                      <a:pPr algn="ctr" fontAlgn="t"/>
                      <a:r>
                        <a:rPr lang="en-US" sz="1600" b="1" i="0" u="none" strike="noStrike">
                          <a:solidFill>
                            <a:schemeClr val="bg1"/>
                          </a:solidFill>
                          <a:effectLst/>
                          <a:latin typeface="Arial" panose="020B0604020202020204" pitchFamily="34" charset="0"/>
                        </a:rPr>
                        <a:t>Examples</a:t>
                      </a:r>
                    </a:p>
                  </a:txBody>
                  <a:tcPr marL="7620" marR="7620" marT="7620" marB="0" anchor="ctr"/>
                </a:tc>
                <a:extLst>
                  <a:ext uri="{0D108BD9-81ED-4DB2-BD59-A6C34878D82A}">
                    <a16:rowId xmlns:a16="http://schemas.microsoft.com/office/drawing/2014/main" val="4190091759"/>
                  </a:ext>
                </a:extLst>
              </a:tr>
              <a:tr h="665238">
                <a:tc>
                  <a:txBody>
                    <a:bodyPr/>
                    <a:lstStyle/>
                    <a:p>
                      <a:pPr marL="0" algn="ctr" defTabSz="914400" rtl="0" eaLnBrk="1" fontAlgn="t" latinLnBrk="0" hangingPunct="1">
                        <a:lnSpc>
                          <a:spcPct val="150000"/>
                        </a:lnSpc>
                      </a:pPr>
                      <a:r>
                        <a:rPr lang="en-US" sz="1200" b="1" kern="1200">
                          <a:solidFill>
                            <a:schemeClr val="dk1"/>
                          </a:solidFill>
                          <a:latin typeface="+mn-lt"/>
                          <a:ea typeface="+mn-ea"/>
                          <a:cs typeface="+mn-cs"/>
                        </a:rPr>
                        <a:t>High Probability</a:t>
                      </a:r>
                    </a:p>
                  </a:txBody>
                  <a:tcPr marR="7620" marT="7620" marB="0" anchor="ctr"/>
                </a:tc>
                <a:tc>
                  <a:txBody>
                    <a:bodyPr/>
                    <a:lstStyle/>
                    <a:p>
                      <a:pPr marL="0" indent="0" algn="ctr" defTabSz="914400" rtl="0" eaLnBrk="1" fontAlgn="t" latinLnBrk="0" hangingPunct="1">
                        <a:lnSpc>
                          <a:spcPct val="100000"/>
                        </a:lnSpc>
                        <a:buFont typeface="Arial" panose="020B0604020202020204" pitchFamily="34" charset="0"/>
                        <a:buNone/>
                      </a:pPr>
                      <a:r>
                        <a:rPr lang="en-US" sz="1200"/>
                        <a:t>Any system where leakage of refrigerant has </a:t>
                      </a:r>
                      <a:r>
                        <a:rPr lang="en-US" sz="1200" b="1"/>
                        <a:t>high probability to enter the occupied space</a:t>
                      </a:r>
                      <a:r>
                        <a:rPr lang="en-US" sz="1200"/>
                        <a:t>. </a:t>
                      </a:r>
                      <a:endParaRPr lang="en-US" sz="1200" b="0" kern="1200">
                        <a:solidFill>
                          <a:schemeClr val="dk1"/>
                        </a:solidFill>
                        <a:latin typeface="+mn-lt"/>
                        <a:ea typeface="+mn-ea"/>
                        <a:cs typeface="+mn-cs"/>
                      </a:endParaRPr>
                    </a:p>
                  </a:txBody>
                  <a:tcPr marR="7620" marT="7620" marB="0" anchor="ctr"/>
                </a:tc>
                <a:tc>
                  <a:txBody>
                    <a:bodyPr/>
                    <a:lstStyle/>
                    <a:p>
                      <a:pPr marL="0" indent="0" algn="l" defTabSz="914400" rtl="0" eaLnBrk="1" fontAlgn="t" latinLnBrk="0" hangingPunct="1">
                        <a:lnSpc>
                          <a:spcPct val="100000"/>
                        </a:lnSpc>
                        <a:buFont typeface="Arial" panose="020B0604020202020204" pitchFamily="34" charset="0"/>
                        <a:buNone/>
                      </a:pPr>
                      <a:endParaRPr lang="en-US" sz="1200" b="1" kern="1200">
                        <a:solidFill>
                          <a:schemeClr val="dk1"/>
                        </a:solidFill>
                        <a:latin typeface="+mn-lt"/>
                        <a:ea typeface="+mn-ea"/>
                        <a:cs typeface="+mn-cs"/>
                      </a:endParaRPr>
                    </a:p>
                    <a:p>
                      <a:pPr marL="0" indent="0" algn="l" defTabSz="914400" rtl="0" eaLnBrk="1" fontAlgn="t" latinLnBrk="0" hangingPunct="1">
                        <a:lnSpc>
                          <a:spcPct val="100000"/>
                        </a:lnSpc>
                        <a:buFont typeface="Arial" panose="020B0604020202020204" pitchFamily="34" charset="0"/>
                        <a:buNone/>
                      </a:pPr>
                      <a:r>
                        <a:rPr lang="en-US" sz="1200" b="1" kern="1200">
                          <a:solidFill>
                            <a:schemeClr val="dk1"/>
                          </a:solidFill>
                          <a:latin typeface="+mn-lt"/>
                          <a:ea typeface="+mn-ea"/>
                          <a:cs typeface="+mn-cs"/>
                        </a:rPr>
                        <a:t>Direct Systems</a:t>
                      </a:r>
                    </a:p>
                    <a:p>
                      <a:pPr marL="171450" indent="-171450" algn="l" defTabSz="914400" rtl="0" eaLnBrk="1" fontAlgn="t" latinLnBrk="0" hangingPunct="1">
                        <a:lnSpc>
                          <a:spcPct val="100000"/>
                        </a:lnSpc>
                        <a:buFont typeface="Arial" panose="020B0604020202020204" pitchFamily="34" charset="0"/>
                        <a:buChar char="•"/>
                      </a:pPr>
                      <a:r>
                        <a:rPr lang="en-US" sz="1200" b="0" kern="1200">
                          <a:solidFill>
                            <a:schemeClr val="dk1"/>
                          </a:solidFill>
                          <a:latin typeface="+mn-lt"/>
                          <a:ea typeface="+mn-ea"/>
                          <a:cs typeface="+mn-cs"/>
                        </a:rPr>
                        <a:t>Direct expansion (DX) split system</a:t>
                      </a: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200" b="0" kern="1200">
                          <a:solidFill>
                            <a:schemeClr val="dk1"/>
                          </a:solidFill>
                          <a:latin typeface="+mn-lt"/>
                          <a:ea typeface="+mn-ea"/>
                          <a:cs typeface="+mn-cs"/>
                        </a:rPr>
                        <a:t>Packaged RTU</a:t>
                      </a: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200" b="0" kern="1200">
                          <a:solidFill>
                            <a:schemeClr val="dk1"/>
                          </a:solidFill>
                          <a:latin typeface="+mn-lt"/>
                          <a:ea typeface="+mn-ea"/>
                          <a:cs typeface="+mn-cs"/>
                        </a:rPr>
                        <a:t>Water source heat pump</a:t>
                      </a: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200" b="0" kern="1200">
                          <a:solidFill>
                            <a:schemeClr val="dk1"/>
                          </a:solidFill>
                          <a:latin typeface="+mn-lt"/>
                          <a:ea typeface="+mn-ea"/>
                          <a:cs typeface="+mn-cs"/>
                        </a:rPr>
                        <a:t>VRF</a:t>
                      </a: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200" b="0" kern="1200">
                          <a:solidFill>
                            <a:schemeClr val="dk1"/>
                          </a:solidFill>
                          <a:latin typeface="+mn-lt"/>
                          <a:ea typeface="+mn-ea"/>
                          <a:cs typeface="+mn-cs"/>
                        </a:rPr>
                        <a:t>PTAC</a:t>
                      </a: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a:solidFill>
                          <a:schemeClr val="dk1"/>
                        </a:solidFill>
                        <a:latin typeface="+mn-lt"/>
                        <a:ea typeface="+mn-ea"/>
                        <a:cs typeface="+mn-cs"/>
                      </a:endParaRPr>
                    </a:p>
                  </a:txBody>
                  <a:tcPr marR="7620" marT="7620" marB="0" anchor="ctr"/>
                </a:tc>
                <a:extLst>
                  <a:ext uri="{0D108BD9-81ED-4DB2-BD59-A6C34878D82A}">
                    <a16:rowId xmlns:a16="http://schemas.microsoft.com/office/drawing/2014/main" val="3667524673"/>
                  </a:ext>
                </a:extLst>
              </a:tr>
              <a:tr h="1430065">
                <a:tc>
                  <a:txBody>
                    <a:bodyPr/>
                    <a:lstStyle/>
                    <a:p>
                      <a:pPr marL="0" algn="ctr" defTabSz="914400" rtl="0" eaLnBrk="1" fontAlgn="ctr" latinLnBrk="0" hangingPunct="1">
                        <a:lnSpc>
                          <a:spcPct val="150000"/>
                        </a:lnSpc>
                      </a:pPr>
                      <a:r>
                        <a:rPr lang="en-US" sz="1200" b="1" kern="1200">
                          <a:solidFill>
                            <a:schemeClr val="dk1"/>
                          </a:solidFill>
                          <a:latin typeface="+mn-lt"/>
                          <a:ea typeface="+mn-ea"/>
                          <a:cs typeface="+mn-cs"/>
                        </a:rPr>
                        <a:t>Low Probability</a:t>
                      </a:r>
                    </a:p>
                  </a:txBody>
                  <a:tcPr marR="7620" marT="7620" marB="0" anchor="ctr"/>
                </a:tc>
                <a:tc>
                  <a:txBody>
                    <a:bodyPr/>
                    <a:lstStyle/>
                    <a:p>
                      <a:pPr marL="0" indent="0" algn="ctr" defTabSz="914400" rtl="0" eaLnBrk="1" fontAlgn="t" latinLnBrk="0" hangingPunct="1">
                        <a:lnSpc>
                          <a:spcPct val="100000"/>
                        </a:lnSpc>
                        <a:buFont typeface="Arial" panose="020B0604020202020204" pitchFamily="34" charset="0"/>
                        <a:buNone/>
                      </a:pPr>
                      <a:r>
                        <a:rPr lang="en-US" sz="1200"/>
                        <a:t>Any system where leakage of refrigerant </a:t>
                      </a:r>
                      <a:r>
                        <a:rPr lang="en-US" sz="1200" b="1"/>
                        <a:t>cannot enter the occupied space</a:t>
                      </a:r>
                      <a:r>
                        <a:rPr lang="en-US" sz="1200"/>
                        <a:t>. </a:t>
                      </a:r>
                      <a:endParaRPr lang="en-US" sz="1200" b="0" kern="1200">
                        <a:solidFill>
                          <a:schemeClr val="dk1"/>
                        </a:solidFill>
                        <a:latin typeface="+mn-lt"/>
                        <a:ea typeface="+mn-ea"/>
                        <a:cs typeface="+mn-cs"/>
                      </a:endParaRPr>
                    </a:p>
                  </a:txBody>
                  <a:tcPr marR="7620" marT="7620" marB="0" anchor="ctr"/>
                </a:tc>
                <a:tc>
                  <a:txBody>
                    <a:bodyPr/>
                    <a:lstStyle/>
                    <a:p>
                      <a:pPr marL="0" indent="0" algn="l" defTabSz="914400" rtl="0" eaLnBrk="1" fontAlgn="t" latinLnBrk="0" hangingPunct="1">
                        <a:lnSpc>
                          <a:spcPct val="100000"/>
                        </a:lnSpc>
                        <a:buFont typeface="Arial" panose="020B0604020202020204" pitchFamily="34" charset="0"/>
                        <a:buNone/>
                      </a:pPr>
                      <a:r>
                        <a:rPr lang="en-US" sz="1200" b="1" kern="1200" dirty="0">
                          <a:solidFill>
                            <a:schemeClr val="dk1"/>
                          </a:solidFill>
                          <a:latin typeface="+mn-lt"/>
                          <a:ea typeface="+mn-ea"/>
                          <a:cs typeface="+mn-cs"/>
                        </a:rPr>
                        <a:t>Indirect closed systems</a:t>
                      </a:r>
                    </a:p>
                    <a:p>
                      <a:pPr marL="171450" indent="-171450" algn="l" defTabSz="914400" rtl="0" eaLnBrk="1" fontAlgn="t" latinLnBrk="0" hangingPunct="1">
                        <a:lnSpc>
                          <a:spcPct val="100000"/>
                        </a:lnSpc>
                        <a:buFont typeface="Arial" panose="020B0604020202020204" pitchFamily="34" charset="0"/>
                        <a:buChar char="•"/>
                      </a:pPr>
                      <a:r>
                        <a:rPr lang="en-US" sz="1200" b="0" kern="1200" dirty="0">
                          <a:solidFill>
                            <a:schemeClr val="dk1"/>
                          </a:solidFill>
                          <a:latin typeface="+mn-lt"/>
                          <a:ea typeface="+mn-ea"/>
                          <a:cs typeface="+mn-cs"/>
                        </a:rPr>
                        <a:t>Water-cooled chiller in machinery room</a:t>
                      </a:r>
                    </a:p>
                    <a:p>
                      <a:pPr marL="171450" indent="-171450" algn="l" defTabSz="914400" rtl="0" eaLnBrk="1" fontAlgn="t" latinLnBrk="0" hangingPunct="1">
                        <a:lnSpc>
                          <a:spcPct val="100000"/>
                        </a:lnSpc>
                        <a:buFont typeface="Arial" panose="020B0604020202020204" pitchFamily="34" charset="0"/>
                        <a:buChar char="•"/>
                      </a:pPr>
                      <a:r>
                        <a:rPr lang="en-US" sz="1200" b="0" kern="1200" dirty="0">
                          <a:solidFill>
                            <a:schemeClr val="dk1"/>
                          </a:solidFill>
                          <a:latin typeface="+mn-lt"/>
                          <a:ea typeface="+mn-ea"/>
                          <a:cs typeface="+mn-cs"/>
                        </a:rPr>
                        <a:t>Air-cooled chiller outdoors</a:t>
                      </a:r>
                    </a:p>
                    <a:p>
                      <a:pPr marL="171450" indent="-171450" algn="l" defTabSz="914400" rtl="0" eaLnBrk="1" fontAlgn="t" latinLnBrk="0" hangingPunct="1">
                        <a:lnSpc>
                          <a:spcPct val="100000"/>
                        </a:lnSpc>
                        <a:buFont typeface="Arial" panose="020B0604020202020204" pitchFamily="34" charset="0"/>
                        <a:buChar char="•"/>
                      </a:pPr>
                      <a:r>
                        <a:rPr lang="en-US" sz="1200" b="0" kern="1200" dirty="0">
                          <a:solidFill>
                            <a:schemeClr val="dk1"/>
                          </a:solidFill>
                          <a:latin typeface="+mn-lt"/>
                          <a:ea typeface="+mn-ea"/>
                          <a:cs typeface="+mn-cs"/>
                        </a:rPr>
                        <a:t>Water-to-water heat pump in machinery room</a:t>
                      </a:r>
                    </a:p>
                  </a:txBody>
                  <a:tcPr marR="7620" marT="7620" marB="0" anchor="ctr"/>
                </a:tc>
                <a:extLst>
                  <a:ext uri="{0D108BD9-81ED-4DB2-BD59-A6C34878D82A}">
                    <a16:rowId xmlns:a16="http://schemas.microsoft.com/office/drawing/2014/main" val="3346495095"/>
                  </a:ext>
                </a:extLst>
              </a:tr>
            </a:tbl>
          </a:graphicData>
        </a:graphic>
      </p:graphicFrame>
      <p:sp>
        <p:nvSpPr>
          <p:cNvPr id="4" name="Oval 3">
            <a:extLst>
              <a:ext uri="{FF2B5EF4-FFF2-40B4-BE49-F238E27FC236}">
                <a16:creationId xmlns:a16="http://schemas.microsoft.com/office/drawing/2014/main" id="{9DC40A74-C3C7-5A68-02E6-911D2B137D95}"/>
              </a:ext>
            </a:extLst>
          </p:cNvPr>
          <p:cNvSpPr/>
          <p:nvPr/>
        </p:nvSpPr>
        <p:spPr>
          <a:xfrm>
            <a:off x="8616820" y="443200"/>
            <a:ext cx="285136" cy="260555"/>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B</a:t>
            </a:r>
          </a:p>
        </p:txBody>
      </p:sp>
    </p:spTree>
    <p:extLst>
      <p:ext uri="{BB962C8B-B14F-4D97-AF65-F5344CB8AC3E}">
        <p14:creationId xmlns:p14="http://schemas.microsoft.com/office/powerpoint/2010/main" val="37723938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FD121-F488-A027-2B1C-8B843FB117BD}"/>
              </a:ext>
            </a:extLst>
          </p:cNvPr>
          <p:cNvSpPr>
            <a:spLocks noGrp="1"/>
          </p:cNvSpPr>
          <p:nvPr>
            <p:ph type="title"/>
          </p:nvPr>
        </p:nvSpPr>
        <p:spPr/>
        <p:txBody>
          <a:bodyPr/>
          <a:lstStyle/>
          <a:p>
            <a:r>
              <a:rPr lang="en-US"/>
              <a:t>How Will ASHRAE 15-2022 Requirements Impact You?</a:t>
            </a:r>
          </a:p>
        </p:txBody>
      </p:sp>
      <p:sp>
        <p:nvSpPr>
          <p:cNvPr id="4" name="Content Placeholder 3">
            <a:extLst>
              <a:ext uri="{FF2B5EF4-FFF2-40B4-BE49-F238E27FC236}">
                <a16:creationId xmlns:a16="http://schemas.microsoft.com/office/drawing/2014/main" id="{69B5BEFE-3AC7-7912-C823-C494CB49A85B}"/>
              </a:ext>
            </a:extLst>
          </p:cNvPr>
          <p:cNvSpPr>
            <a:spLocks noGrp="1"/>
          </p:cNvSpPr>
          <p:nvPr>
            <p:ph sz="quarter" idx="18"/>
          </p:nvPr>
        </p:nvSpPr>
        <p:spPr>
          <a:xfrm>
            <a:off x="221886" y="722458"/>
            <a:ext cx="4959714" cy="4032422"/>
          </a:xfrm>
        </p:spPr>
        <p:txBody>
          <a:bodyPr/>
          <a:lstStyle/>
          <a:p>
            <a:pPr marL="6350" lvl="1" indent="0">
              <a:buNone/>
            </a:pPr>
            <a:r>
              <a:rPr lang="en-US" b="1">
                <a:solidFill>
                  <a:schemeClr val="tx2"/>
                </a:solidFill>
              </a:rPr>
              <a:t>System Design </a:t>
            </a:r>
          </a:p>
          <a:p>
            <a:pPr lvl="1"/>
            <a:r>
              <a:rPr lang="en-US"/>
              <a:t>Unit refrigerant charge must be checked against the volume of the spaces it serves </a:t>
            </a:r>
          </a:p>
          <a:p>
            <a:pPr lvl="2"/>
            <a:r>
              <a:rPr lang="en-US"/>
              <a:t>Differs by occupancy type and refrigerant safety group</a:t>
            </a:r>
          </a:p>
          <a:p>
            <a:pPr lvl="2"/>
            <a:r>
              <a:rPr lang="en-US"/>
              <a:t>Both occupied and non-occupied spaces for A2Ls</a:t>
            </a:r>
          </a:p>
          <a:p>
            <a:pPr lvl="2"/>
            <a:r>
              <a:rPr lang="en-US"/>
              <a:t>Spaces with refrigerant piping must be included (some exceptions apply)</a:t>
            </a:r>
          </a:p>
          <a:p>
            <a:pPr lvl="1"/>
            <a:r>
              <a:rPr lang="en-US"/>
              <a:t>Restrictions on type of system or refrigerant used in certain areas </a:t>
            </a:r>
          </a:p>
          <a:p>
            <a:pPr lvl="2"/>
            <a:r>
              <a:rPr lang="en-US"/>
              <a:t>E.g. lobbies, public corridors</a:t>
            </a:r>
          </a:p>
          <a:p>
            <a:pPr lvl="1"/>
            <a:r>
              <a:rPr lang="en-US"/>
              <a:t>Refrigerant piping that passes through spaces may require special testing and/or construction</a:t>
            </a:r>
          </a:p>
        </p:txBody>
      </p:sp>
      <p:pic>
        <p:nvPicPr>
          <p:cNvPr id="6" name="Picture 5" descr="Break area in corporate office building">
            <a:extLst>
              <a:ext uri="{FF2B5EF4-FFF2-40B4-BE49-F238E27FC236}">
                <a16:creationId xmlns:a16="http://schemas.microsoft.com/office/drawing/2014/main" id="{6284701B-2EE6-7200-826B-6811834103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5725" y="721401"/>
            <a:ext cx="2953105" cy="1968736"/>
          </a:xfrm>
          <a:prstGeom prst="rect">
            <a:avLst/>
          </a:prstGeom>
        </p:spPr>
      </p:pic>
      <p:pic>
        <p:nvPicPr>
          <p:cNvPr id="8" name="Picture 7" descr="Hospital bed in a room">
            <a:extLst>
              <a:ext uri="{FF2B5EF4-FFF2-40B4-BE49-F238E27FC236}">
                <a16:creationId xmlns:a16="http://schemas.microsoft.com/office/drawing/2014/main" id="{CD761703-DF91-2839-66B9-9E82F13353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5725" y="2994415"/>
            <a:ext cx="2953105" cy="1971675"/>
          </a:xfrm>
          <a:prstGeom prst="rect">
            <a:avLst/>
          </a:prstGeom>
        </p:spPr>
      </p:pic>
      <p:sp>
        <p:nvSpPr>
          <p:cNvPr id="9" name="TextBox 8">
            <a:extLst>
              <a:ext uri="{FF2B5EF4-FFF2-40B4-BE49-F238E27FC236}">
                <a16:creationId xmlns:a16="http://schemas.microsoft.com/office/drawing/2014/main" id="{8C43810A-7857-5C37-7E4A-C7EF65AA8DF5}"/>
              </a:ext>
            </a:extLst>
          </p:cNvPr>
          <p:cNvSpPr txBox="1"/>
          <p:nvPr/>
        </p:nvSpPr>
        <p:spPr>
          <a:xfrm>
            <a:off x="5699447" y="453474"/>
            <a:ext cx="3009383" cy="307777"/>
          </a:xfrm>
          <a:prstGeom prst="rect">
            <a:avLst/>
          </a:prstGeom>
          <a:noFill/>
        </p:spPr>
        <p:txBody>
          <a:bodyPr wrap="square">
            <a:spAutoFit/>
          </a:bodyPr>
          <a:lstStyle/>
          <a:p>
            <a:pPr>
              <a:spcAft>
                <a:spcPts val="400"/>
              </a:spcAft>
            </a:pPr>
            <a:r>
              <a:rPr lang="en-US" sz="1400" b="1">
                <a:solidFill>
                  <a:schemeClr val="tx2"/>
                </a:solidFill>
              </a:rPr>
              <a:t>Lobbies</a:t>
            </a:r>
          </a:p>
        </p:txBody>
      </p:sp>
      <p:sp>
        <p:nvSpPr>
          <p:cNvPr id="10" name="TextBox 9">
            <a:extLst>
              <a:ext uri="{FF2B5EF4-FFF2-40B4-BE49-F238E27FC236}">
                <a16:creationId xmlns:a16="http://schemas.microsoft.com/office/drawing/2014/main" id="{961CE21A-FE90-AAFC-08EE-342879BA45E2}"/>
              </a:ext>
            </a:extLst>
          </p:cNvPr>
          <p:cNvSpPr txBox="1"/>
          <p:nvPr/>
        </p:nvSpPr>
        <p:spPr>
          <a:xfrm>
            <a:off x="5699447" y="2726488"/>
            <a:ext cx="3009383" cy="307777"/>
          </a:xfrm>
          <a:prstGeom prst="rect">
            <a:avLst/>
          </a:prstGeom>
          <a:noFill/>
        </p:spPr>
        <p:txBody>
          <a:bodyPr wrap="square">
            <a:spAutoFit/>
          </a:bodyPr>
          <a:lstStyle/>
          <a:p>
            <a:pPr>
              <a:spcAft>
                <a:spcPts val="400"/>
              </a:spcAft>
            </a:pPr>
            <a:r>
              <a:rPr lang="en-US" sz="1400" b="1">
                <a:solidFill>
                  <a:schemeClr val="tx2"/>
                </a:solidFill>
              </a:rPr>
              <a:t>Institutional Occupancies</a:t>
            </a:r>
          </a:p>
        </p:txBody>
      </p:sp>
    </p:spTree>
    <p:extLst>
      <p:ext uri="{BB962C8B-B14F-4D97-AF65-F5344CB8AC3E}">
        <p14:creationId xmlns:p14="http://schemas.microsoft.com/office/powerpoint/2010/main" val="7138421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FD121-F488-A027-2B1C-8B843FB117BD}"/>
              </a:ext>
            </a:extLst>
          </p:cNvPr>
          <p:cNvSpPr>
            <a:spLocks noGrp="1"/>
          </p:cNvSpPr>
          <p:nvPr>
            <p:ph type="title"/>
          </p:nvPr>
        </p:nvSpPr>
        <p:spPr/>
        <p:txBody>
          <a:bodyPr/>
          <a:lstStyle/>
          <a:p>
            <a:r>
              <a:rPr lang="en-US"/>
              <a:t>How Will ASHRAE 15-2022 Requirements Impact You?</a:t>
            </a:r>
          </a:p>
        </p:txBody>
      </p:sp>
      <p:sp>
        <p:nvSpPr>
          <p:cNvPr id="4" name="Content Placeholder 3">
            <a:extLst>
              <a:ext uri="{FF2B5EF4-FFF2-40B4-BE49-F238E27FC236}">
                <a16:creationId xmlns:a16="http://schemas.microsoft.com/office/drawing/2014/main" id="{69B5BEFE-3AC7-7912-C823-C494CB49A85B}"/>
              </a:ext>
            </a:extLst>
          </p:cNvPr>
          <p:cNvSpPr>
            <a:spLocks noGrp="1"/>
          </p:cNvSpPr>
          <p:nvPr>
            <p:ph sz="quarter" idx="18"/>
          </p:nvPr>
        </p:nvSpPr>
        <p:spPr>
          <a:xfrm>
            <a:off x="221885" y="722458"/>
            <a:ext cx="4095310" cy="4032422"/>
          </a:xfrm>
        </p:spPr>
        <p:txBody>
          <a:bodyPr/>
          <a:lstStyle/>
          <a:p>
            <a:pPr marL="0" indent="0">
              <a:buNone/>
            </a:pPr>
            <a:r>
              <a:rPr lang="en-US" b="1">
                <a:solidFill>
                  <a:schemeClr val="tx2"/>
                </a:solidFill>
              </a:rPr>
              <a:t>Installation / Controls Integration:</a:t>
            </a:r>
          </a:p>
          <a:p>
            <a:pPr marL="0" indent="0">
              <a:buNone/>
            </a:pPr>
            <a:r>
              <a:rPr lang="en-US"/>
              <a:t>Units may require a ‘Refrigerant Detection System’ (RDS) or ‘Release Mitigation Controls’</a:t>
            </a:r>
          </a:p>
          <a:p>
            <a:pPr lvl="1"/>
            <a:r>
              <a:rPr lang="en-US"/>
              <a:t>Hardware is required to complete certain functions and </a:t>
            </a:r>
            <a:r>
              <a:rPr lang="en-US" b="1"/>
              <a:t>output specific signals</a:t>
            </a:r>
          </a:p>
          <a:p>
            <a:pPr lvl="1"/>
            <a:r>
              <a:rPr lang="en-US" b="1"/>
              <a:t>Installers may need to connect these signals </a:t>
            </a:r>
            <a:r>
              <a:rPr lang="en-US"/>
              <a:t>to other parts of the HVAC system</a:t>
            </a:r>
          </a:p>
          <a:p>
            <a:pPr lvl="2"/>
            <a:r>
              <a:rPr lang="en-US">
                <a:solidFill>
                  <a:schemeClr val="tx1"/>
                </a:solidFill>
              </a:rPr>
              <a:t>e.g. dampers, ventilation fans, electrical interlocks, release mitigation controls, </a:t>
            </a:r>
            <a:r>
              <a:rPr lang="en-US" err="1">
                <a:solidFill>
                  <a:schemeClr val="tx1"/>
                </a:solidFill>
              </a:rPr>
              <a:t>etc</a:t>
            </a:r>
            <a:endParaRPr lang="en-US">
              <a:solidFill>
                <a:schemeClr val="tx1"/>
              </a:solidFill>
            </a:endParaRPr>
          </a:p>
          <a:p>
            <a:pPr lvl="1"/>
            <a:r>
              <a:rPr lang="en-US"/>
              <a:t>Release Mitigation Controls:</a:t>
            </a:r>
          </a:p>
          <a:p>
            <a:pPr lvl="2"/>
            <a:r>
              <a:rPr lang="en-US"/>
              <a:t>Connected to RDS</a:t>
            </a:r>
          </a:p>
          <a:p>
            <a:pPr lvl="2"/>
            <a:r>
              <a:rPr lang="en-US"/>
              <a:t>Limits amount of refrigerant that can leak</a:t>
            </a:r>
          </a:p>
          <a:p>
            <a:pPr lvl="2"/>
            <a:r>
              <a:rPr lang="en-US"/>
              <a:t>Mostly used on smaller split systems, limited to indoor units of 5 Tons or smaller</a:t>
            </a:r>
          </a:p>
          <a:p>
            <a:pPr lvl="2"/>
            <a:endParaRPr lang="en-US">
              <a:solidFill>
                <a:schemeClr val="tx1"/>
              </a:solidFill>
            </a:endParaRPr>
          </a:p>
          <a:p>
            <a:pPr marL="174625" lvl="2" indent="0">
              <a:buNone/>
            </a:pPr>
            <a:endParaRPr lang="en-US" sz="700"/>
          </a:p>
        </p:txBody>
      </p:sp>
      <p:pic>
        <p:nvPicPr>
          <p:cNvPr id="3" name="Picture 2">
            <a:extLst>
              <a:ext uri="{FF2B5EF4-FFF2-40B4-BE49-F238E27FC236}">
                <a16:creationId xmlns:a16="http://schemas.microsoft.com/office/drawing/2014/main" id="{5CB1C29D-BD6B-FF32-36DF-BAF0CAB7BE09}"/>
              </a:ext>
            </a:extLst>
          </p:cNvPr>
          <p:cNvPicPr>
            <a:picLocks noChangeAspect="1"/>
          </p:cNvPicPr>
          <p:nvPr/>
        </p:nvPicPr>
        <p:blipFill>
          <a:blip r:embed="rId3"/>
          <a:stretch>
            <a:fillRect/>
          </a:stretch>
        </p:blipFill>
        <p:spPr>
          <a:xfrm>
            <a:off x="5494048" y="730394"/>
            <a:ext cx="2627334" cy="2040007"/>
          </a:xfrm>
          <a:prstGeom prst="rect">
            <a:avLst/>
          </a:prstGeom>
        </p:spPr>
      </p:pic>
      <p:sp>
        <p:nvSpPr>
          <p:cNvPr id="5" name="Content Placeholder 2">
            <a:extLst>
              <a:ext uri="{FF2B5EF4-FFF2-40B4-BE49-F238E27FC236}">
                <a16:creationId xmlns:a16="http://schemas.microsoft.com/office/drawing/2014/main" id="{48570666-92BB-0C13-A9F1-D045E859EF74}"/>
              </a:ext>
            </a:extLst>
          </p:cNvPr>
          <p:cNvSpPr>
            <a:spLocks noGrp="1"/>
          </p:cNvSpPr>
          <p:nvPr>
            <p:ph sz="quarter" idx="10"/>
          </p:nvPr>
        </p:nvSpPr>
        <p:spPr>
          <a:xfrm>
            <a:off x="5403298" y="497080"/>
            <a:ext cx="2718084" cy="314349"/>
          </a:xfrm>
        </p:spPr>
        <p:txBody>
          <a:bodyPr/>
          <a:lstStyle/>
          <a:p>
            <a:r>
              <a:rPr lang="en-US"/>
              <a:t>Refrigerant Detection System</a:t>
            </a:r>
          </a:p>
        </p:txBody>
      </p:sp>
      <p:pic>
        <p:nvPicPr>
          <p:cNvPr id="6" name="Picture 5">
            <a:extLst>
              <a:ext uri="{FF2B5EF4-FFF2-40B4-BE49-F238E27FC236}">
                <a16:creationId xmlns:a16="http://schemas.microsoft.com/office/drawing/2014/main" id="{CBD5A27D-DA7B-4951-38E7-BD9CD667A068}"/>
              </a:ext>
            </a:extLst>
          </p:cNvPr>
          <p:cNvPicPr>
            <a:picLocks noChangeAspect="1"/>
          </p:cNvPicPr>
          <p:nvPr/>
        </p:nvPicPr>
        <p:blipFill>
          <a:blip r:embed="rId4"/>
          <a:stretch>
            <a:fillRect/>
          </a:stretch>
        </p:blipFill>
        <p:spPr>
          <a:xfrm>
            <a:off x="4317195" y="3129767"/>
            <a:ext cx="4720125" cy="1952625"/>
          </a:xfrm>
          <a:prstGeom prst="rect">
            <a:avLst/>
          </a:prstGeom>
        </p:spPr>
      </p:pic>
      <p:sp>
        <p:nvSpPr>
          <p:cNvPr id="7" name="Content Placeholder 2">
            <a:extLst>
              <a:ext uri="{FF2B5EF4-FFF2-40B4-BE49-F238E27FC236}">
                <a16:creationId xmlns:a16="http://schemas.microsoft.com/office/drawing/2014/main" id="{35657D8F-03DB-2B38-2662-7E40FC120808}"/>
              </a:ext>
            </a:extLst>
          </p:cNvPr>
          <p:cNvSpPr txBox="1">
            <a:spLocks/>
          </p:cNvSpPr>
          <p:nvPr/>
        </p:nvSpPr>
        <p:spPr>
          <a:xfrm>
            <a:off x="5578558" y="2846540"/>
            <a:ext cx="2718084" cy="314349"/>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rgbClr val="555555"/>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rgbClr val="555555"/>
                </a:solidFill>
                <a:latin typeface="+mn-lt"/>
                <a:ea typeface="+mn-ea"/>
                <a:cs typeface="+mn-cs"/>
              </a:defRPr>
            </a:lvl3pPr>
            <a:lvl4pPr marL="0" indent="0" algn="l" defTabSz="914400" rtl="0" eaLnBrk="1" latinLnBrk="0" hangingPunct="1">
              <a:spcBef>
                <a:spcPts val="0"/>
              </a:spcBef>
              <a:spcAft>
                <a:spcPts val="1000"/>
              </a:spcAft>
              <a:buFontTx/>
              <a:buNone/>
              <a:defRPr sz="1400" kern="1200">
                <a:solidFill>
                  <a:srgbClr val="555555"/>
                </a:solidFill>
                <a:latin typeface="+mn-lt"/>
                <a:ea typeface="+mn-ea"/>
                <a:cs typeface="+mn-cs"/>
              </a:defRPr>
            </a:lvl4pPr>
            <a:lvl5pPr marL="1828800" indent="-1828800" algn="ctr" defTabSz="914400" rtl="0" eaLnBrk="1" latinLnBrk="0" hangingPunct="1">
              <a:spcBef>
                <a:spcPts val="0"/>
              </a:spcBef>
              <a:spcAft>
                <a:spcPts val="1000"/>
              </a:spcAft>
              <a:buFontTx/>
              <a:buNone/>
              <a:defRPr sz="14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Release Mitigation Controls</a:t>
            </a:r>
          </a:p>
        </p:txBody>
      </p:sp>
    </p:spTree>
    <p:extLst>
      <p:ext uri="{BB962C8B-B14F-4D97-AF65-F5344CB8AC3E}">
        <p14:creationId xmlns:p14="http://schemas.microsoft.com/office/powerpoint/2010/main" val="41702433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6AB06-AE49-E8B0-DE6B-4BFD79CE73F9}"/>
              </a:ext>
            </a:extLst>
          </p:cNvPr>
          <p:cNvSpPr>
            <a:spLocks noGrp="1"/>
          </p:cNvSpPr>
          <p:nvPr>
            <p:ph type="title"/>
          </p:nvPr>
        </p:nvSpPr>
        <p:spPr/>
        <p:txBody>
          <a:bodyPr/>
          <a:lstStyle/>
          <a:p>
            <a:r>
              <a:rPr lang="en-US"/>
              <a:t>Refrigerant Limits: EDVC Calculation</a:t>
            </a:r>
          </a:p>
        </p:txBody>
      </p:sp>
      <p:pic>
        <p:nvPicPr>
          <p:cNvPr id="14" name="Content Placeholder 13">
            <a:extLst>
              <a:ext uri="{FF2B5EF4-FFF2-40B4-BE49-F238E27FC236}">
                <a16:creationId xmlns:a16="http://schemas.microsoft.com/office/drawing/2014/main" id="{99F4AF0C-012B-2F0A-48CE-9E93AC2362D1}"/>
              </a:ext>
            </a:extLst>
          </p:cNvPr>
          <p:cNvPicPr>
            <a:picLocks noGrp="1" noChangeAspect="1"/>
          </p:cNvPicPr>
          <p:nvPr>
            <p:ph sz="quarter" idx="18"/>
          </p:nvPr>
        </p:nvPicPr>
        <p:blipFill>
          <a:blip r:embed="rId3"/>
          <a:stretch>
            <a:fillRect/>
          </a:stretch>
        </p:blipFill>
        <p:spPr>
          <a:xfrm>
            <a:off x="440055" y="768001"/>
            <a:ext cx="8244840" cy="3831336"/>
          </a:xfrm>
          <a:prstGeom prst="rect">
            <a:avLst/>
          </a:prstGeom>
        </p:spPr>
      </p:pic>
      <p:sp>
        <p:nvSpPr>
          <p:cNvPr id="3" name="Oval 2">
            <a:extLst>
              <a:ext uri="{FF2B5EF4-FFF2-40B4-BE49-F238E27FC236}">
                <a16:creationId xmlns:a16="http://schemas.microsoft.com/office/drawing/2014/main" id="{5501773E-EDAF-8E6F-8650-3BAE13A94BCE}"/>
              </a:ext>
            </a:extLst>
          </p:cNvPr>
          <p:cNvSpPr/>
          <p:nvPr/>
        </p:nvSpPr>
        <p:spPr>
          <a:xfrm>
            <a:off x="8509883" y="495802"/>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1</a:t>
            </a:r>
          </a:p>
        </p:txBody>
      </p:sp>
      <p:pic>
        <p:nvPicPr>
          <p:cNvPr id="5" name="Picture 4" descr="A blue and black rectangle with black letters&#10;&#10;Description automatically generated">
            <a:extLst>
              <a:ext uri="{FF2B5EF4-FFF2-40B4-BE49-F238E27FC236}">
                <a16:creationId xmlns:a16="http://schemas.microsoft.com/office/drawing/2014/main" id="{B08500AF-2E65-C91E-5D33-26F7977BAC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9562" y="1249489"/>
            <a:ext cx="1074495" cy="524412"/>
          </a:xfrm>
          <a:prstGeom prst="rect">
            <a:avLst/>
          </a:prstGeom>
        </p:spPr>
      </p:pic>
      <p:sp>
        <p:nvSpPr>
          <p:cNvPr id="6" name="TextBox 5">
            <a:extLst>
              <a:ext uri="{FF2B5EF4-FFF2-40B4-BE49-F238E27FC236}">
                <a16:creationId xmlns:a16="http://schemas.microsoft.com/office/drawing/2014/main" id="{6234E595-88F7-7210-B395-D73D61D49695}"/>
              </a:ext>
            </a:extLst>
          </p:cNvPr>
          <p:cNvSpPr txBox="1"/>
          <p:nvPr/>
        </p:nvSpPr>
        <p:spPr>
          <a:xfrm>
            <a:off x="3178886" y="3050383"/>
            <a:ext cx="3271922" cy="923330"/>
          </a:xfrm>
          <a:prstGeom prst="rect">
            <a:avLst/>
          </a:prstGeom>
          <a:solidFill>
            <a:schemeClr val="bg1"/>
          </a:solidFill>
        </p:spPr>
        <p:txBody>
          <a:bodyPr wrap="square" rtlCol="0" anchor="ctr">
            <a:spAutoFit/>
          </a:bodyPr>
          <a:lstStyle/>
          <a:p>
            <a:pPr algn="ctr"/>
            <a:r>
              <a:rPr lang="en-US"/>
              <a:t>Commercial Space</a:t>
            </a:r>
          </a:p>
          <a:p>
            <a:pPr algn="ctr"/>
            <a:r>
              <a:rPr lang="en-US"/>
              <a:t>Floor Area = 6,000 sq ft</a:t>
            </a:r>
          </a:p>
          <a:p>
            <a:pPr algn="ctr"/>
            <a:r>
              <a:rPr lang="en-US"/>
              <a:t>Ceiling Height = 10 ft</a:t>
            </a:r>
          </a:p>
        </p:txBody>
      </p:sp>
      <p:sp>
        <p:nvSpPr>
          <p:cNvPr id="7" name="TextBox 6">
            <a:extLst>
              <a:ext uri="{FF2B5EF4-FFF2-40B4-BE49-F238E27FC236}">
                <a16:creationId xmlns:a16="http://schemas.microsoft.com/office/drawing/2014/main" id="{78886391-1E6A-3B29-762D-E40A9DC26D7B}"/>
              </a:ext>
            </a:extLst>
          </p:cNvPr>
          <p:cNvSpPr txBox="1"/>
          <p:nvPr/>
        </p:nvSpPr>
        <p:spPr>
          <a:xfrm>
            <a:off x="3016964" y="929045"/>
            <a:ext cx="3271922" cy="369332"/>
          </a:xfrm>
          <a:prstGeom prst="rect">
            <a:avLst/>
          </a:prstGeom>
          <a:solidFill>
            <a:schemeClr val="bg1"/>
          </a:solidFill>
        </p:spPr>
        <p:txBody>
          <a:bodyPr wrap="square" rtlCol="0" anchor="ctr">
            <a:spAutoFit/>
          </a:bodyPr>
          <a:lstStyle/>
          <a:p>
            <a:pPr algn="ctr"/>
            <a:r>
              <a:rPr lang="en-US"/>
              <a:t>20T HP RTU</a:t>
            </a:r>
          </a:p>
        </p:txBody>
      </p:sp>
    </p:spTree>
    <p:extLst>
      <p:ext uri="{BB962C8B-B14F-4D97-AF65-F5344CB8AC3E}">
        <p14:creationId xmlns:p14="http://schemas.microsoft.com/office/powerpoint/2010/main" val="19683674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72C7FE9-B3EB-292D-2CB9-BCDAAF62A6BA}"/>
              </a:ext>
            </a:extLst>
          </p:cNvPr>
          <p:cNvPicPr>
            <a:picLocks noChangeAspect="1"/>
          </p:cNvPicPr>
          <p:nvPr/>
        </p:nvPicPr>
        <p:blipFill>
          <a:blip r:embed="rId3"/>
          <a:stretch>
            <a:fillRect/>
          </a:stretch>
        </p:blipFill>
        <p:spPr>
          <a:xfrm>
            <a:off x="3479938" y="650449"/>
            <a:ext cx="6199520" cy="2880886"/>
          </a:xfrm>
          <a:prstGeom prst="rect">
            <a:avLst/>
          </a:prstGeom>
        </p:spPr>
      </p:pic>
      <p:sp>
        <p:nvSpPr>
          <p:cNvPr id="2" name="Title 1">
            <a:extLst>
              <a:ext uri="{FF2B5EF4-FFF2-40B4-BE49-F238E27FC236}">
                <a16:creationId xmlns:a16="http://schemas.microsoft.com/office/drawing/2014/main" id="{1606AB06-AE49-E8B0-DE6B-4BFD79CE73F9}"/>
              </a:ext>
            </a:extLst>
          </p:cNvPr>
          <p:cNvSpPr>
            <a:spLocks noGrp="1"/>
          </p:cNvSpPr>
          <p:nvPr>
            <p:ph type="title"/>
          </p:nvPr>
        </p:nvSpPr>
        <p:spPr/>
        <p:txBody>
          <a:bodyPr/>
          <a:lstStyle/>
          <a:p>
            <a:r>
              <a:rPr lang="en-US"/>
              <a:t>Refrigerant Limits: Example EDVC Calculation</a:t>
            </a:r>
          </a:p>
        </p:txBody>
      </p:sp>
      <p:sp>
        <p:nvSpPr>
          <p:cNvPr id="3" name="Content Placeholder 2">
            <a:extLst>
              <a:ext uri="{FF2B5EF4-FFF2-40B4-BE49-F238E27FC236}">
                <a16:creationId xmlns:a16="http://schemas.microsoft.com/office/drawing/2014/main" id="{5B12CD91-2171-BCEC-0947-CD9EA3C0D755}"/>
              </a:ext>
            </a:extLst>
          </p:cNvPr>
          <p:cNvSpPr>
            <a:spLocks noGrp="1"/>
          </p:cNvSpPr>
          <p:nvPr>
            <p:ph sz="quarter" idx="18"/>
          </p:nvPr>
        </p:nvSpPr>
        <p:spPr>
          <a:xfrm>
            <a:off x="221884" y="756358"/>
            <a:ext cx="4185810" cy="3855399"/>
          </a:xfrm>
        </p:spPr>
        <p:txBody>
          <a:bodyPr/>
          <a:lstStyle/>
          <a:p>
            <a:pPr marL="171450" indent="-171450">
              <a:buClr>
                <a:srgbClr val="00B0F0"/>
              </a:buClr>
              <a:buFont typeface="Arial" panose="020B0604020202020204" pitchFamily="34" charset="0"/>
              <a:buChar char="•"/>
            </a:pPr>
            <a:r>
              <a:rPr lang="en-US" sz="1200" b="0">
                <a:solidFill>
                  <a:schemeClr val="tx1"/>
                </a:solidFill>
              </a:rPr>
              <a:t>Identify:</a:t>
            </a:r>
          </a:p>
          <a:p>
            <a:pPr lvl="2"/>
            <a:r>
              <a:rPr lang="en-US" sz="1200"/>
              <a:t>Occupancy classification: </a:t>
            </a:r>
            <a:r>
              <a:rPr lang="en-US" sz="1200" b="1"/>
              <a:t>Commercial, </a:t>
            </a:r>
            <a:r>
              <a:rPr lang="en-US" sz="1200" b="1" i="1" err="1"/>
              <a:t>F</a:t>
            </a:r>
            <a:r>
              <a:rPr lang="en-US" sz="1200" b="1" i="1" baseline="-25000" err="1"/>
              <a:t>occ</a:t>
            </a:r>
            <a:r>
              <a:rPr lang="en-US" sz="1200" b="1" i="1"/>
              <a:t> = 1.0</a:t>
            </a:r>
          </a:p>
          <a:p>
            <a:pPr lvl="2"/>
            <a:r>
              <a:rPr lang="en-US" sz="1200"/>
              <a:t>Refrigeration system classification: </a:t>
            </a:r>
            <a:r>
              <a:rPr lang="en-US" sz="1200" b="1"/>
              <a:t>High probability</a:t>
            </a:r>
          </a:p>
          <a:p>
            <a:pPr marL="171450" indent="-171450">
              <a:buClr>
                <a:srgbClr val="00B0F0"/>
              </a:buClr>
              <a:buFont typeface="Arial" panose="020B0604020202020204" pitchFamily="34" charset="0"/>
              <a:buChar char="•"/>
            </a:pPr>
            <a:r>
              <a:rPr lang="en-US" sz="1200" b="0">
                <a:solidFill>
                  <a:schemeClr val="tx1"/>
                </a:solidFill>
              </a:rPr>
              <a:t>Look up:</a:t>
            </a:r>
          </a:p>
          <a:p>
            <a:pPr lvl="2"/>
            <a:r>
              <a:rPr lang="en-US" sz="1200"/>
              <a:t> Refrigerant LFL in ASHRAE Standard 34, Table 4-1 = </a:t>
            </a:r>
            <a:r>
              <a:rPr lang="en-US" sz="1200" b="1"/>
              <a:t>0.0191 </a:t>
            </a:r>
            <a:r>
              <a:rPr lang="en-US" sz="1200" b="1" err="1"/>
              <a:t>lb</a:t>
            </a:r>
            <a:r>
              <a:rPr lang="en-US" sz="1200" b="1"/>
              <a:t>/ft</a:t>
            </a:r>
            <a:r>
              <a:rPr lang="en-US" sz="1200" b="1" baseline="30000"/>
              <a:t>3</a:t>
            </a:r>
          </a:p>
          <a:p>
            <a:pPr marL="171450" indent="-171450">
              <a:buClr>
                <a:srgbClr val="00B0F0"/>
              </a:buClr>
              <a:buFont typeface="Arial" panose="020B0604020202020204" pitchFamily="34" charset="0"/>
              <a:buChar char="•"/>
            </a:pPr>
            <a:r>
              <a:rPr lang="en-US" sz="1200" b="0">
                <a:solidFill>
                  <a:schemeClr val="tx1"/>
                </a:solidFill>
              </a:rPr>
              <a:t>Determine the releasable refrigerant charge, </a:t>
            </a:r>
            <a:r>
              <a:rPr lang="en-US" sz="1200" b="0" err="1">
                <a:solidFill>
                  <a:schemeClr val="tx1"/>
                </a:solidFill>
              </a:rPr>
              <a:t>m</a:t>
            </a:r>
            <a:r>
              <a:rPr lang="en-US" sz="1200" b="0" baseline="-25000" err="1">
                <a:solidFill>
                  <a:schemeClr val="tx1"/>
                </a:solidFill>
              </a:rPr>
              <a:t>rel</a:t>
            </a:r>
            <a:endParaRPr lang="en-US" sz="1200" b="0" baseline="-25000">
              <a:solidFill>
                <a:schemeClr val="tx1"/>
              </a:solidFill>
            </a:endParaRPr>
          </a:p>
          <a:p>
            <a:pPr lvl="2"/>
            <a:r>
              <a:rPr lang="en-US" sz="1200" b="1" err="1"/>
              <a:t>m</a:t>
            </a:r>
            <a:r>
              <a:rPr lang="en-US" sz="1200" b="1" baseline="-25000" err="1"/>
              <a:t>rel</a:t>
            </a:r>
            <a:r>
              <a:rPr lang="en-US" sz="1200" b="1"/>
              <a:t> = 31.2 </a:t>
            </a:r>
            <a:r>
              <a:rPr lang="en-US" sz="1200" b="1" err="1"/>
              <a:t>lb</a:t>
            </a:r>
            <a:endParaRPr lang="en-US" sz="1200" b="1"/>
          </a:p>
          <a:p>
            <a:pPr lvl="1"/>
            <a:r>
              <a:rPr lang="en-US" sz="1200"/>
              <a:t>Calculate EDVC per ASHRAE Standard 15, Section 7.6.1.1, where unit has air circulation initiated by refrigerant detection</a:t>
            </a:r>
          </a:p>
          <a:p>
            <a:pPr lvl="2"/>
            <a:endParaRPr lang="en-US" sz="1350"/>
          </a:p>
          <a:p>
            <a:endParaRPr lang="en-US" sz="1350"/>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F0E81423-1EB7-E533-4231-2091262EF3E4}"/>
                  </a:ext>
                </a:extLst>
              </p:cNvPr>
              <p:cNvSpPr txBox="1"/>
              <p:nvPr/>
            </p:nvSpPr>
            <p:spPr>
              <a:xfrm>
                <a:off x="415322" y="3903903"/>
                <a:ext cx="3123868" cy="2405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1" i="1" smtClean="0">
                          <a:latin typeface="Cambria Math" panose="02040503050406030204" pitchFamily="18" charset="0"/>
                        </a:rPr>
                        <m:t>𝑬𝑫𝑽𝑪</m:t>
                      </m:r>
                      <m:r>
                        <a:rPr lang="en-US" sz="1600" b="1" i="1" smtClean="0">
                          <a:latin typeface="Cambria Math" panose="02040503050406030204" pitchFamily="18" charset="0"/>
                        </a:rPr>
                        <m:t>=</m:t>
                      </m:r>
                      <m:r>
                        <a:rPr lang="en-US" sz="1600" b="1" i="1" smtClean="0">
                          <a:latin typeface="Cambria Math" panose="02040503050406030204" pitchFamily="18" charset="0"/>
                        </a:rPr>
                        <m:t>𝑽𝒆𝒇𝒇</m:t>
                      </m:r>
                      <m:r>
                        <a:rPr lang="en-US" sz="1600" b="1" i="1" smtClean="0">
                          <a:latin typeface="Cambria Math" panose="02040503050406030204" pitchFamily="18" charset="0"/>
                          <a:ea typeface="Cambria Math" panose="02040503050406030204" pitchFamily="18" charset="0"/>
                        </a:rPr>
                        <m:t>×</m:t>
                      </m:r>
                      <m:r>
                        <a:rPr lang="en-US" sz="1600" b="1" i="1" smtClean="0">
                          <a:latin typeface="Cambria Math" panose="02040503050406030204" pitchFamily="18" charset="0"/>
                          <a:ea typeface="Cambria Math" panose="02040503050406030204" pitchFamily="18" charset="0"/>
                        </a:rPr>
                        <m:t>𝑳𝑭𝑳</m:t>
                      </m:r>
                      <m:r>
                        <a:rPr lang="en-US" sz="1600" b="1" i="1" smtClean="0">
                          <a:latin typeface="Cambria Math" panose="02040503050406030204" pitchFamily="18" charset="0"/>
                          <a:ea typeface="Cambria Math" panose="02040503050406030204" pitchFamily="18" charset="0"/>
                        </a:rPr>
                        <m:t>×</m:t>
                      </m:r>
                      <m:r>
                        <a:rPr lang="en-US" sz="1600" b="1" i="1" smtClean="0">
                          <a:latin typeface="Cambria Math" panose="02040503050406030204" pitchFamily="18" charset="0"/>
                          <a:ea typeface="Cambria Math" panose="02040503050406030204" pitchFamily="18" charset="0"/>
                        </a:rPr>
                        <m:t>𝑪𝑭</m:t>
                      </m:r>
                      <m:r>
                        <a:rPr lang="en-US" sz="1600" b="1" i="1" smtClean="0">
                          <a:latin typeface="Cambria Math" panose="02040503050406030204" pitchFamily="18" charset="0"/>
                          <a:ea typeface="Cambria Math" panose="02040503050406030204" pitchFamily="18" charset="0"/>
                        </a:rPr>
                        <m:t>×</m:t>
                      </m:r>
                      <m:r>
                        <a:rPr lang="en-US" sz="1600" b="1" i="1" smtClean="0">
                          <a:latin typeface="Cambria Math" panose="02040503050406030204" pitchFamily="18" charset="0"/>
                          <a:ea typeface="Cambria Math" panose="02040503050406030204" pitchFamily="18" charset="0"/>
                        </a:rPr>
                        <m:t>𝑭𝒐𝒄𝒄</m:t>
                      </m:r>
                    </m:oMath>
                  </m:oMathPara>
                </a14:m>
                <a:endParaRPr lang="en-US" sz="1600" b="1" baseline="-25000">
                  <a:ea typeface="Cambria Math" panose="02040503050406030204" pitchFamily="18" charset="0"/>
                </a:endParaRPr>
              </a:p>
            </p:txBody>
          </p:sp>
        </mc:Choice>
        <mc:Fallback>
          <p:sp>
            <p:nvSpPr>
              <p:cNvPr id="11" name="TextBox 10">
                <a:extLst>
                  <a:ext uri="{FF2B5EF4-FFF2-40B4-BE49-F238E27FC236}">
                    <a16:creationId xmlns:a16="http://schemas.microsoft.com/office/drawing/2014/main" id="{F0E81423-1EB7-E533-4231-2091262EF3E4}"/>
                  </a:ext>
                </a:extLst>
              </p:cNvPr>
              <p:cNvSpPr txBox="1">
                <a:spLocks noRot="1" noChangeAspect="1" noMove="1" noResize="1" noEditPoints="1" noAdjustHandles="1" noChangeArrowheads="1" noChangeShapeType="1" noTextEdit="1"/>
              </p:cNvSpPr>
              <p:nvPr/>
            </p:nvSpPr>
            <p:spPr>
              <a:xfrm>
                <a:off x="415322" y="3903903"/>
                <a:ext cx="3123868" cy="240579"/>
              </a:xfrm>
              <a:prstGeom prst="rect">
                <a:avLst/>
              </a:prstGeom>
              <a:blipFill>
                <a:blip r:embed="rId4"/>
                <a:stretch>
                  <a:fillRect l="-975" r="-975" b="-375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E8EDBB09-F99E-7C16-ABC3-A9791BDBD151}"/>
                  </a:ext>
                </a:extLst>
              </p:cNvPr>
              <p:cNvSpPr txBox="1"/>
              <p:nvPr/>
            </p:nvSpPr>
            <p:spPr>
              <a:xfrm>
                <a:off x="4216161" y="3898752"/>
                <a:ext cx="4512517" cy="2405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1" i="1" smtClean="0">
                          <a:latin typeface="Cambria Math" panose="02040503050406030204" pitchFamily="18" charset="0"/>
                        </a:rPr>
                        <m:t>𝑬𝑫𝑽𝑪</m:t>
                      </m:r>
                      <m:r>
                        <a:rPr lang="en-US" sz="1600" b="1" i="1" smtClean="0">
                          <a:latin typeface="Cambria Math" panose="02040503050406030204" pitchFamily="18" charset="0"/>
                        </a:rPr>
                        <m:t>=</m:t>
                      </m:r>
                      <m:r>
                        <a:rPr lang="en-US" sz="1600" b="1" i="1" smtClean="0">
                          <a:latin typeface="Cambria Math" panose="02040503050406030204" pitchFamily="18" charset="0"/>
                        </a:rPr>
                        <m:t>𝟔𝟎</m:t>
                      </m:r>
                      <m:r>
                        <a:rPr lang="en-US" sz="1600" b="1" i="1" smtClean="0">
                          <a:latin typeface="Cambria Math" panose="02040503050406030204" pitchFamily="18" charset="0"/>
                        </a:rPr>
                        <m:t>,</m:t>
                      </m:r>
                      <m:r>
                        <a:rPr lang="en-US" sz="1600" b="1" i="1" smtClean="0">
                          <a:latin typeface="Cambria Math" panose="02040503050406030204" pitchFamily="18" charset="0"/>
                        </a:rPr>
                        <m:t>𝟎𝟎𝟎</m:t>
                      </m:r>
                      <m:r>
                        <a:rPr lang="en-US" sz="1600" b="1" i="1" smtClean="0">
                          <a:latin typeface="Cambria Math" panose="02040503050406030204" pitchFamily="18" charset="0"/>
                        </a:rPr>
                        <m:t> </m:t>
                      </m:r>
                      <m:r>
                        <a:rPr lang="en-US" sz="1600" b="1" i="1" smtClean="0">
                          <a:latin typeface="Cambria Math" panose="02040503050406030204" pitchFamily="18" charset="0"/>
                        </a:rPr>
                        <m:t>𝒇𝒕</m:t>
                      </m:r>
                      <m:r>
                        <a:rPr lang="en-US" sz="1600" b="1" i="1" baseline="30000" smtClean="0">
                          <a:latin typeface="Cambria Math" panose="02040503050406030204" pitchFamily="18" charset="0"/>
                        </a:rPr>
                        <m:t>𝟑</m:t>
                      </m:r>
                      <m:r>
                        <a:rPr lang="en-US" sz="1600" b="1" i="1" smtClean="0">
                          <a:latin typeface="Cambria Math" panose="02040503050406030204" pitchFamily="18" charset="0"/>
                          <a:ea typeface="Cambria Math" panose="02040503050406030204" pitchFamily="18" charset="0"/>
                        </a:rPr>
                        <m:t>×</m:t>
                      </m:r>
                      <m:r>
                        <a:rPr lang="en-US" sz="1600" b="1" i="1" smtClean="0">
                          <a:latin typeface="Cambria Math" panose="02040503050406030204" pitchFamily="18" charset="0"/>
                          <a:ea typeface="Cambria Math" panose="02040503050406030204" pitchFamily="18" charset="0"/>
                        </a:rPr>
                        <m:t>𝟎</m:t>
                      </m:r>
                      <m:r>
                        <a:rPr lang="en-US" sz="1600" b="1" i="1" smtClean="0">
                          <a:latin typeface="Cambria Math" panose="02040503050406030204" pitchFamily="18" charset="0"/>
                          <a:ea typeface="Cambria Math" panose="02040503050406030204" pitchFamily="18" charset="0"/>
                        </a:rPr>
                        <m:t>.</m:t>
                      </m:r>
                      <m:r>
                        <a:rPr lang="en-US" sz="1600" b="1" i="1" smtClean="0">
                          <a:latin typeface="Cambria Math" panose="02040503050406030204" pitchFamily="18" charset="0"/>
                          <a:ea typeface="Cambria Math" panose="02040503050406030204" pitchFamily="18" charset="0"/>
                        </a:rPr>
                        <m:t>𝟎𝟏𝟗𝟏</m:t>
                      </m:r>
                      <m:r>
                        <a:rPr lang="en-US" sz="1600" b="1" i="1" smtClean="0">
                          <a:latin typeface="Cambria Math" panose="02040503050406030204" pitchFamily="18" charset="0"/>
                          <a:ea typeface="Cambria Math" panose="02040503050406030204" pitchFamily="18" charset="0"/>
                        </a:rPr>
                        <m:t>𝒍𝒃</m:t>
                      </m:r>
                      <m:r>
                        <a:rPr lang="en-US" sz="1600" b="1" i="1" smtClean="0">
                          <a:latin typeface="Cambria Math" panose="02040503050406030204" pitchFamily="18" charset="0"/>
                          <a:ea typeface="Cambria Math" panose="02040503050406030204" pitchFamily="18" charset="0"/>
                        </a:rPr>
                        <m:t>/</m:t>
                      </m:r>
                      <m:r>
                        <a:rPr lang="en-US" sz="1600" b="1" i="1" smtClean="0">
                          <a:latin typeface="Cambria Math" panose="02040503050406030204" pitchFamily="18" charset="0"/>
                          <a:ea typeface="Cambria Math" panose="02040503050406030204" pitchFamily="18" charset="0"/>
                        </a:rPr>
                        <m:t>𝒇𝒕</m:t>
                      </m:r>
                      <m:r>
                        <a:rPr lang="en-US" sz="1600" b="1" i="1" baseline="30000" smtClean="0">
                          <a:latin typeface="Cambria Math" panose="02040503050406030204" pitchFamily="18" charset="0"/>
                          <a:ea typeface="Cambria Math" panose="02040503050406030204" pitchFamily="18" charset="0"/>
                        </a:rPr>
                        <m:t>𝟑</m:t>
                      </m:r>
                      <m:r>
                        <a:rPr lang="en-US" sz="1600" b="1" i="1" smtClean="0">
                          <a:latin typeface="Cambria Math" panose="02040503050406030204" pitchFamily="18" charset="0"/>
                          <a:ea typeface="Cambria Math" panose="02040503050406030204" pitchFamily="18" charset="0"/>
                        </a:rPr>
                        <m:t>×</m:t>
                      </m:r>
                      <m:r>
                        <a:rPr lang="en-US" sz="1600" b="1" i="1" smtClean="0">
                          <a:latin typeface="Cambria Math" panose="02040503050406030204" pitchFamily="18" charset="0"/>
                          <a:ea typeface="Cambria Math" panose="02040503050406030204" pitchFamily="18" charset="0"/>
                        </a:rPr>
                        <m:t>𝟎</m:t>
                      </m:r>
                      <m:r>
                        <a:rPr lang="en-US" sz="1600" b="1" i="1" smtClean="0">
                          <a:latin typeface="Cambria Math" panose="02040503050406030204" pitchFamily="18" charset="0"/>
                          <a:ea typeface="Cambria Math" panose="02040503050406030204" pitchFamily="18" charset="0"/>
                        </a:rPr>
                        <m:t>.</m:t>
                      </m:r>
                      <m:r>
                        <a:rPr lang="en-US" sz="1600" b="1" i="1" smtClean="0">
                          <a:latin typeface="Cambria Math" panose="02040503050406030204" pitchFamily="18" charset="0"/>
                          <a:ea typeface="Cambria Math" panose="02040503050406030204" pitchFamily="18" charset="0"/>
                        </a:rPr>
                        <m:t>𝟓</m:t>
                      </m:r>
                      <m:r>
                        <a:rPr lang="en-US" sz="1600" b="1" i="1" smtClean="0">
                          <a:latin typeface="Cambria Math" panose="02040503050406030204" pitchFamily="18" charset="0"/>
                          <a:ea typeface="Cambria Math" panose="02040503050406030204" pitchFamily="18" charset="0"/>
                        </a:rPr>
                        <m:t>×</m:t>
                      </m:r>
                      <m:r>
                        <a:rPr lang="en-US" sz="1600" b="1" i="1" smtClean="0">
                          <a:latin typeface="Cambria Math" panose="02040503050406030204" pitchFamily="18" charset="0"/>
                          <a:ea typeface="Cambria Math" panose="02040503050406030204" pitchFamily="18" charset="0"/>
                        </a:rPr>
                        <m:t>𝟏</m:t>
                      </m:r>
                      <m:r>
                        <a:rPr lang="en-US" sz="1600" b="1" i="1" smtClean="0">
                          <a:latin typeface="Cambria Math" panose="02040503050406030204" pitchFamily="18" charset="0"/>
                          <a:ea typeface="Cambria Math" panose="02040503050406030204" pitchFamily="18" charset="0"/>
                        </a:rPr>
                        <m:t>.</m:t>
                      </m:r>
                      <m:r>
                        <a:rPr lang="en-US" sz="1600" b="1" i="1" smtClean="0">
                          <a:latin typeface="Cambria Math" panose="02040503050406030204" pitchFamily="18" charset="0"/>
                          <a:ea typeface="Cambria Math" panose="02040503050406030204" pitchFamily="18" charset="0"/>
                        </a:rPr>
                        <m:t>𝟎</m:t>
                      </m:r>
                    </m:oMath>
                  </m:oMathPara>
                </a14:m>
                <a:endParaRPr lang="en-US" sz="1600" b="1" baseline="-25000">
                  <a:ea typeface="Cambria Math" panose="02040503050406030204" pitchFamily="18" charset="0"/>
                </a:endParaRPr>
              </a:p>
            </p:txBody>
          </p:sp>
        </mc:Choice>
        <mc:Fallback>
          <p:sp>
            <p:nvSpPr>
              <p:cNvPr id="12" name="TextBox 11">
                <a:extLst>
                  <a:ext uri="{FF2B5EF4-FFF2-40B4-BE49-F238E27FC236}">
                    <a16:creationId xmlns:a16="http://schemas.microsoft.com/office/drawing/2014/main" id="{E8EDBB09-F99E-7C16-ABC3-A9791BDBD151}"/>
                  </a:ext>
                </a:extLst>
              </p:cNvPr>
              <p:cNvSpPr txBox="1">
                <a:spLocks noRot="1" noChangeAspect="1" noMove="1" noResize="1" noEditPoints="1" noAdjustHandles="1" noChangeArrowheads="1" noChangeShapeType="1" noTextEdit="1"/>
              </p:cNvSpPr>
              <p:nvPr/>
            </p:nvSpPr>
            <p:spPr>
              <a:xfrm>
                <a:off x="4216161" y="3898752"/>
                <a:ext cx="4512517" cy="240579"/>
              </a:xfrm>
              <a:prstGeom prst="rect">
                <a:avLst/>
              </a:prstGeom>
              <a:blipFill>
                <a:blip r:embed="rId5"/>
                <a:stretch>
                  <a:fillRect l="-676" r="-541" b="-3846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B5981920-64FE-4F73-59DA-D40B8D803F6D}"/>
                  </a:ext>
                </a:extLst>
              </p:cNvPr>
              <p:cNvSpPr txBox="1"/>
              <p:nvPr/>
            </p:nvSpPr>
            <p:spPr>
              <a:xfrm>
                <a:off x="400808" y="4167604"/>
                <a:ext cx="1471750" cy="2405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1" i="1" smtClean="0">
                          <a:solidFill>
                            <a:schemeClr val="tx2"/>
                          </a:solidFill>
                          <a:latin typeface="Cambria Math" panose="02040503050406030204" pitchFamily="18" charset="0"/>
                        </a:rPr>
                        <m:t>𝑬𝑫𝑽𝑪</m:t>
                      </m:r>
                      <m:r>
                        <a:rPr lang="en-US" sz="1600" b="1" i="1" smtClean="0">
                          <a:solidFill>
                            <a:schemeClr val="tx2"/>
                          </a:solidFill>
                          <a:latin typeface="Cambria Math" panose="02040503050406030204" pitchFamily="18" charset="0"/>
                        </a:rPr>
                        <m:t>=</m:t>
                      </m:r>
                      <m:r>
                        <a:rPr lang="en-US" sz="1600" b="1" i="1" smtClean="0">
                          <a:solidFill>
                            <a:schemeClr val="tx2"/>
                          </a:solidFill>
                          <a:latin typeface="Cambria Math" panose="02040503050406030204" pitchFamily="18" charset="0"/>
                        </a:rPr>
                        <m:t>𝟓𝟕𝟑</m:t>
                      </m:r>
                      <m:r>
                        <a:rPr lang="en-US" sz="1600" b="1" i="1" smtClean="0">
                          <a:solidFill>
                            <a:schemeClr val="tx2"/>
                          </a:solidFill>
                          <a:latin typeface="Cambria Math" panose="02040503050406030204" pitchFamily="18" charset="0"/>
                        </a:rPr>
                        <m:t> </m:t>
                      </m:r>
                      <m:r>
                        <a:rPr lang="en-US" sz="1600" b="1" i="1" smtClean="0">
                          <a:solidFill>
                            <a:schemeClr val="tx2"/>
                          </a:solidFill>
                          <a:latin typeface="Cambria Math" panose="02040503050406030204" pitchFamily="18" charset="0"/>
                        </a:rPr>
                        <m:t>𝒍𝒃</m:t>
                      </m:r>
                    </m:oMath>
                  </m:oMathPara>
                </a14:m>
                <a:endParaRPr lang="en-US" sz="1600" b="1" baseline="-25000">
                  <a:solidFill>
                    <a:schemeClr val="tx2"/>
                  </a:solidFill>
                  <a:ea typeface="Cambria Math" panose="02040503050406030204" pitchFamily="18" charset="0"/>
                </a:endParaRPr>
              </a:p>
            </p:txBody>
          </p:sp>
        </mc:Choice>
        <mc:Fallback>
          <p:sp>
            <p:nvSpPr>
              <p:cNvPr id="14" name="TextBox 13">
                <a:extLst>
                  <a:ext uri="{FF2B5EF4-FFF2-40B4-BE49-F238E27FC236}">
                    <a16:creationId xmlns:a16="http://schemas.microsoft.com/office/drawing/2014/main" id="{B5981920-64FE-4F73-59DA-D40B8D803F6D}"/>
                  </a:ext>
                </a:extLst>
              </p:cNvPr>
              <p:cNvSpPr txBox="1">
                <a:spLocks noRot="1" noChangeAspect="1" noMove="1" noResize="1" noEditPoints="1" noAdjustHandles="1" noChangeArrowheads="1" noChangeShapeType="1" noTextEdit="1"/>
              </p:cNvSpPr>
              <p:nvPr/>
            </p:nvSpPr>
            <p:spPr>
              <a:xfrm>
                <a:off x="400808" y="4167604"/>
                <a:ext cx="1471750" cy="240579"/>
              </a:xfrm>
              <a:prstGeom prst="rect">
                <a:avLst/>
              </a:prstGeom>
              <a:blipFill>
                <a:blip r:embed="rId6"/>
                <a:stretch>
                  <a:fillRect l="-3320" r="-3320" b="-12821"/>
                </a:stretch>
              </a:blipFill>
            </p:spPr>
            <p:txBody>
              <a:bodyPr/>
              <a:lstStyle/>
              <a:p>
                <a:r>
                  <a:rPr lang="en-US">
                    <a:noFill/>
                  </a:rPr>
                  <a:t> </a:t>
                </a:r>
              </a:p>
            </p:txBody>
          </p:sp>
        </mc:Fallback>
      </mc:AlternateContent>
      <p:sp>
        <p:nvSpPr>
          <p:cNvPr id="4" name="Oval 3">
            <a:extLst>
              <a:ext uri="{FF2B5EF4-FFF2-40B4-BE49-F238E27FC236}">
                <a16:creationId xmlns:a16="http://schemas.microsoft.com/office/drawing/2014/main" id="{B424BFF3-5010-594C-5700-16EC1D5DA6E1}"/>
              </a:ext>
            </a:extLst>
          </p:cNvPr>
          <p:cNvSpPr/>
          <p:nvPr/>
        </p:nvSpPr>
        <p:spPr>
          <a:xfrm>
            <a:off x="8509883" y="495802"/>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1</a:t>
            </a:r>
          </a:p>
        </p:txBody>
      </p:sp>
      <p:sp>
        <p:nvSpPr>
          <p:cNvPr id="9" name="Arrow: Right 8">
            <a:extLst>
              <a:ext uri="{FF2B5EF4-FFF2-40B4-BE49-F238E27FC236}">
                <a16:creationId xmlns:a16="http://schemas.microsoft.com/office/drawing/2014/main" id="{AC5C62FE-0834-DFCD-0CDB-F647505F330F}"/>
              </a:ext>
            </a:extLst>
          </p:cNvPr>
          <p:cNvSpPr/>
          <p:nvPr/>
        </p:nvSpPr>
        <p:spPr>
          <a:xfrm>
            <a:off x="3674335" y="3755695"/>
            <a:ext cx="343814" cy="526694"/>
          </a:xfrm>
          <a:prstGeom prst="rightArrow">
            <a:avLst/>
          </a:prstGeom>
          <a:solidFill>
            <a:schemeClr val="tx2"/>
          </a:solidFill>
        </p:spPr>
        <p:txBody>
          <a:bodyPr wrap="square" lIns="91440" tIns="91440" rIns="91440" bIns="91440" rtlCol="0" anchor="ctr">
            <a:noAutofit/>
          </a:bodyPr>
          <a:lstStyle/>
          <a:p>
            <a:pPr algn="l">
              <a:spcAft>
                <a:spcPts val="400"/>
              </a:spcAft>
            </a:pPr>
            <a:endParaRPr lang="en-US" sz="1600" b="1">
              <a:solidFill>
                <a:schemeClr val="tx2"/>
              </a:solidFill>
            </a:endParaRPr>
          </a:p>
        </p:txBody>
      </p:sp>
      <p:pic>
        <p:nvPicPr>
          <p:cNvPr id="6" name="Picture 5" descr="A blue and black rectangle with black letters&#10;&#10;Description automatically generated">
            <a:extLst>
              <a:ext uri="{FF2B5EF4-FFF2-40B4-BE49-F238E27FC236}">
                <a16:creationId xmlns:a16="http://schemas.microsoft.com/office/drawing/2014/main" id="{C0A57D65-E512-FAA4-B4A2-134F6747F8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49902" y="1177920"/>
            <a:ext cx="595141" cy="290461"/>
          </a:xfrm>
          <a:prstGeom prst="rect">
            <a:avLst/>
          </a:prstGeom>
        </p:spPr>
      </p:pic>
      <p:sp>
        <p:nvSpPr>
          <p:cNvPr id="5" name="TextBox 4">
            <a:extLst>
              <a:ext uri="{FF2B5EF4-FFF2-40B4-BE49-F238E27FC236}">
                <a16:creationId xmlns:a16="http://schemas.microsoft.com/office/drawing/2014/main" id="{7FE1172E-59CB-C3F8-ABB7-B17D08501612}"/>
              </a:ext>
            </a:extLst>
          </p:cNvPr>
          <p:cNvSpPr txBox="1"/>
          <p:nvPr/>
        </p:nvSpPr>
        <p:spPr>
          <a:xfrm>
            <a:off x="4905768" y="2374584"/>
            <a:ext cx="3850481" cy="646331"/>
          </a:xfrm>
          <a:prstGeom prst="rect">
            <a:avLst/>
          </a:prstGeom>
          <a:solidFill>
            <a:schemeClr val="bg1"/>
          </a:solidFill>
        </p:spPr>
        <p:txBody>
          <a:bodyPr wrap="square" rtlCol="0" anchor="ctr">
            <a:spAutoFit/>
          </a:bodyPr>
          <a:lstStyle/>
          <a:p>
            <a:pPr algn="ctr"/>
            <a:r>
              <a:rPr lang="en-US" sz="1200"/>
              <a:t>Commercial Space</a:t>
            </a:r>
          </a:p>
          <a:p>
            <a:pPr algn="ctr"/>
            <a:r>
              <a:rPr lang="en-US" sz="1200"/>
              <a:t>Floor Area = 6,000 sq ft</a:t>
            </a:r>
          </a:p>
          <a:p>
            <a:pPr algn="ctr"/>
            <a:r>
              <a:rPr lang="en-US" sz="1200"/>
              <a:t>Ceiling Height = 10 ft</a:t>
            </a:r>
          </a:p>
        </p:txBody>
      </p:sp>
      <p:sp>
        <p:nvSpPr>
          <p:cNvPr id="7" name="TextBox 6">
            <a:extLst>
              <a:ext uri="{FF2B5EF4-FFF2-40B4-BE49-F238E27FC236}">
                <a16:creationId xmlns:a16="http://schemas.microsoft.com/office/drawing/2014/main" id="{20A5FB93-C446-0B80-227F-6AA43B4E27D8}"/>
              </a:ext>
            </a:extLst>
          </p:cNvPr>
          <p:cNvSpPr txBox="1"/>
          <p:nvPr/>
        </p:nvSpPr>
        <p:spPr>
          <a:xfrm>
            <a:off x="5879830" y="756357"/>
            <a:ext cx="1670268" cy="276999"/>
          </a:xfrm>
          <a:prstGeom prst="rect">
            <a:avLst/>
          </a:prstGeom>
          <a:solidFill>
            <a:schemeClr val="bg1"/>
          </a:solidFill>
        </p:spPr>
        <p:txBody>
          <a:bodyPr wrap="square" rtlCol="0" anchor="ctr">
            <a:spAutoFit/>
          </a:bodyPr>
          <a:lstStyle/>
          <a:p>
            <a:pPr algn="ctr"/>
            <a:r>
              <a:rPr lang="en-US" sz="1200"/>
              <a:t>20T HP RTU</a:t>
            </a:r>
          </a:p>
        </p:txBody>
      </p:sp>
    </p:spTree>
    <p:extLst>
      <p:ext uri="{BB962C8B-B14F-4D97-AF65-F5344CB8AC3E}">
        <p14:creationId xmlns:p14="http://schemas.microsoft.com/office/powerpoint/2010/main" val="24728353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54882-896F-7288-C06D-78042FBA32DF}"/>
              </a:ext>
            </a:extLst>
          </p:cNvPr>
          <p:cNvSpPr>
            <a:spLocks noGrp="1"/>
          </p:cNvSpPr>
          <p:nvPr>
            <p:ph type="title"/>
          </p:nvPr>
        </p:nvSpPr>
        <p:spPr/>
        <p:txBody>
          <a:bodyPr/>
          <a:lstStyle/>
          <a:p>
            <a:r>
              <a:rPr lang="en-US"/>
              <a:t>Ignition Sources for A2Ls</a:t>
            </a:r>
          </a:p>
        </p:txBody>
      </p:sp>
      <p:sp>
        <p:nvSpPr>
          <p:cNvPr id="3" name="Content Placeholder 2">
            <a:extLst>
              <a:ext uri="{FF2B5EF4-FFF2-40B4-BE49-F238E27FC236}">
                <a16:creationId xmlns:a16="http://schemas.microsoft.com/office/drawing/2014/main" id="{FE3E3011-27D9-DCE0-B727-2960206E8759}"/>
              </a:ext>
            </a:extLst>
          </p:cNvPr>
          <p:cNvSpPr>
            <a:spLocks noGrp="1"/>
          </p:cNvSpPr>
          <p:nvPr>
            <p:ph sz="quarter" idx="10"/>
          </p:nvPr>
        </p:nvSpPr>
        <p:spPr/>
        <p:txBody>
          <a:bodyPr/>
          <a:lstStyle/>
          <a:p>
            <a:r>
              <a:rPr lang="en-US"/>
              <a:t>Ignition Sources in Ductwork</a:t>
            </a:r>
          </a:p>
        </p:txBody>
      </p:sp>
      <p:sp>
        <p:nvSpPr>
          <p:cNvPr id="8" name="Content Placeholder 7">
            <a:extLst>
              <a:ext uri="{FF2B5EF4-FFF2-40B4-BE49-F238E27FC236}">
                <a16:creationId xmlns:a16="http://schemas.microsoft.com/office/drawing/2014/main" id="{024B25E4-64B2-473F-2431-E384872A0301}"/>
              </a:ext>
            </a:extLst>
          </p:cNvPr>
          <p:cNvSpPr>
            <a:spLocks noGrp="1"/>
          </p:cNvSpPr>
          <p:nvPr>
            <p:ph sz="quarter" idx="18"/>
          </p:nvPr>
        </p:nvSpPr>
        <p:spPr>
          <a:xfrm>
            <a:off x="241300" y="1070707"/>
            <a:ext cx="8680072" cy="3831108"/>
          </a:xfrm>
        </p:spPr>
        <p:txBody>
          <a:bodyPr/>
          <a:lstStyle/>
          <a:p>
            <a:r>
              <a:rPr lang="en-US"/>
              <a:t>Open flame producing devices shall not be permanently installed in ductwork</a:t>
            </a:r>
          </a:p>
          <a:p>
            <a:r>
              <a:rPr lang="en-US"/>
              <a:t>Unclassified electrical devices shall not be located in ductwork</a:t>
            </a:r>
          </a:p>
          <a:p>
            <a:r>
              <a:rPr lang="en-US"/>
              <a:t>No devices with hot surfaces exceeding 1,290°F</a:t>
            </a:r>
          </a:p>
          <a:p>
            <a:pPr lvl="2"/>
            <a:r>
              <a:rPr lang="en-US"/>
              <a:t>Unless air flow velocity exceeds 200 ft/min</a:t>
            </a:r>
          </a:p>
          <a:p>
            <a:pPr lvl="2"/>
            <a:r>
              <a:rPr lang="en-US"/>
              <a:t>And, there is proof of air flow when the device is energized</a:t>
            </a:r>
          </a:p>
          <a:p>
            <a:endParaRPr lang="en-US"/>
          </a:p>
          <a:p>
            <a:endParaRPr lang="en-US"/>
          </a:p>
        </p:txBody>
      </p:sp>
      <p:sp>
        <p:nvSpPr>
          <p:cNvPr id="4" name="Oval 3">
            <a:extLst>
              <a:ext uri="{FF2B5EF4-FFF2-40B4-BE49-F238E27FC236}">
                <a16:creationId xmlns:a16="http://schemas.microsoft.com/office/drawing/2014/main" id="{5637B1B2-D780-012D-140E-2ABE4FFF8C2C}"/>
              </a:ext>
            </a:extLst>
          </p:cNvPr>
          <p:cNvSpPr/>
          <p:nvPr/>
        </p:nvSpPr>
        <p:spPr>
          <a:xfrm>
            <a:off x="8509883" y="495802"/>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5</a:t>
            </a:r>
          </a:p>
        </p:txBody>
      </p:sp>
      <p:pic>
        <p:nvPicPr>
          <p:cNvPr id="6" name="Graphic 5" descr="Bonfire with solid fill">
            <a:extLst>
              <a:ext uri="{FF2B5EF4-FFF2-40B4-BE49-F238E27FC236}">
                <a16:creationId xmlns:a16="http://schemas.microsoft.com/office/drawing/2014/main" id="{FE13B4F6-E7E2-94FE-8DBC-32BBCA7D9E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02354" y="1066526"/>
            <a:ext cx="1592665" cy="1592665"/>
          </a:xfrm>
          <a:prstGeom prst="rect">
            <a:avLst/>
          </a:prstGeom>
        </p:spPr>
      </p:pic>
      <p:pic>
        <p:nvPicPr>
          <p:cNvPr id="11" name="Graphic 10" descr="High temperature outline">
            <a:extLst>
              <a:ext uri="{FF2B5EF4-FFF2-40B4-BE49-F238E27FC236}">
                <a16:creationId xmlns:a16="http://schemas.microsoft.com/office/drawing/2014/main" id="{35CBFC5C-2BC7-E251-992E-DB544A0AC3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62644" y="3044461"/>
            <a:ext cx="1472084" cy="1472084"/>
          </a:xfrm>
          <a:prstGeom prst="rect">
            <a:avLst/>
          </a:prstGeom>
        </p:spPr>
      </p:pic>
      <p:sp>
        <p:nvSpPr>
          <p:cNvPr id="12" name="Content Placeholder 2">
            <a:extLst>
              <a:ext uri="{FF2B5EF4-FFF2-40B4-BE49-F238E27FC236}">
                <a16:creationId xmlns:a16="http://schemas.microsoft.com/office/drawing/2014/main" id="{6CA51A7B-1BD1-B79D-D013-8566F1270FA3}"/>
              </a:ext>
            </a:extLst>
          </p:cNvPr>
          <p:cNvSpPr txBox="1">
            <a:spLocks/>
          </p:cNvSpPr>
          <p:nvPr/>
        </p:nvSpPr>
        <p:spPr>
          <a:xfrm>
            <a:off x="241300" y="3466154"/>
            <a:ext cx="7006523" cy="314349"/>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rgbClr val="555555"/>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rgbClr val="555555"/>
                </a:solidFill>
                <a:latin typeface="+mn-lt"/>
                <a:ea typeface="+mn-ea"/>
                <a:cs typeface="+mn-cs"/>
              </a:defRPr>
            </a:lvl3pPr>
            <a:lvl4pPr marL="0" indent="0" algn="l" defTabSz="914400" rtl="0" eaLnBrk="1" latinLnBrk="0" hangingPunct="1">
              <a:spcBef>
                <a:spcPts val="0"/>
              </a:spcBef>
              <a:spcAft>
                <a:spcPts val="1000"/>
              </a:spcAft>
              <a:buFontTx/>
              <a:buNone/>
              <a:defRPr sz="1400" kern="1200">
                <a:solidFill>
                  <a:srgbClr val="555555"/>
                </a:solidFill>
                <a:latin typeface="+mn-lt"/>
                <a:ea typeface="+mn-ea"/>
                <a:cs typeface="+mn-cs"/>
              </a:defRPr>
            </a:lvl4pPr>
            <a:lvl5pPr marL="1828800" indent="-1828800" algn="ctr" defTabSz="914400" rtl="0" eaLnBrk="1" latinLnBrk="0" hangingPunct="1">
              <a:spcBef>
                <a:spcPts val="0"/>
              </a:spcBef>
              <a:spcAft>
                <a:spcPts val="1000"/>
              </a:spcAft>
              <a:buFontTx/>
              <a:buNone/>
              <a:defRPr sz="14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2000" i="1"/>
              <a:t>Generally, the idea is to have heat sources in a listed unit, rather than separately in the ductwork</a:t>
            </a:r>
          </a:p>
          <a:p>
            <a:endParaRPr lang="en-US" sz="2000" i="1"/>
          </a:p>
        </p:txBody>
      </p:sp>
    </p:spTree>
    <p:extLst>
      <p:ext uri="{BB962C8B-B14F-4D97-AF65-F5344CB8AC3E}">
        <p14:creationId xmlns:p14="http://schemas.microsoft.com/office/powerpoint/2010/main" val="2386436071"/>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FD121-F488-A027-2B1C-8B843FB117BD}"/>
              </a:ext>
            </a:extLst>
          </p:cNvPr>
          <p:cNvSpPr>
            <a:spLocks noGrp="1"/>
          </p:cNvSpPr>
          <p:nvPr>
            <p:ph type="title"/>
          </p:nvPr>
        </p:nvSpPr>
        <p:spPr/>
        <p:txBody>
          <a:bodyPr/>
          <a:lstStyle/>
          <a:p>
            <a:r>
              <a:rPr lang="en-US"/>
              <a:t>Listed Equipment</a:t>
            </a:r>
          </a:p>
        </p:txBody>
      </p:sp>
      <p:sp>
        <p:nvSpPr>
          <p:cNvPr id="3" name="Content Placeholder 2">
            <a:extLst>
              <a:ext uri="{FF2B5EF4-FFF2-40B4-BE49-F238E27FC236}">
                <a16:creationId xmlns:a16="http://schemas.microsoft.com/office/drawing/2014/main" id="{A7E4AA44-9371-E8E5-E6D8-F8F7F4E2E096}"/>
              </a:ext>
            </a:extLst>
          </p:cNvPr>
          <p:cNvSpPr>
            <a:spLocks noGrp="1"/>
          </p:cNvSpPr>
          <p:nvPr>
            <p:ph sz="quarter" idx="10"/>
          </p:nvPr>
        </p:nvSpPr>
        <p:spPr>
          <a:xfrm>
            <a:off x="221884" y="611328"/>
            <a:ext cx="8699488" cy="314349"/>
          </a:xfrm>
        </p:spPr>
        <p:txBody>
          <a:bodyPr/>
          <a:lstStyle/>
          <a:p>
            <a:r>
              <a:rPr lang="en-US"/>
              <a:t>Product Safety Standard(s)</a:t>
            </a:r>
          </a:p>
        </p:txBody>
      </p:sp>
      <p:sp>
        <p:nvSpPr>
          <p:cNvPr id="4" name="Content Placeholder 3">
            <a:extLst>
              <a:ext uri="{FF2B5EF4-FFF2-40B4-BE49-F238E27FC236}">
                <a16:creationId xmlns:a16="http://schemas.microsoft.com/office/drawing/2014/main" id="{69B5BEFE-3AC7-7912-C823-C494CB49A85B}"/>
              </a:ext>
            </a:extLst>
          </p:cNvPr>
          <p:cNvSpPr>
            <a:spLocks noGrp="1"/>
          </p:cNvSpPr>
          <p:nvPr>
            <p:ph sz="quarter" idx="18"/>
          </p:nvPr>
        </p:nvSpPr>
        <p:spPr>
          <a:xfrm>
            <a:off x="221884" y="925678"/>
            <a:ext cx="5113791" cy="3686080"/>
          </a:xfrm>
        </p:spPr>
        <p:txBody>
          <a:bodyPr/>
          <a:lstStyle/>
          <a:p>
            <a:r>
              <a:rPr lang="en-US"/>
              <a:t>Refrigeration systems must be listed in accordance with </a:t>
            </a:r>
            <a:r>
              <a:rPr lang="en-US" b="1"/>
              <a:t>UL 484 or UL 60335-2-40 / CSA C22.2 No. 60335-2-40 </a:t>
            </a:r>
            <a:r>
              <a:rPr lang="en-US"/>
              <a:t>for HVAC equipment with A2L refrigerants  </a:t>
            </a:r>
          </a:p>
          <a:p>
            <a:r>
              <a:rPr lang="en-US"/>
              <a:t>Requires certain information that OEMs must include in IOMs. For example: </a:t>
            </a:r>
          </a:p>
          <a:p>
            <a:pPr lvl="2"/>
            <a:r>
              <a:rPr lang="en-US"/>
              <a:t>Spaces where refrigerant pipes are allowed</a:t>
            </a:r>
          </a:p>
          <a:p>
            <a:pPr lvl="2"/>
            <a:r>
              <a:rPr lang="en-US"/>
              <a:t>Handling, installation, cleaning, servicing and disposal of refrigerant</a:t>
            </a:r>
          </a:p>
          <a:p>
            <a:pPr lvl="1"/>
            <a:r>
              <a:rPr lang="en-US" sz="1600" b="1" i="1"/>
              <a:t>Always refer to the manufacturer’s IOM for specific installation requirements!</a:t>
            </a:r>
          </a:p>
        </p:txBody>
      </p:sp>
      <p:pic>
        <p:nvPicPr>
          <p:cNvPr id="6" name="Picture 5">
            <a:extLst>
              <a:ext uri="{FF2B5EF4-FFF2-40B4-BE49-F238E27FC236}">
                <a16:creationId xmlns:a16="http://schemas.microsoft.com/office/drawing/2014/main" id="{77CD550F-0247-B41C-4689-C8466AA46F5B}"/>
              </a:ext>
            </a:extLst>
          </p:cNvPr>
          <p:cNvPicPr>
            <a:picLocks noChangeAspect="1"/>
          </p:cNvPicPr>
          <p:nvPr/>
        </p:nvPicPr>
        <p:blipFill>
          <a:blip r:embed="rId3"/>
          <a:stretch>
            <a:fillRect/>
          </a:stretch>
        </p:blipFill>
        <p:spPr>
          <a:xfrm>
            <a:off x="5376869" y="512466"/>
            <a:ext cx="2821046" cy="3657600"/>
          </a:xfrm>
          <a:prstGeom prst="rect">
            <a:avLst/>
          </a:prstGeom>
          <a:effectLst>
            <a:glow rad="139700">
              <a:srgbClr val="D31C44">
                <a:alpha val="40000"/>
              </a:srgbClr>
            </a:glow>
            <a:outerShdw blurRad="50800" dist="38100" algn="l" rotWithShape="0">
              <a:prstClr val="black">
                <a:alpha val="40000"/>
              </a:prstClr>
            </a:outerShdw>
          </a:effectLst>
        </p:spPr>
      </p:pic>
      <p:pic>
        <p:nvPicPr>
          <p:cNvPr id="7" name="Picture 6">
            <a:extLst>
              <a:ext uri="{FF2B5EF4-FFF2-40B4-BE49-F238E27FC236}">
                <a16:creationId xmlns:a16="http://schemas.microsoft.com/office/drawing/2014/main" id="{2C8BA5A4-4BBA-BBBE-3730-7E6DA2C53B6F}"/>
              </a:ext>
            </a:extLst>
          </p:cNvPr>
          <p:cNvPicPr>
            <a:picLocks noChangeAspect="1"/>
          </p:cNvPicPr>
          <p:nvPr/>
        </p:nvPicPr>
        <p:blipFill>
          <a:blip r:embed="rId4"/>
          <a:stretch>
            <a:fillRect/>
          </a:stretch>
        </p:blipFill>
        <p:spPr>
          <a:xfrm>
            <a:off x="6178711" y="1274082"/>
            <a:ext cx="2821707" cy="3657600"/>
          </a:xfrm>
          <a:prstGeom prst="rect">
            <a:avLst/>
          </a:prstGeom>
          <a:effectLst>
            <a:glow rad="101600">
              <a:srgbClr val="C00000">
                <a:alpha val="40000"/>
              </a:srgbClr>
            </a:glow>
            <a:outerShdw blurRad="50800" dist="38100" algn="l" rotWithShape="0">
              <a:prstClr val="black">
                <a:alpha val="40000"/>
              </a:prstClr>
            </a:outerShdw>
          </a:effectLst>
        </p:spPr>
      </p:pic>
      <p:sp>
        <p:nvSpPr>
          <p:cNvPr id="5" name="Oval 4">
            <a:extLst>
              <a:ext uri="{FF2B5EF4-FFF2-40B4-BE49-F238E27FC236}">
                <a16:creationId xmlns:a16="http://schemas.microsoft.com/office/drawing/2014/main" id="{68F945C1-EB98-624B-8D3F-4553165FB149}"/>
              </a:ext>
            </a:extLst>
          </p:cNvPr>
          <p:cNvSpPr/>
          <p:nvPr/>
        </p:nvSpPr>
        <p:spPr>
          <a:xfrm>
            <a:off x="8509883" y="495802"/>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6</a:t>
            </a:r>
          </a:p>
        </p:txBody>
      </p:sp>
    </p:spTree>
    <p:extLst>
      <p:ext uri="{BB962C8B-B14F-4D97-AF65-F5344CB8AC3E}">
        <p14:creationId xmlns:p14="http://schemas.microsoft.com/office/powerpoint/2010/main" val="15157825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54882-896F-7288-C06D-78042FBA32DF}"/>
              </a:ext>
            </a:extLst>
          </p:cNvPr>
          <p:cNvSpPr>
            <a:spLocks noGrp="1"/>
          </p:cNvSpPr>
          <p:nvPr>
            <p:ph type="title"/>
          </p:nvPr>
        </p:nvSpPr>
        <p:spPr/>
        <p:txBody>
          <a:bodyPr/>
          <a:lstStyle/>
          <a:p>
            <a:r>
              <a:rPr lang="en-US"/>
              <a:t>Refrigerant Piping</a:t>
            </a:r>
          </a:p>
        </p:txBody>
      </p:sp>
      <p:sp>
        <p:nvSpPr>
          <p:cNvPr id="7" name="Content Placeholder 6">
            <a:extLst>
              <a:ext uri="{FF2B5EF4-FFF2-40B4-BE49-F238E27FC236}">
                <a16:creationId xmlns:a16="http://schemas.microsoft.com/office/drawing/2014/main" id="{F8BA7D15-4678-779D-9D47-A7C8C5AAAEFE}"/>
              </a:ext>
            </a:extLst>
          </p:cNvPr>
          <p:cNvSpPr>
            <a:spLocks noGrp="1"/>
          </p:cNvSpPr>
          <p:nvPr>
            <p:ph sz="quarter" idx="18"/>
          </p:nvPr>
        </p:nvSpPr>
        <p:spPr>
          <a:xfrm>
            <a:off x="221883" y="561975"/>
            <a:ext cx="5350242" cy="4343399"/>
          </a:xfrm>
        </p:spPr>
        <p:txBody>
          <a:bodyPr/>
          <a:lstStyle/>
          <a:p>
            <a:pPr marL="0" indent="0">
              <a:buNone/>
            </a:pPr>
            <a:r>
              <a:rPr lang="en-US" sz="1200" b="1">
                <a:solidFill>
                  <a:schemeClr val="tx2"/>
                </a:solidFill>
              </a:rPr>
              <a:t>Spaces with refrigerant piping must be included in EDVC calculations except:  </a:t>
            </a:r>
          </a:p>
          <a:p>
            <a:pPr lvl="2"/>
            <a:r>
              <a:rPr lang="en-US" sz="1200"/>
              <a:t>areas that contain only continuous refrigerant piping, or</a:t>
            </a:r>
          </a:p>
          <a:p>
            <a:pPr lvl="2"/>
            <a:r>
              <a:rPr lang="en-US" sz="1200"/>
              <a:t>contain only joints and connections that have been </a:t>
            </a:r>
            <a:r>
              <a:rPr lang="en-US" sz="1200" b="1"/>
              <a:t>tested in accordance with Section 9.13</a:t>
            </a:r>
          </a:p>
          <a:p>
            <a:pPr lvl="2"/>
            <a:endParaRPr lang="en-US" sz="1200"/>
          </a:p>
          <a:p>
            <a:pPr marL="0" lvl="1" indent="0">
              <a:buNone/>
            </a:pPr>
            <a:r>
              <a:rPr lang="en-US" sz="1200" b="1">
                <a:solidFill>
                  <a:schemeClr val="tx2"/>
                </a:solidFill>
              </a:rPr>
              <a:t>Refrigerant piping requires special construction per Section 9.12.  Some examples (there are more):</a:t>
            </a:r>
          </a:p>
          <a:p>
            <a:pPr lvl="2"/>
            <a:r>
              <a:rPr lang="en-US" sz="1200"/>
              <a:t>Refrigerant piping </a:t>
            </a:r>
            <a:r>
              <a:rPr lang="en-US" sz="1200" b="1"/>
              <a:t>that penetrates two or more floor/ceiling assemblies shall be enclosed in a fire-resistance-rated shaft enclosure</a:t>
            </a:r>
            <a:r>
              <a:rPr lang="en-US" sz="1200"/>
              <a:t>. </a:t>
            </a:r>
          </a:p>
          <a:p>
            <a:pPr lvl="2"/>
            <a:r>
              <a:rPr lang="en-US" sz="1200"/>
              <a:t>Refrigerant pipe shafts with systems </a:t>
            </a:r>
            <a:r>
              <a:rPr lang="en-US" sz="1200" b="1"/>
              <a:t>using only Group A2L or B2L refrigerants shall be naturally or mechanically ventilated</a:t>
            </a:r>
            <a:r>
              <a:rPr lang="en-US" sz="1200"/>
              <a:t>.  </a:t>
            </a:r>
          </a:p>
          <a:p>
            <a:pPr lvl="2"/>
            <a:r>
              <a:rPr lang="en-US" sz="1200"/>
              <a:t>Refrigerant pipe shafts with one or more systems using any Group A2, A3, B2, or B3 refrigerant shall be continuously mechanically ventilated and shall include a refrigerant detector. </a:t>
            </a:r>
          </a:p>
          <a:p>
            <a:pPr lvl="2"/>
            <a:r>
              <a:rPr lang="en-US" sz="1200"/>
              <a:t>Continuous protection via shield plates for concealed piping may be required for non-A1 and non-B1 refrigerants per 9.12.2.1</a:t>
            </a:r>
          </a:p>
        </p:txBody>
      </p:sp>
      <p:pic>
        <p:nvPicPr>
          <p:cNvPr id="12" name="Picture 11">
            <a:extLst>
              <a:ext uri="{FF2B5EF4-FFF2-40B4-BE49-F238E27FC236}">
                <a16:creationId xmlns:a16="http://schemas.microsoft.com/office/drawing/2014/main" id="{468E0877-8AAD-19CA-48FD-C42DCDD7D560}"/>
              </a:ext>
            </a:extLst>
          </p:cNvPr>
          <p:cNvPicPr>
            <a:picLocks noChangeAspect="1"/>
          </p:cNvPicPr>
          <p:nvPr/>
        </p:nvPicPr>
        <p:blipFill>
          <a:blip r:embed="rId3"/>
          <a:stretch>
            <a:fillRect/>
          </a:stretch>
        </p:blipFill>
        <p:spPr>
          <a:xfrm>
            <a:off x="5572125" y="636491"/>
            <a:ext cx="5477888" cy="3705928"/>
          </a:xfrm>
          <a:prstGeom prst="rect">
            <a:avLst/>
          </a:prstGeom>
        </p:spPr>
      </p:pic>
    </p:spTree>
    <p:extLst>
      <p:ext uri="{BB962C8B-B14F-4D97-AF65-F5344CB8AC3E}">
        <p14:creationId xmlns:p14="http://schemas.microsoft.com/office/powerpoint/2010/main" val="3982980342"/>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A42EF-4B13-4248-A37F-3DCF3EC5771E}"/>
              </a:ext>
            </a:extLst>
          </p:cNvPr>
          <p:cNvSpPr>
            <a:spLocks noGrp="1"/>
          </p:cNvSpPr>
          <p:nvPr>
            <p:ph type="title"/>
          </p:nvPr>
        </p:nvSpPr>
        <p:spPr/>
        <p:txBody>
          <a:bodyPr/>
          <a:lstStyle/>
          <a:p>
            <a:r>
              <a:rPr lang="en-US"/>
              <a:t>Decarbonization in HVAC</a:t>
            </a:r>
          </a:p>
        </p:txBody>
      </p:sp>
      <p:graphicFrame>
        <p:nvGraphicFramePr>
          <p:cNvPr id="12" name="Diagram 11">
            <a:extLst>
              <a:ext uri="{FF2B5EF4-FFF2-40B4-BE49-F238E27FC236}">
                <a16:creationId xmlns:a16="http://schemas.microsoft.com/office/drawing/2014/main" id="{49466DFA-7D56-4B2A-8CAA-8133EF9A3E3D}"/>
              </a:ext>
            </a:extLst>
          </p:cNvPr>
          <p:cNvGraphicFramePr/>
          <p:nvPr>
            <p:extLst>
              <p:ext uri="{D42A27DB-BD31-4B8C-83A1-F6EECF244321}">
                <p14:modId xmlns:p14="http://schemas.microsoft.com/office/powerpoint/2010/main" val="1787413564"/>
              </p:ext>
            </p:extLst>
          </p:nvPr>
        </p:nvGraphicFramePr>
        <p:xfrm>
          <a:off x="1082566" y="472819"/>
          <a:ext cx="6627758" cy="44185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3E46D62E-AF4A-1BE1-9F2B-3FAB0F61642D}"/>
              </a:ext>
            </a:extLst>
          </p:cNvPr>
          <p:cNvSpPr>
            <a:spLocks noGrp="1"/>
          </p:cNvSpPr>
          <p:nvPr>
            <p:ph type="ftr" sz="quarter" idx="11"/>
          </p:nvPr>
        </p:nvSpPr>
        <p:spPr>
          <a:xfrm>
            <a:off x="221884" y="4842761"/>
            <a:ext cx="2895600" cy="273844"/>
          </a:xfrm>
          <a:prstGeom prst="rect">
            <a:avLst/>
          </a:prstGeom>
        </p:spPr>
        <p:txBody>
          <a:bodyPr/>
          <a:lstStyle/>
          <a:p>
            <a:pPr defTabSz="914378"/>
            <a:r>
              <a:rPr lang="en-US">
                <a:solidFill>
                  <a:srgbClr val="FFFFFF">
                    <a:lumMod val="50000"/>
                  </a:srgbClr>
                </a:solidFill>
                <a:latin typeface="Arial"/>
              </a:rPr>
              <a:t>©2024 Daikin Applied  </a:t>
            </a:r>
          </a:p>
        </p:txBody>
      </p:sp>
    </p:spTree>
    <p:extLst>
      <p:ext uri="{BB962C8B-B14F-4D97-AF65-F5344CB8AC3E}">
        <p14:creationId xmlns:p14="http://schemas.microsoft.com/office/powerpoint/2010/main" val="17012596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DA509-46F3-400C-BFC2-8524BAEC6318}"/>
              </a:ext>
            </a:extLst>
          </p:cNvPr>
          <p:cNvSpPr>
            <a:spLocks noGrp="1"/>
          </p:cNvSpPr>
          <p:nvPr>
            <p:ph type="title"/>
          </p:nvPr>
        </p:nvSpPr>
        <p:spPr/>
        <p:txBody>
          <a:bodyPr>
            <a:noAutofit/>
          </a:bodyPr>
          <a:lstStyle/>
          <a:p>
            <a:r>
              <a:rPr lang="en-US"/>
              <a:t>Summary</a:t>
            </a:r>
          </a:p>
        </p:txBody>
      </p:sp>
      <p:sp>
        <p:nvSpPr>
          <p:cNvPr id="9" name="Footer Placeholder 2">
            <a:extLst>
              <a:ext uri="{FF2B5EF4-FFF2-40B4-BE49-F238E27FC236}">
                <a16:creationId xmlns:a16="http://schemas.microsoft.com/office/drawing/2014/main" id="{6E277E0D-4A2F-49D3-A6F6-091F0EFEF5BC}"/>
              </a:ext>
            </a:extLst>
          </p:cNvPr>
          <p:cNvSpPr>
            <a:spLocks noGrp="1"/>
          </p:cNvSpPr>
          <p:nvPr>
            <p:ph type="ftr" sz="quarter" idx="3"/>
          </p:nvPr>
        </p:nvSpPr>
        <p:spPr/>
        <p:txBody>
          <a:bodyPr/>
          <a:lstStyle/>
          <a:p>
            <a:r>
              <a:rPr lang="en-US" sz="600">
                <a:solidFill>
                  <a:schemeClr val="bg1">
                    <a:lumMod val="50000"/>
                  </a:schemeClr>
                </a:solidFill>
              </a:rPr>
              <a:t>© 2024 Daikin Applied  </a:t>
            </a:r>
          </a:p>
        </p:txBody>
      </p:sp>
      <p:graphicFrame>
        <p:nvGraphicFramePr>
          <p:cNvPr id="3" name="Table 7">
            <a:extLst>
              <a:ext uri="{FF2B5EF4-FFF2-40B4-BE49-F238E27FC236}">
                <a16:creationId xmlns:a16="http://schemas.microsoft.com/office/drawing/2014/main" id="{5E19C1F9-FAD0-C14C-AA92-9552CB713E09}"/>
              </a:ext>
            </a:extLst>
          </p:cNvPr>
          <p:cNvGraphicFramePr>
            <a:graphicFrameLocks noGrp="1"/>
          </p:cNvGraphicFramePr>
          <p:nvPr>
            <p:extLst>
              <p:ext uri="{D42A27DB-BD31-4B8C-83A1-F6EECF244321}">
                <p14:modId xmlns:p14="http://schemas.microsoft.com/office/powerpoint/2010/main" val="1223008488"/>
              </p:ext>
            </p:extLst>
          </p:nvPr>
        </p:nvGraphicFramePr>
        <p:xfrm>
          <a:off x="221884" y="853514"/>
          <a:ext cx="8503017" cy="3726106"/>
        </p:xfrm>
        <a:graphic>
          <a:graphicData uri="http://schemas.openxmlformats.org/drawingml/2006/table">
            <a:tbl>
              <a:tblPr firstRow="1" bandRow="1">
                <a:tableStyleId>{5C22544A-7EE6-4342-B048-85BDC9FD1C3A}</a:tableStyleId>
              </a:tblPr>
              <a:tblGrid>
                <a:gridCol w="2834339">
                  <a:extLst>
                    <a:ext uri="{9D8B030D-6E8A-4147-A177-3AD203B41FA5}">
                      <a16:colId xmlns:a16="http://schemas.microsoft.com/office/drawing/2014/main" val="3426538940"/>
                    </a:ext>
                  </a:extLst>
                </a:gridCol>
                <a:gridCol w="2834339">
                  <a:extLst>
                    <a:ext uri="{9D8B030D-6E8A-4147-A177-3AD203B41FA5}">
                      <a16:colId xmlns:a16="http://schemas.microsoft.com/office/drawing/2014/main" val="3606476530"/>
                    </a:ext>
                  </a:extLst>
                </a:gridCol>
                <a:gridCol w="2834339">
                  <a:extLst>
                    <a:ext uri="{9D8B030D-6E8A-4147-A177-3AD203B41FA5}">
                      <a16:colId xmlns:a16="http://schemas.microsoft.com/office/drawing/2014/main" val="3536047696"/>
                    </a:ext>
                  </a:extLst>
                </a:gridCol>
              </a:tblGrid>
              <a:tr h="6960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rPr>
                        <a:t>Transition is Underway</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rPr>
                        <a:t>Refrigerant Change Supports Decarbonization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rPr>
                        <a:t>ASHRAE 15 High Probability Systems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642287810"/>
                  </a:ext>
                </a:extLst>
              </a:tr>
              <a:tr h="3030020">
                <a:tc>
                  <a:txBody>
                    <a:bodyPr/>
                    <a:lstStyle/>
                    <a:p>
                      <a:pPr marL="173736" indent="-173736">
                        <a:spcBef>
                          <a:spcPts val="600"/>
                        </a:spcBef>
                        <a:spcAft>
                          <a:spcPts val="600"/>
                        </a:spcAft>
                        <a:buClr>
                          <a:schemeClr val="tx2"/>
                        </a:buClr>
                        <a:buFont typeface="Arial" panose="020B0604020202020204" pitchFamily="34" charset="0"/>
                        <a:buChar char="•"/>
                      </a:pPr>
                      <a:r>
                        <a:rPr lang="en-US" sz="1400">
                          <a:solidFill>
                            <a:srgbClr val="555555"/>
                          </a:solidFill>
                          <a:latin typeface="+mn-lt"/>
                          <a:cs typeface="Arial"/>
                        </a:rPr>
                        <a:t>Our industry can safely commercialize low GWP refrigerants to reduce the impact of global warming</a:t>
                      </a:r>
                    </a:p>
                    <a:p>
                      <a:pPr marL="173736" indent="-173736">
                        <a:spcBef>
                          <a:spcPts val="600"/>
                        </a:spcBef>
                        <a:spcAft>
                          <a:spcPts val="600"/>
                        </a:spcAft>
                        <a:buClr>
                          <a:schemeClr val="tx2"/>
                        </a:buClr>
                        <a:buFont typeface="Arial" panose="020B0604020202020204" pitchFamily="34" charset="0"/>
                        <a:buChar char="•"/>
                      </a:pPr>
                      <a:r>
                        <a:rPr lang="en-US" sz="1400">
                          <a:solidFill>
                            <a:srgbClr val="555555"/>
                          </a:solidFill>
                          <a:latin typeface="+mn-lt"/>
                          <a:cs typeface="Arial"/>
                        </a:rPr>
                        <a:t>Keep an eye on the latest EPA rules</a:t>
                      </a:r>
                    </a:p>
                    <a:p>
                      <a:pPr marL="173736" indent="-173736">
                        <a:spcBef>
                          <a:spcPts val="600"/>
                        </a:spcBef>
                        <a:spcAft>
                          <a:spcPts val="600"/>
                        </a:spcAft>
                        <a:buClr>
                          <a:schemeClr val="tx2"/>
                        </a:buClr>
                        <a:buFont typeface="Arial" panose="020B0604020202020204" pitchFamily="34" charset="0"/>
                        <a:buChar char="•"/>
                      </a:pPr>
                      <a:r>
                        <a:rPr lang="en-US" sz="1400">
                          <a:solidFill>
                            <a:srgbClr val="555555"/>
                          </a:solidFill>
                          <a:latin typeface="+mn-lt"/>
                          <a:cs typeface="Arial"/>
                        </a:rPr>
                        <a:t>Order equipment in time to meet your project schedule!</a:t>
                      </a:r>
                    </a:p>
                  </a:txBody>
                  <a:tcPr>
                    <a:lnL w="12700" cmpd="sng">
                      <a:noFill/>
                    </a:lnL>
                    <a:lnR w="12700" cap="flat" cmpd="sng" algn="ctr">
                      <a:solidFill>
                        <a:srgbClr val="B4B4B4"/>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173736" marR="0" lvl="0" indent="-173736" algn="l" defTabSz="914400" rtl="0" eaLnBrk="1" fontAlgn="auto" latinLnBrk="0" hangingPunct="1">
                        <a:lnSpc>
                          <a:spcPct val="100000"/>
                        </a:lnSpc>
                        <a:spcBef>
                          <a:spcPts val="600"/>
                        </a:spcBef>
                        <a:spcAft>
                          <a:spcPts val="600"/>
                        </a:spcAft>
                        <a:buClr>
                          <a:schemeClr val="tx2"/>
                        </a:buClr>
                        <a:buSzTx/>
                        <a:buFont typeface="Arial" panose="020B0604020202020204" pitchFamily="34" charset="0"/>
                        <a:buChar char="•"/>
                        <a:tabLst/>
                        <a:defRPr/>
                      </a:pPr>
                      <a:r>
                        <a:rPr lang="en-US" sz="1400">
                          <a:solidFill>
                            <a:srgbClr val="555555"/>
                          </a:solidFill>
                        </a:rPr>
                        <a:t>It isn’t all about GWP</a:t>
                      </a:r>
                    </a:p>
                    <a:p>
                      <a:pPr marL="173736" marR="0" lvl="0" indent="-173736" algn="l" defTabSz="914400" rtl="0" eaLnBrk="1" fontAlgn="auto" latinLnBrk="0" hangingPunct="1">
                        <a:lnSpc>
                          <a:spcPct val="100000"/>
                        </a:lnSpc>
                        <a:spcBef>
                          <a:spcPts val="600"/>
                        </a:spcBef>
                        <a:spcAft>
                          <a:spcPts val="600"/>
                        </a:spcAft>
                        <a:buClr>
                          <a:schemeClr val="tx2"/>
                        </a:buClr>
                        <a:buSzTx/>
                        <a:buFont typeface="Arial" panose="020B0604020202020204" pitchFamily="34" charset="0"/>
                        <a:buChar char="•"/>
                        <a:tabLst/>
                        <a:defRPr/>
                      </a:pPr>
                      <a:r>
                        <a:rPr lang="en-US" sz="1400">
                          <a:solidFill>
                            <a:srgbClr val="555555"/>
                          </a:solidFill>
                        </a:rPr>
                        <a:t>Efficiency is arguably more critical, especially in the near term</a:t>
                      </a:r>
                    </a:p>
                    <a:p>
                      <a:pPr marL="173736" marR="0" lvl="0" indent="-173736" algn="l" defTabSz="914400" rtl="0" eaLnBrk="1" fontAlgn="auto" latinLnBrk="0" hangingPunct="1">
                        <a:lnSpc>
                          <a:spcPct val="100000"/>
                        </a:lnSpc>
                        <a:spcBef>
                          <a:spcPts val="600"/>
                        </a:spcBef>
                        <a:spcAft>
                          <a:spcPts val="600"/>
                        </a:spcAft>
                        <a:buClr>
                          <a:schemeClr val="tx2"/>
                        </a:buClr>
                        <a:buSzTx/>
                        <a:buFont typeface="Arial" panose="020B0604020202020204" pitchFamily="34" charset="0"/>
                        <a:buChar char="•"/>
                        <a:tabLst/>
                        <a:defRPr/>
                      </a:pPr>
                      <a:r>
                        <a:rPr lang="en-US" sz="1400">
                          <a:solidFill>
                            <a:srgbClr val="555555"/>
                          </a:solidFill>
                        </a:rPr>
                        <a:t>Your grid emissions factor has a big impact on the ‘indirect’ effect</a:t>
                      </a:r>
                    </a:p>
                  </a:txBody>
                  <a:tcPr>
                    <a:lnL w="12700" cap="flat" cmpd="sng" algn="ctr">
                      <a:solidFill>
                        <a:srgbClr val="B4B4B4"/>
                      </a:solidFill>
                      <a:prstDash val="solid"/>
                      <a:round/>
                      <a:headEnd type="none" w="med" len="med"/>
                      <a:tailEnd type="none" w="med" len="med"/>
                    </a:lnL>
                    <a:lnR w="12700" cap="flat" cmpd="sng" algn="ctr">
                      <a:solidFill>
                        <a:srgbClr val="B4B4B4"/>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173736" indent="-173736">
                        <a:spcBef>
                          <a:spcPts val="600"/>
                        </a:spcBef>
                        <a:spcAft>
                          <a:spcPts val="600"/>
                        </a:spcAft>
                        <a:buClr>
                          <a:schemeClr val="tx2"/>
                        </a:buClr>
                        <a:buFont typeface="Arial" panose="020B0604020202020204" pitchFamily="34" charset="0"/>
                        <a:buChar char="•"/>
                      </a:pPr>
                      <a:r>
                        <a:rPr lang="en-US" sz="1400" dirty="0">
                          <a:solidFill>
                            <a:srgbClr val="555555"/>
                          </a:solidFill>
                        </a:rPr>
                        <a:t>New equipment may ship with refrigerant detection or SSOVs</a:t>
                      </a:r>
                    </a:p>
                    <a:p>
                      <a:pPr marL="173736" indent="-173736">
                        <a:spcBef>
                          <a:spcPts val="600"/>
                        </a:spcBef>
                        <a:spcAft>
                          <a:spcPts val="600"/>
                        </a:spcAft>
                        <a:buClr>
                          <a:schemeClr val="tx2"/>
                        </a:buClr>
                        <a:buFont typeface="Arial" panose="020B0604020202020204" pitchFamily="34" charset="0"/>
                        <a:buChar char="•"/>
                      </a:pPr>
                      <a:r>
                        <a:rPr lang="en-US" sz="1400" dirty="0">
                          <a:solidFill>
                            <a:srgbClr val="555555"/>
                          </a:solidFill>
                        </a:rPr>
                        <a:t>Contractors must interconnect these signals in the system</a:t>
                      </a:r>
                    </a:p>
                    <a:p>
                      <a:pPr marL="173736" indent="-173736">
                        <a:spcBef>
                          <a:spcPts val="600"/>
                        </a:spcBef>
                        <a:spcAft>
                          <a:spcPts val="600"/>
                        </a:spcAft>
                        <a:buClr>
                          <a:schemeClr val="tx2"/>
                        </a:buClr>
                        <a:buFont typeface="Arial" panose="020B0604020202020204" pitchFamily="34" charset="0"/>
                        <a:buChar char="•"/>
                      </a:pPr>
                      <a:r>
                        <a:rPr lang="en-US" sz="1400" dirty="0">
                          <a:solidFill>
                            <a:srgbClr val="555555"/>
                          </a:solidFill>
                        </a:rPr>
                        <a:t>Check charge and refrigerant piping considerations in your designs</a:t>
                      </a:r>
                    </a:p>
                    <a:p>
                      <a:pPr marL="173736" indent="-173736">
                        <a:spcBef>
                          <a:spcPts val="600"/>
                        </a:spcBef>
                        <a:spcAft>
                          <a:spcPts val="600"/>
                        </a:spcAft>
                        <a:buClr>
                          <a:schemeClr val="tx2"/>
                        </a:buClr>
                        <a:buFont typeface="Arial" panose="020B0604020202020204" pitchFamily="34" charset="0"/>
                        <a:buChar char="•"/>
                      </a:pPr>
                      <a:endParaRPr lang="en-US" sz="1400" dirty="0">
                        <a:solidFill>
                          <a:srgbClr val="555555"/>
                        </a:solidFill>
                      </a:endParaRPr>
                    </a:p>
                  </a:txBody>
                  <a:tcPr>
                    <a:lnL w="12700" cap="flat" cmpd="sng" algn="ctr">
                      <a:solidFill>
                        <a:srgbClr val="B4B4B4"/>
                      </a:solidFill>
                      <a:prstDash val="solid"/>
                      <a:round/>
                      <a:headEnd type="none" w="med" len="med"/>
                      <a:tailEnd type="none" w="med" len="med"/>
                    </a:lnL>
                    <a:lnR w="12700" cap="flat" cmpd="sng" algn="ctr">
                      <a:solidFill>
                        <a:srgbClr val="B4B4B4"/>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26797185"/>
                  </a:ext>
                </a:extLst>
              </a:tr>
            </a:tbl>
          </a:graphicData>
        </a:graphic>
      </p:graphicFrame>
    </p:spTree>
    <p:extLst>
      <p:ext uri="{BB962C8B-B14F-4D97-AF65-F5344CB8AC3E}">
        <p14:creationId xmlns:p14="http://schemas.microsoft.com/office/powerpoint/2010/main" val="33074449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0C2F97-5E08-EF7C-14DD-7AB5E1239F1C}"/>
              </a:ext>
            </a:extLst>
          </p:cNvPr>
          <p:cNvSpPr>
            <a:spLocks noGrp="1"/>
          </p:cNvSpPr>
          <p:nvPr>
            <p:ph type="ctrTitle"/>
          </p:nvPr>
        </p:nvSpPr>
        <p:spPr/>
        <p:txBody>
          <a:bodyPr/>
          <a:lstStyle/>
          <a:p>
            <a:r>
              <a:rPr lang="en-US"/>
              <a:t>Where Can I Learn More?</a:t>
            </a:r>
          </a:p>
        </p:txBody>
      </p:sp>
    </p:spTree>
    <p:extLst>
      <p:ext uri="{BB962C8B-B14F-4D97-AF65-F5344CB8AC3E}">
        <p14:creationId xmlns:p14="http://schemas.microsoft.com/office/powerpoint/2010/main" val="12937604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DBB64E-3232-48FD-A7F0-76A6CEED18C2}"/>
              </a:ext>
            </a:extLst>
          </p:cNvPr>
          <p:cNvPicPr>
            <a:picLocks noChangeAspect="1"/>
          </p:cNvPicPr>
          <p:nvPr/>
        </p:nvPicPr>
        <p:blipFill>
          <a:blip r:embed="rId3"/>
          <a:stretch>
            <a:fillRect/>
          </a:stretch>
        </p:blipFill>
        <p:spPr>
          <a:xfrm>
            <a:off x="6144610" y="684453"/>
            <a:ext cx="2547248" cy="937060"/>
          </a:xfrm>
          <a:prstGeom prst="rect">
            <a:avLst/>
          </a:prstGeom>
        </p:spPr>
      </p:pic>
      <p:pic>
        <p:nvPicPr>
          <p:cNvPr id="3" name="Picture 2">
            <a:extLst>
              <a:ext uri="{FF2B5EF4-FFF2-40B4-BE49-F238E27FC236}">
                <a16:creationId xmlns:a16="http://schemas.microsoft.com/office/drawing/2014/main" id="{10D05740-14F6-4E1C-99D8-471E9F19F86A}"/>
              </a:ext>
            </a:extLst>
          </p:cNvPr>
          <p:cNvPicPr>
            <a:picLocks noChangeAspect="1"/>
          </p:cNvPicPr>
          <p:nvPr/>
        </p:nvPicPr>
        <p:blipFill>
          <a:blip r:embed="rId4"/>
          <a:stretch>
            <a:fillRect/>
          </a:stretch>
        </p:blipFill>
        <p:spPr>
          <a:xfrm>
            <a:off x="6586181" y="1845786"/>
            <a:ext cx="1664105" cy="737387"/>
          </a:xfrm>
          <a:prstGeom prst="rect">
            <a:avLst/>
          </a:prstGeom>
        </p:spPr>
      </p:pic>
      <p:sp>
        <p:nvSpPr>
          <p:cNvPr id="2" name="Title 1">
            <a:extLst>
              <a:ext uri="{FF2B5EF4-FFF2-40B4-BE49-F238E27FC236}">
                <a16:creationId xmlns:a16="http://schemas.microsoft.com/office/drawing/2014/main" id="{251F64C2-064C-C64C-B39C-E1A8A8A99DE7}"/>
              </a:ext>
            </a:extLst>
          </p:cNvPr>
          <p:cNvSpPr>
            <a:spLocks noGrp="1"/>
          </p:cNvSpPr>
          <p:nvPr>
            <p:ph type="title"/>
          </p:nvPr>
        </p:nvSpPr>
        <p:spPr/>
        <p:txBody>
          <a:bodyPr>
            <a:noAutofit/>
          </a:bodyPr>
          <a:lstStyle/>
          <a:p>
            <a:r>
              <a:rPr lang="en-US"/>
              <a:t>Where Can I Go for Information?</a:t>
            </a:r>
          </a:p>
        </p:txBody>
      </p:sp>
      <p:sp>
        <p:nvSpPr>
          <p:cNvPr id="9" name="Footer Placeholder 4">
            <a:extLst>
              <a:ext uri="{FF2B5EF4-FFF2-40B4-BE49-F238E27FC236}">
                <a16:creationId xmlns:a16="http://schemas.microsoft.com/office/drawing/2014/main" id="{5F9CF2F3-BB53-C842-8C4D-7388D2DF24F1}"/>
              </a:ext>
            </a:extLst>
          </p:cNvPr>
          <p:cNvSpPr>
            <a:spLocks noGrp="1"/>
          </p:cNvSpPr>
          <p:nvPr>
            <p:ph type="ftr" sz="quarter" idx="3"/>
          </p:nvPr>
        </p:nvSpPr>
        <p:spPr>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sp>
        <p:nvSpPr>
          <p:cNvPr id="12" name="Content Placeholder 6">
            <a:extLst>
              <a:ext uri="{FF2B5EF4-FFF2-40B4-BE49-F238E27FC236}">
                <a16:creationId xmlns:a16="http://schemas.microsoft.com/office/drawing/2014/main" id="{A98F1096-A557-70F6-E6CB-A4823A4FA27A}"/>
              </a:ext>
            </a:extLst>
          </p:cNvPr>
          <p:cNvSpPr txBox="1">
            <a:spLocks/>
          </p:cNvSpPr>
          <p:nvPr/>
        </p:nvSpPr>
        <p:spPr>
          <a:xfrm>
            <a:off x="345166" y="784465"/>
            <a:ext cx="8680450" cy="3446463"/>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1200"/>
              </a:spcAft>
            </a:pPr>
            <a:r>
              <a:rPr lang="en-US" sz="1200" dirty="0">
                <a:cs typeface="Helvetica" panose="020B0604020202020204" pitchFamily="34" charset="0"/>
              </a:rPr>
              <a:t>General Guidance:</a:t>
            </a:r>
            <a:endParaRPr lang="en-US" sz="1200" dirty="0">
              <a:cs typeface="Helvetica" panose="020B0604020202020204" pitchFamily="34" charset="0"/>
              <a:hlinkClick r:id="rId5">
                <a:extLst>
                  <a:ext uri="{A12FA001-AC4F-418D-AE19-62706E023703}">
                    <ahyp:hlinkClr xmlns:ahyp="http://schemas.microsoft.com/office/drawing/2018/hyperlinkcolor" val="tx"/>
                  </a:ext>
                </a:extLst>
              </a:hlinkClick>
            </a:endParaRPr>
          </a:p>
          <a:p>
            <a:pPr marL="285750" indent="-285750">
              <a:spcAft>
                <a:spcPts val="1200"/>
              </a:spcAft>
              <a:buFont typeface="Arial" panose="020B0604020202020204" pitchFamily="34" charset="0"/>
              <a:buChar char="•"/>
            </a:pPr>
            <a:r>
              <a:rPr lang="en-US" sz="1200" b="0" u="sng" dirty="0">
                <a:cs typeface="Helvetica" panose="020B0604020202020204" pitchFamily="34" charset="0"/>
                <a:hlinkClick r:id="rId6"/>
              </a:rPr>
              <a:t>https://www.daikinapplied.com/decarbonization/refrigerants</a:t>
            </a:r>
            <a:endParaRPr lang="en-US" sz="1200" b="0" u="sng" dirty="0">
              <a:cs typeface="Helvetica" panose="020B0604020202020204" pitchFamily="34" charset="0"/>
            </a:endParaRPr>
          </a:p>
          <a:p>
            <a:pPr marL="285750" indent="-285750">
              <a:spcAft>
                <a:spcPts val="1200"/>
              </a:spcAft>
              <a:buFont typeface="Arial" panose="020B0604020202020204" pitchFamily="34" charset="0"/>
              <a:buChar char="•"/>
            </a:pPr>
            <a:r>
              <a:rPr lang="en-US" sz="1200" b="0" u="sng" dirty="0">
                <a:cs typeface="Helvetica" panose="020B0604020202020204" pitchFamily="34" charset="0"/>
                <a:hlinkClick r:id="rId7">
                  <a:extLst>
                    <a:ext uri="{A12FA001-AC4F-418D-AE19-62706E023703}">
                      <ahyp:hlinkClr xmlns:ahyp="http://schemas.microsoft.com/office/drawing/2018/hyperlinkcolor" val="tx"/>
                    </a:ext>
                  </a:extLst>
                </a:hlinkClick>
              </a:rPr>
              <a:t>https://www.ahrinet.org/saferefrigerant</a:t>
            </a:r>
          </a:p>
          <a:p>
            <a:pPr marL="285750" indent="-285750">
              <a:spcAft>
                <a:spcPts val="1200"/>
              </a:spcAft>
              <a:buFont typeface="Arial" panose="020B0604020202020204" pitchFamily="34" charset="0"/>
              <a:buChar char="•"/>
            </a:pPr>
            <a:r>
              <a:rPr lang="en-US" sz="1200" b="0" u="sng" dirty="0">
                <a:cs typeface="Helvetica" panose="020B0604020202020204" pitchFamily="34" charset="0"/>
                <a:hlinkClick r:id="rId8">
                  <a:extLst>
                    <a:ext uri="{A12FA001-AC4F-418D-AE19-62706E023703}">
                      <ahyp:hlinkClr xmlns:ahyp="http://schemas.microsoft.com/office/drawing/2018/hyperlinkcolor" val="tx"/>
                    </a:ext>
                  </a:extLst>
                </a:hlinkClick>
              </a:rPr>
              <a:t>https://www.escogroup.org/training/lowgwprefrigerant.html</a:t>
            </a:r>
            <a:endParaRPr lang="en-US" sz="1200" b="0" u="sng" dirty="0">
              <a:cs typeface="Helvetica" panose="020B0604020202020204" pitchFamily="34" charset="0"/>
            </a:endParaRPr>
          </a:p>
          <a:p>
            <a:pPr marL="285750" indent="-285750">
              <a:spcAft>
                <a:spcPts val="1200"/>
              </a:spcAft>
              <a:buFont typeface="Arial" panose="020B0604020202020204" pitchFamily="34" charset="0"/>
              <a:buChar char="•"/>
            </a:pPr>
            <a:r>
              <a:rPr lang="en-US" sz="1200" b="0" u="sng" dirty="0">
                <a:cs typeface="Helvetica" panose="020B0604020202020204" pitchFamily="34" charset="0"/>
                <a:hlinkClick r:id="rId9">
                  <a:extLst>
                    <a:ext uri="{A12FA001-AC4F-418D-AE19-62706E023703}">
                      <ahyp:hlinkClr xmlns:ahyp="http://schemas.microsoft.com/office/drawing/2018/hyperlinkcolor" val="tx"/>
                    </a:ext>
                  </a:extLst>
                </a:hlinkClick>
              </a:rPr>
              <a:t>https://www.acca.org/education/a2l-refrigerants</a:t>
            </a:r>
            <a:endParaRPr lang="en-US" sz="1200" b="0" u="sng" dirty="0">
              <a:cs typeface="Helvetica" panose="020B0604020202020204" pitchFamily="34" charset="0"/>
            </a:endParaRPr>
          </a:p>
          <a:p>
            <a:pPr marL="285750" indent="-285750">
              <a:spcAft>
                <a:spcPts val="1200"/>
              </a:spcAft>
              <a:buFont typeface="Arial" panose="020B0604020202020204" pitchFamily="34" charset="0"/>
              <a:buChar char="•"/>
            </a:pPr>
            <a:r>
              <a:rPr lang="en-US" sz="1200" b="0" u="sng" dirty="0"/>
              <a:t>https://www.rses.org/training/lowgwpa2l.aspx</a:t>
            </a:r>
          </a:p>
          <a:p>
            <a:pPr marL="285750" indent="-285750">
              <a:spcAft>
                <a:spcPts val="1200"/>
              </a:spcAft>
              <a:buFont typeface="Arial" panose="020B0604020202020204" pitchFamily="34" charset="0"/>
              <a:buChar char="•"/>
            </a:pPr>
            <a:r>
              <a:rPr lang="en-US" sz="1200" b="0" u="sng" dirty="0">
                <a:cs typeface="Helvetica" panose="020B0604020202020204" pitchFamily="34" charset="0"/>
                <a:hlinkClick r:id="rId7">
                  <a:extLst>
                    <a:ext uri="{A12FA001-AC4F-418D-AE19-62706E023703}">
                      <ahyp:hlinkClr xmlns:ahyp="http://schemas.microsoft.com/office/drawing/2018/hyperlinkcolor" val="tx"/>
                    </a:ext>
                  </a:extLst>
                </a:hlinkClick>
              </a:rPr>
              <a:t>https://www.r32reasons.com/</a:t>
            </a:r>
            <a:endParaRPr lang="en-US" sz="1200" b="0" u="sng" dirty="0">
              <a:cs typeface="Helvetica" panose="020B0604020202020204" pitchFamily="34" charset="0"/>
            </a:endParaRPr>
          </a:p>
          <a:p>
            <a:pPr marL="285750" indent="-285750">
              <a:spcAft>
                <a:spcPts val="1200"/>
              </a:spcAft>
              <a:buFont typeface="Arial" panose="020B0604020202020204" pitchFamily="34" charset="0"/>
              <a:buChar char="•"/>
            </a:pPr>
            <a:r>
              <a:rPr lang="en-US" sz="1200" b="0" dirty="0">
                <a:cs typeface="Helvetica" panose="020B0604020202020204" pitchFamily="34" charset="0"/>
                <a:hlinkClick r:id="rId10">
                  <a:extLst>
                    <a:ext uri="{A12FA001-AC4F-418D-AE19-62706E023703}">
                      <ahyp:hlinkClr xmlns:ahyp="http://schemas.microsoft.com/office/drawing/2018/hyperlinkcolor" val="tx"/>
                    </a:ext>
                  </a:extLst>
                </a:hlinkClick>
              </a:rPr>
              <a:t>https://www.ashrae.org/technical-resources/bookstore/ashrae-refrigeration-resources</a:t>
            </a:r>
            <a:endParaRPr lang="en-US" sz="1200" b="0" dirty="0">
              <a:cs typeface="Helvetica" panose="020B0604020202020204" pitchFamily="34" charset="0"/>
            </a:endParaRPr>
          </a:p>
          <a:p>
            <a:pPr marL="285750" indent="-285750">
              <a:spcAft>
                <a:spcPts val="1200"/>
              </a:spcAft>
              <a:buFont typeface="Arial" panose="020B0604020202020204" pitchFamily="34" charset="0"/>
              <a:buChar char="•"/>
            </a:pPr>
            <a:r>
              <a:rPr lang="en-US" sz="1200" b="0" dirty="0">
                <a:cs typeface="Helvetica" panose="020B0604020202020204" pitchFamily="34" charset="0"/>
                <a:hlinkClick r:id="rId11"/>
              </a:rPr>
              <a:t>https://www.achrnews.com/articles/153195-understanding-a2l-refrigerants</a:t>
            </a:r>
            <a:endParaRPr lang="en-US" sz="1200" b="0" dirty="0">
              <a:cs typeface="Helvetica" panose="020B0604020202020204" pitchFamily="34" charset="0"/>
            </a:endParaRPr>
          </a:p>
          <a:p>
            <a:pPr marL="285750" indent="-285750">
              <a:spcAft>
                <a:spcPts val="1200"/>
              </a:spcAft>
              <a:buFont typeface="Arial" panose="020B0604020202020204" pitchFamily="34" charset="0"/>
              <a:buChar char="•"/>
            </a:pPr>
            <a:r>
              <a:rPr lang="en-US" sz="1200" b="0" dirty="0">
                <a:cs typeface="Helvetica" panose="020B0604020202020204" pitchFamily="34" charset="0"/>
                <a:hlinkClick r:id="rId12"/>
              </a:rPr>
              <a:t>https://www.esmagazine.com/articles/99996-a2l-refrigerants-safely-addressing-refrigerant-flammability-concerns</a:t>
            </a:r>
          </a:p>
          <a:p>
            <a:pPr marL="285750" indent="-285750">
              <a:spcAft>
                <a:spcPts val="1200"/>
              </a:spcAft>
              <a:buFont typeface="Arial" panose="020B0604020202020204" pitchFamily="34" charset="0"/>
              <a:buChar char="•"/>
            </a:pPr>
            <a:endParaRPr lang="en-US" sz="1200" b="0" dirty="0">
              <a:cs typeface="Helvetica" panose="020B0604020202020204" pitchFamily="34" charset="0"/>
            </a:endParaRPr>
          </a:p>
        </p:txBody>
      </p:sp>
    </p:spTree>
    <p:extLst>
      <p:ext uri="{BB962C8B-B14F-4D97-AF65-F5344CB8AC3E}">
        <p14:creationId xmlns:p14="http://schemas.microsoft.com/office/powerpoint/2010/main" val="957724231"/>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F64C2-064C-C64C-B39C-E1A8A8A99DE7}"/>
              </a:ext>
            </a:extLst>
          </p:cNvPr>
          <p:cNvSpPr>
            <a:spLocks noGrp="1"/>
          </p:cNvSpPr>
          <p:nvPr>
            <p:ph type="title"/>
          </p:nvPr>
        </p:nvSpPr>
        <p:spPr/>
        <p:txBody>
          <a:bodyPr>
            <a:noAutofit/>
          </a:bodyPr>
          <a:lstStyle/>
          <a:p>
            <a:r>
              <a:rPr lang="en-US"/>
              <a:t>Where Can I Go for Information?</a:t>
            </a:r>
          </a:p>
        </p:txBody>
      </p:sp>
      <p:sp>
        <p:nvSpPr>
          <p:cNvPr id="9" name="Footer Placeholder 4">
            <a:extLst>
              <a:ext uri="{FF2B5EF4-FFF2-40B4-BE49-F238E27FC236}">
                <a16:creationId xmlns:a16="http://schemas.microsoft.com/office/drawing/2014/main" id="{5F9CF2F3-BB53-C842-8C4D-7388D2DF24F1}"/>
              </a:ext>
            </a:extLst>
          </p:cNvPr>
          <p:cNvSpPr>
            <a:spLocks noGrp="1"/>
          </p:cNvSpPr>
          <p:nvPr>
            <p:ph type="ftr" sz="quarter" idx="3"/>
          </p:nvPr>
        </p:nvSpPr>
        <p:spPr>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sp>
        <p:nvSpPr>
          <p:cNvPr id="11" name="Rectangle 10">
            <a:extLst>
              <a:ext uri="{FF2B5EF4-FFF2-40B4-BE49-F238E27FC236}">
                <a16:creationId xmlns:a16="http://schemas.microsoft.com/office/drawing/2014/main" id="{7931C631-6E1C-400A-8F52-B7F0B81D28D6}"/>
              </a:ext>
            </a:extLst>
          </p:cNvPr>
          <p:cNvSpPr/>
          <p:nvPr/>
        </p:nvSpPr>
        <p:spPr>
          <a:xfrm>
            <a:off x="221884" y="805623"/>
            <a:ext cx="8327457" cy="738664"/>
          </a:xfrm>
          <a:prstGeom prst="rect">
            <a:avLst/>
          </a:prstGeom>
        </p:spPr>
        <p:txBody>
          <a:bodyPr wrap="square">
            <a:spAutoFit/>
          </a:bodyPr>
          <a:lstStyle/>
          <a:p>
            <a:pPr>
              <a:spcAft>
                <a:spcPts val="1200"/>
              </a:spcAft>
            </a:pPr>
            <a:endParaRPr lang="en-US" sz="1600">
              <a:solidFill>
                <a:schemeClr val="tx2"/>
              </a:solidFill>
              <a:cs typeface="Helvetica" panose="020B0604020202020204" pitchFamily="34" charset="0"/>
            </a:endParaRPr>
          </a:p>
          <a:p>
            <a:pPr>
              <a:spcAft>
                <a:spcPts val="1200"/>
              </a:spcAft>
            </a:pPr>
            <a:endParaRPr lang="en-US" sz="1600">
              <a:solidFill>
                <a:schemeClr val="tx2"/>
              </a:solidFill>
              <a:cs typeface="Helvetica" panose="020B0604020202020204" pitchFamily="34" charset="0"/>
            </a:endParaRPr>
          </a:p>
        </p:txBody>
      </p:sp>
      <p:sp>
        <p:nvSpPr>
          <p:cNvPr id="12" name="Content Placeholder 4">
            <a:extLst>
              <a:ext uri="{FF2B5EF4-FFF2-40B4-BE49-F238E27FC236}">
                <a16:creationId xmlns:a16="http://schemas.microsoft.com/office/drawing/2014/main" id="{0A6AC7F3-4EE0-BC87-2CE0-DEFCB8B0659F}"/>
              </a:ext>
            </a:extLst>
          </p:cNvPr>
          <p:cNvSpPr txBox="1">
            <a:spLocks/>
          </p:cNvSpPr>
          <p:nvPr/>
        </p:nvSpPr>
        <p:spPr>
          <a:xfrm>
            <a:off x="242047" y="502930"/>
            <a:ext cx="8680450" cy="4304814"/>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1200"/>
              </a:spcAft>
            </a:pPr>
            <a:r>
              <a:rPr lang="en-US" sz="1200">
                <a:cs typeface="Helvetica" panose="020B0604020202020204" pitchFamily="34" charset="0"/>
              </a:rPr>
              <a:t>Building Codes:</a:t>
            </a:r>
            <a:endParaRPr lang="en-US" sz="1200">
              <a:cs typeface="Helvetica" panose="020B0604020202020204" pitchFamily="34" charset="0"/>
              <a:hlinkClick r:id="rId3"/>
            </a:endParaRPr>
          </a:p>
          <a:p>
            <a:pPr marL="285750" indent="-285750">
              <a:spcAft>
                <a:spcPts val="0"/>
              </a:spcAft>
              <a:buFont typeface="Arial" panose="020B0604020202020204" pitchFamily="34" charset="0"/>
              <a:buChar char="•"/>
            </a:pPr>
            <a:r>
              <a:rPr lang="en-US" sz="1200" b="0" u="sng" kern="100">
                <a:solidFill>
                  <a:srgbClr val="0563C1"/>
                </a:solidFill>
                <a:ea typeface="Calibri" panose="020F0502020204030204" pitchFamily="34" charset="0"/>
                <a:cs typeface="Times New Roman" panose="02020603050405020304" pitchFamily="18" charset="0"/>
                <a:hlinkClick r:id="rId4"/>
              </a:rPr>
              <a:t>https://www.iccsafe.org/products-and-services/i-codes/a2l-refrigerants-transition/</a:t>
            </a:r>
            <a:endParaRPr lang="en-US" sz="1200" b="0" u="sng" kern="100">
              <a:solidFill>
                <a:srgbClr val="0563C1"/>
              </a:solidFill>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endParaRPr lang="en-US" sz="1200" b="0" u="sng" kern="100">
              <a:solidFill>
                <a:srgbClr val="0563C1"/>
              </a:solidFill>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en-US" sz="1200" b="0" kern="100">
                <a:ea typeface="Calibri" panose="020F0502020204030204" pitchFamily="34" charset="0"/>
                <a:cs typeface="Times New Roman" panose="02020603050405020304" pitchFamily="18" charset="0"/>
                <a:hlinkClick r:id="rId5"/>
              </a:rPr>
              <a:t>https://www.ahrinet.org/a2l-refrigerant-building-code-map?state=OH#map</a:t>
            </a:r>
            <a:endParaRPr lang="en-US" sz="1200" b="0" kern="100">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endParaRPr lang="en-US" sz="1200" b="0" u="sng" kern="100">
              <a:solidFill>
                <a:srgbClr val="0563C1"/>
              </a:solidFill>
              <a:ea typeface="Calibri" panose="020F0502020204030204" pitchFamily="34" charset="0"/>
              <a:cs typeface="Times New Roman" panose="02020603050405020304" pitchFamily="18" charset="0"/>
            </a:endParaRPr>
          </a:p>
          <a:p>
            <a:pPr marL="285750" indent="-285750">
              <a:spcAft>
                <a:spcPts val="1200"/>
              </a:spcAft>
              <a:buFont typeface="Arial" panose="020B0604020202020204" pitchFamily="34" charset="0"/>
              <a:buChar char="•"/>
            </a:pPr>
            <a:r>
              <a:rPr lang="en-US" sz="1200" b="0" u="sng" kern="100">
                <a:solidFill>
                  <a:srgbClr val="0097E0"/>
                </a:solidFill>
                <a:ea typeface="Calibri" panose="020F0502020204030204" pitchFamily="34" charset="0"/>
                <a:cs typeface="Times New Roman" panose="02020603050405020304" pitchFamily="18" charset="0"/>
              </a:rPr>
              <a:t>https://www.ashrae.org/technical-resources/standards-and-guidelines/read-only-versions-of-ashrae-standards</a:t>
            </a:r>
          </a:p>
          <a:p>
            <a:pPr marL="285750" indent="-285750">
              <a:spcAft>
                <a:spcPts val="1200"/>
              </a:spcAft>
              <a:buFont typeface="Arial" panose="020B0604020202020204" pitchFamily="34" charset="0"/>
              <a:buChar char="•"/>
            </a:pPr>
            <a:r>
              <a:rPr lang="en-US" sz="1200" b="0" u="sng">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https://www.iapmo.org/media/31999/2024-umc-code-changes-randy-young.pdf</a:t>
            </a:r>
            <a:endParaRPr lang="en-US" sz="1200" b="0">
              <a:latin typeface="Calibri" panose="020F0502020204030204" pitchFamily="34" charset="0"/>
              <a:ea typeface="Calibri" panose="020F0502020204030204" pitchFamily="34" charset="0"/>
              <a:cs typeface="Times New Roman" panose="02020603050405020304" pitchFamily="18" charset="0"/>
            </a:endParaRPr>
          </a:p>
          <a:p>
            <a:pPr marL="285750" indent="-285750">
              <a:spcAft>
                <a:spcPts val="1200"/>
              </a:spcAft>
              <a:buFont typeface="Arial" panose="020B0604020202020204" pitchFamily="34" charset="0"/>
              <a:buChar char="•"/>
            </a:pPr>
            <a:r>
              <a:rPr lang="en-US" sz="1200" b="0">
                <a:cs typeface="Helvetica" panose="020B0604020202020204" pitchFamily="34" charset="0"/>
                <a:hlinkClick r:id="rId4"/>
              </a:rPr>
              <a:t>https://www.iccsafe.org/products-and-services/i-codes/a2l-refrigerants-transition/</a:t>
            </a:r>
            <a:endParaRPr lang="en-US" sz="1200" b="0">
              <a:cs typeface="Helvetica" panose="020B0604020202020204" pitchFamily="34" charset="0"/>
            </a:endParaRPr>
          </a:p>
          <a:p>
            <a:pPr>
              <a:spcAft>
                <a:spcPts val="1200"/>
              </a:spcAft>
            </a:pPr>
            <a:r>
              <a:rPr lang="en-US" sz="1200">
                <a:cs typeface="Helvetica" panose="020B0604020202020204" pitchFamily="34" charset="0"/>
              </a:rPr>
              <a:t>Presentations and Podcasts</a:t>
            </a:r>
            <a:endParaRPr lang="en-US" sz="1200">
              <a:cs typeface="Helvetica" panose="020B0604020202020204" pitchFamily="34" charset="0"/>
              <a:hlinkClick r:id="rId3"/>
            </a:endParaRPr>
          </a:p>
          <a:p>
            <a:pPr marL="285750" indent="-285750">
              <a:spcAft>
                <a:spcPts val="1200"/>
              </a:spcAft>
              <a:buFont typeface="Arial" panose="020B0604020202020204" pitchFamily="34" charset="0"/>
              <a:buChar char="•"/>
            </a:pPr>
            <a:r>
              <a:rPr lang="en-US" sz="1200" b="0">
                <a:cs typeface="Helvetica" panose="020B0604020202020204" pitchFamily="34" charset="0"/>
                <a:hlinkClick r:id="rId3"/>
              </a:rPr>
              <a:t>https://www.ashrae.org/news/ashraejournal/ashrae-journal-podcast-episode-37</a:t>
            </a:r>
          </a:p>
          <a:p>
            <a:pPr marL="285750" indent="-285750">
              <a:spcAft>
                <a:spcPts val="1200"/>
              </a:spcAft>
              <a:buFont typeface="Arial" panose="020B0604020202020204" pitchFamily="34" charset="0"/>
              <a:buChar char="•"/>
            </a:pPr>
            <a:r>
              <a:rPr lang="en-US" sz="1200" b="0">
                <a:cs typeface="Helvetica" panose="020B0604020202020204" pitchFamily="34" charset="0"/>
              </a:rPr>
              <a:t>AHRI Webcast Series</a:t>
            </a:r>
          </a:p>
          <a:p>
            <a:pPr lvl="2">
              <a:spcAft>
                <a:spcPts val="1200"/>
              </a:spcAft>
            </a:pPr>
            <a:r>
              <a:rPr lang="en-US" sz="1200">
                <a:solidFill>
                  <a:schemeClr val="tx2"/>
                </a:solidFill>
                <a:cs typeface="Helvetica" panose="020B0604020202020204" pitchFamily="34" charset="0"/>
                <a:hlinkClick r:id="rId7"/>
              </a:rPr>
              <a:t>An Introduction to A2L Refrigerants</a:t>
            </a:r>
            <a:endParaRPr lang="en-US" sz="1200">
              <a:solidFill>
                <a:schemeClr val="tx2"/>
              </a:solidFill>
              <a:cs typeface="Helvetica" panose="020B0604020202020204" pitchFamily="34" charset="0"/>
            </a:endParaRPr>
          </a:p>
          <a:p>
            <a:pPr lvl="2">
              <a:spcAft>
                <a:spcPts val="1200"/>
              </a:spcAft>
            </a:pPr>
            <a:r>
              <a:rPr lang="en-US" sz="1200">
                <a:solidFill>
                  <a:schemeClr val="tx2"/>
                </a:solidFill>
                <a:cs typeface="Helvetica" panose="020B0604020202020204" pitchFamily="34" charset="0"/>
                <a:hlinkClick r:id="rId8"/>
              </a:rPr>
              <a:t>A2L Refrigerants Webinar Series Part 2 - Updates to Standards and Model Codes</a:t>
            </a:r>
            <a:endParaRPr lang="en-US" sz="1200">
              <a:solidFill>
                <a:schemeClr val="tx2"/>
              </a:solidFill>
              <a:cs typeface="Helvetica" panose="020B0604020202020204" pitchFamily="34" charset="0"/>
            </a:endParaRPr>
          </a:p>
          <a:p>
            <a:pPr lvl="2">
              <a:spcAft>
                <a:spcPts val="1200"/>
              </a:spcAft>
            </a:pPr>
            <a:r>
              <a:rPr lang="en-US" sz="1200">
                <a:solidFill>
                  <a:schemeClr val="tx2"/>
                </a:solidFill>
                <a:cs typeface="Helvetica" panose="020B0604020202020204" pitchFamily="34" charset="0"/>
                <a:hlinkClick r:id="rId9"/>
              </a:rPr>
              <a:t>A2L Refrigerants Webinar Series Part 3: State and Local Codes and Available Resources</a:t>
            </a:r>
            <a:endParaRPr lang="en-US" sz="1200">
              <a:solidFill>
                <a:schemeClr val="tx2"/>
              </a:solidFill>
              <a:cs typeface="Helvetica" panose="020B0604020202020204" pitchFamily="34" charset="0"/>
            </a:endParaRPr>
          </a:p>
          <a:p>
            <a:pPr lvl="2">
              <a:spcAft>
                <a:spcPts val="1200"/>
              </a:spcAft>
            </a:pPr>
            <a:endParaRPr lang="en-US" sz="1200">
              <a:solidFill>
                <a:schemeClr val="tx2"/>
              </a:solidFill>
              <a:cs typeface="Helvetica" panose="020B0604020202020204" pitchFamily="34" charset="0"/>
            </a:endParaRPr>
          </a:p>
          <a:p>
            <a:pPr lvl="2">
              <a:spcAft>
                <a:spcPts val="1200"/>
              </a:spcAft>
            </a:pPr>
            <a:endParaRPr lang="en-US" sz="1200">
              <a:solidFill>
                <a:schemeClr val="tx2"/>
              </a:solidFill>
              <a:cs typeface="Helvetica" panose="020B0604020202020204" pitchFamily="34" charset="0"/>
            </a:endParaRPr>
          </a:p>
        </p:txBody>
      </p:sp>
    </p:spTree>
    <p:extLst>
      <p:ext uri="{BB962C8B-B14F-4D97-AF65-F5344CB8AC3E}">
        <p14:creationId xmlns:p14="http://schemas.microsoft.com/office/powerpoint/2010/main" val="17091913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2DE01-4654-D24A-8BB1-D9AC4FBCC308}"/>
              </a:ext>
            </a:extLst>
          </p:cNvPr>
          <p:cNvSpPr>
            <a:spLocks noGrp="1"/>
          </p:cNvSpPr>
          <p:nvPr>
            <p:ph type="ctrTitle"/>
          </p:nvPr>
        </p:nvSpPr>
        <p:spPr>
          <a:xfrm>
            <a:off x="-10695" y="1191897"/>
            <a:ext cx="9147367" cy="2764594"/>
          </a:xfrm>
        </p:spPr>
        <p:txBody>
          <a:bodyPr/>
          <a:lstStyle/>
          <a:p>
            <a:r>
              <a:rPr lang="en-US" dirty="0"/>
              <a:t>Thank you for your time and attention</a:t>
            </a:r>
          </a:p>
        </p:txBody>
      </p:sp>
      <p:sp>
        <p:nvSpPr>
          <p:cNvPr id="3" name="Text Placeholder 2">
            <a:extLst>
              <a:ext uri="{FF2B5EF4-FFF2-40B4-BE49-F238E27FC236}">
                <a16:creationId xmlns:a16="http://schemas.microsoft.com/office/drawing/2014/main" id="{B569BE21-CE06-C64B-8086-4CB5D22ADBDA}"/>
              </a:ext>
            </a:extLst>
          </p:cNvPr>
          <p:cNvSpPr>
            <a:spLocks noGrp="1"/>
          </p:cNvSpPr>
          <p:nvPr>
            <p:ph type="body" sz="quarter" idx="12"/>
          </p:nvPr>
        </p:nvSpPr>
        <p:spPr>
          <a:xfrm>
            <a:off x="-10695" y="2001792"/>
            <a:ext cx="9154695" cy="357605"/>
          </a:xfrm>
        </p:spPr>
        <p:txBody>
          <a:bodyPr/>
          <a:lstStyle/>
          <a:p>
            <a:r>
              <a:rPr lang="en-US"/>
              <a:t>For more information, contact:</a:t>
            </a:r>
          </a:p>
        </p:txBody>
      </p:sp>
      <p:sp>
        <p:nvSpPr>
          <p:cNvPr id="4" name="Text Placeholder 3">
            <a:extLst>
              <a:ext uri="{FF2B5EF4-FFF2-40B4-BE49-F238E27FC236}">
                <a16:creationId xmlns:a16="http://schemas.microsoft.com/office/drawing/2014/main" id="{7FEBBA45-B599-D344-A5BA-126F0B35C8B8}"/>
              </a:ext>
            </a:extLst>
          </p:cNvPr>
          <p:cNvSpPr>
            <a:spLocks noGrp="1"/>
          </p:cNvSpPr>
          <p:nvPr>
            <p:ph type="body" sz="quarter" idx="14"/>
          </p:nvPr>
        </p:nvSpPr>
        <p:spPr>
          <a:xfrm>
            <a:off x="-7327" y="2227960"/>
            <a:ext cx="9144000" cy="682059"/>
          </a:xfrm>
        </p:spPr>
        <p:txBody>
          <a:bodyPr vert="horz" lIns="274320" tIns="45720" rIns="91440" bIns="45720" rtlCol="0" anchor="t">
            <a:noAutofit/>
          </a:bodyPr>
          <a:lstStyle/>
          <a:p>
            <a:endParaRPr lang="en-US" dirty="0"/>
          </a:p>
        </p:txBody>
      </p:sp>
      <p:sp>
        <p:nvSpPr>
          <p:cNvPr id="5" name="Footer Placeholder 4">
            <a:extLst>
              <a:ext uri="{FF2B5EF4-FFF2-40B4-BE49-F238E27FC236}">
                <a16:creationId xmlns:a16="http://schemas.microsoft.com/office/drawing/2014/main" id="{2D22AF28-1E3C-2446-A961-33500404CF19}"/>
              </a:ext>
            </a:extLst>
          </p:cNvPr>
          <p:cNvSpPr>
            <a:spLocks noGrp="1"/>
          </p:cNvSpPr>
          <p:nvPr>
            <p:ph type="ftr" sz="quarter" idx="3"/>
          </p:nvPr>
        </p:nvSpPr>
        <p:spPr/>
        <p:txBody>
          <a:bodyPr/>
          <a:lstStyle/>
          <a:p>
            <a:r>
              <a:rPr lang="en-US"/>
              <a:t>© 2024 Daikin Applied</a:t>
            </a:r>
          </a:p>
        </p:txBody>
      </p:sp>
    </p:spTree>
    <p:extLst>
      <p:ext uri="{BB962C8B-B14F-4D97-AF65-F5344CB8AC3E}">
        <p14:creationId xmlns:p14="http://schemas.microsoft.com/office/powerpoint/2010/main" val="2541582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A42EF-4B13-4248-A37F-3DCF3EC5771E}"/>
              </a:ext>
            </a:extLst>
          </p:cNvPr>
          <p:cNvSpPr>
            <a:spLocks noGrp="1"/>
          </p:cNvSpPr>
          <p:nvPr>
            <p:ph type="title"/>
          </p:nvPr>
        </p:nvSpPr>
        <p:spPr/>
        <p:txBody>
          <a:bodyPr/>
          <a:lstStyle/>
          <a:p>
            <a:r>
              <a:rPr lang="en-US"/>
              <a:t>Decarbonization in HVAC</a:t>
            </a:r>
          </a:p>
        </p:txBody>
      </p:sp>
      <p:sp>
        <p:nvSpPr>
          <p:cNvPr id="13" name="Content Placeholder 2">
            <a:extLst>
              <a:ext uri="{FF2B5EF4-FFF2-40B4-BE49-F238E27FC236}">
                <a16:creationId xmlns:a16="http://schemas.microsoft.com/office/drawing/2014/main" id="{78DA42E8-C677-48F5-B7BE-96AB8BD4F67E}"/>
              </a:ext>
            </a:extLst>
          </p:cNvPr>
          <p:cNvSpPr>
            <a:spLocks noGrp="1"/>
          </p:cNvSpPr>
          <p:nvPr>
            <p:ph sz="quarter" idx="10"/>
          </p:nvPr>
        </p:nvSpPr>
        <p:spPr>
          <a:xfrm>
            <a:off x="253674" y="1599013"/>
            <a:ext cx="4330700" cy="2237491"/>
          </a:xfrm>
        </p:spPr>
        <p:txBody>
          <a:bodyPr>
            <a:normAutofit/>
          </a:bodyPr>
          <a:lstStyle/>
          <a:p>
            <a:r>
              <a:rPr lang="en-US" sz="1800">
                <a:ea typeface="Calibri" panose="020F0502020204030204" pitchFamily="34" charset="0"/>
              </a:rPr>
              <a:t>Electrification </a:t>
            </a:r>
          </a:p>
          <a:p>
            <a:pPr lvl="1"/>
            <a:r>
              <a:rPr lang="en-US" sz="1800">
                <a:ea typeface="Calibri" panose="020F0502020204030204" pitchFamily="34" charset="0"/>
              </a:rPr>
              <a:t>Convert fossil fuel equipment/processes to electric </a:t>
            </a:r>
          </a:p>
          <a:p>
            <a:pPr lvl="1"/>
            <a:r>
              <a:rPr lang="en-US" sz="1800">
                <a:ea typeface="Calibri" panose="020F0502020204030204" pitchFamily="34" charset="0"/>
              </a:rPr>
              <a:t>Most benefit with highly-renewable power grid</a:t>
            </a:r>
          </a:p>
        </p:txBody>
      </p:sp>
      <p:graphicFrame>
        <p:nvGraphicFramePr>
          <p:cNvPr id="12" name="Diagram 11">
            <a:extLst>
              <a:ext uri="{FF2B5EF4-FFF2-40B4-BE49-F238E27FC236}">
                <a16:creationId xmlns:a16="http://schemas.microsoft.com/office/drawing/2014/main" id="{49466DFA-7D56-4B2A-8CAA-8133EF9A3E3D}"/>
              </a:ext>
            </a:extLst>
          </p:cNvPr>
          <p:cNvGraphicFramePr/>
          <p:nvPr>
            <p:extLst>
              <p:ext uri="{D42A27DB-BD31-4B8C-83A1-F6EECF244321}">
                <p14:modId xmlns:p14="http://schemas.microsoft.com/office/powerpoint/2010/main" val="1608566097"/>
              </p:ext>
            </p:extLst>
          </p:nvPr>
        </p:nvGraphicFramePr>
        <p:xfrm>
          <a:off x="3329152" y="472819"/>
          <a:ext cx="6627758" cy="44185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a:extLst>
              <a:ext uri="{FF2B5EF4-FFF2-40B4-BE49-F238E27FC236}">
                <a16:creationId xmlns:a16="http://schemas.microsoft.com/office/drawing/2014/main" id="{B30C7D65-9762-467F-B31A-5C97AAFEFBDB}"/>
              </a:ext>
            </a:extLst>
          </p:cNvPr>
          <p:cNvSpPr/>
          <p:nvPr/>
        </p:nvSpPr>
        <p:spPr>
          <a:xfrm>
            <a:off x="6515101" y="685799"/>
            <a:ext cx="1322615" cy="1355271"/>
          </a:xfrm>
          <a:prstGeom prst="ellipse">
            <a:avLst/>
          </a:prstGeom>
          <a:noFill/>
          <a:ln>
            <a:solidFill>
              <a:srgbClr val="FFFF00">
                <a:alpha val="34000"/>
              </a:srgbClr>
            </a:solidFill>
          </a:ln>
          <a:effectLst>
            <a:glow rad="139700">
              <a:schemeClr val="accent5">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lIns="68580" tIns="68580" rIns="68580" bIns="68580" rtlCol="0" anchor="ctr">
            <a:noAutofit/>
          </a:bodyPr>
          <a:lstStyle/>
          <a:p>
            <a:pPr defTabSz="685800">
              <a:spcAft>
                <a:spcPts val="300"/>
              </a:spcAft>
            </a:pPr>
            <a:endParaRPr lang="en-US" sz="1200" b="1">
              <a:solidFill>
                <a:srgbClr val="0097E0"/>
              </a:solidFill>
              <a:latin typeface="Arial"/>
            </a:endParaRPr>
          </a:p>
        </p:txBody>
      </p:sp>
      <p:sp>
        <p:nvSpPr>
          <p:cNvPr id="5" name="Footer Placeholder 3">
            <a:extLst>
              <a:ext uri="{FF2B5EF4-FFF2-40B4-BE49-F238E27FC236}">
                <a16:creationId xmlns:a16="http://schemas.microsoft.com/office/drawing/2014/main" id="{DD1094FF-5575-C6F1-0231-B324CD4FD1F4}"/>
              </a:ext>
            </a:extLst>
          </p:cNvPr>
          <p:cNvSpPr>
            <a:spLocks noGrp="1"/>
          </p:cNvSpPr>
          <p:nvPr>
            <p:ph type="ftr" sz="quarter" idx="11"/>
          </p:nvPr>
        </p:nvSpPr>
        <p:spPr>
          <a:xfrm>
            <a:off x="221884" y="4842761"/>
            <a:ext cx="2895600" cy="273844"/>
          </a:xfrm>
          <a:prstGeom prst="rect">
            <a:avLst/>
          </a:prstGeom>
        </p:spPr>
        <p:txBody>
          <a:bodyPr/>
          <a:lstStyle/>
          <a:p>
            <a:pPr defTabSz="914378"/>
            <a:r>
              <a:rPr lang="en-US">
                <a:solidFill>
                  <a:srgbClr val="FFFFFF">
                    <a:lumMod val="50000"/>
                  </a:srgbClr>
                </a:solidFill>
                <a:latin typeface="Arial"/>
              </a:rPr>
              <a:t>©2024 Daikin Applied  </a:t>
            </a:r>
          </a:p>
        </p:txBody>
      </p:sp>
    </p:spTree>
    <p:extLst>
      <p:ext uri="{BB962C8B-B14F-4D97-AF65-F5344CB8AC3E}">
        <p14:creationId xmlns:p14="http://schemas.microsoft.com/office/powerpoint/2010/main" val="3325952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A42EF-4B13-4248-A37F-3DCF3EC5771E}"/>
              </a:ext>
            </a:extLst>
          </p:cNvPr>
          <p:cNvSpPr>
            <a:spLocks noGrp="1"/>
          </p:cNvSpPr>
          <p:nvPr>
            <p:ph type="title"/>
          </p:nvPr>
        </p:nvSpPr>
        <p:spPr/>
        <p:txBody>
          <a:bodyPr/>
          <a:lstStyle/>
          <a:p>
            <a:r>
              <a:rPr lang="en-US"/>
              <a:t>Decarbonization in HVAC</a:t>
            </a:r>
          </a:p>
        </p:txBody>
      </p:sp>
      <p:sp>
        <p:nvSpPr>
          <p:cNvPr id="13" name="Content Placeholder 2">
            <a:extLst>
              <a:ext uri="{FF2B5EF4-FFF2-40B4-BE49-F238E27FC236}">
                <a16:creationId xmlns:a16="http://schemas.microsoft.com/office/drawing/2014/main" id="{78DA42E8-C677-48F5-B7BE-96AB8BD4F67E}"/>
              </a:ext>
            </a:extLst>
          </p:cNvPr>
          <p:cNvSpPr>
            <a:spLocks noGrp="1"/>
          </p:cNvSpPr>
          <p:nvPr>
            <p:ph sz="quarter" idx="10"/>
          </p:nvPr>
        </p:nvSpPr>
        <p:spPr>
          <a:xfrm>
            <a:off x="241300" y="938841"/>
            <a:ext cx="4330700" cy="4040841"/>
          </a:xfrm>
        </p:spPr>
        <p:txBody>
          <a:bodyPr>
            <a:normAutofit/>
          </a:bodyPr>
          <a:lstStyle/>
          <a:p>
            <a:r>
              <a:rPr lang="en-US" sz="1800">
                <a:ea typeface="Calibri" panose="020F0502020204030204" pitchFamily="34" charset="0"/>
              </a:rPr>
              <a:t>Refrigerants</a:t>
            </a:r>
          </a:p>
          <a:p>
            <a:pPr lvl="1"/>
            <a:r>
              <a:rPr lang="en-US" sz="1800">
                <a:ea typeface="Calibri" panose="020F0502020204030204" pitchFamily="34" charset="0"/>
              </a:rPr>
              <a:t>Direct effect: greenhouse effect of the gas</a:t>
            </a:r>
          </a:p>
          <a:p>
            <a:pPr lvl="1"/>
            <a:r>
              <a:rPr lang="en-US" sz="1800">
                <a:ea typeface="Calibri" panose="020F0502020204030204" pitchFamily="34" charset="0"/>
              </a:rPr>
              <a:t>Indirect effect: change in efficiency changes power usage over equipment lifecycle</a:t>
            </a:r>
          </a:p>
          <a:p>
            <a:endParaRPr lang="en-US" sz="1800"/>
          </a:p>
        </p:txBody>
      </p:sp>
      <p:graphicFrame>
        <p:nvGraphicFramePr>
          <p:cNvPr id="12" name="Diagram 11">
            <a:extLst>
              <a:ext uri="{FF2B5EF4-FFF2-40B4-BE49-F238E27FC236}">
                <a16:creationId xmlns:a16="http://schemas.microsoft.com/office/drawing/2014/main" id="{49466DFA-7D56-4B2A-8CAA-8133EF9A3E3D}"/>
              </a:ext>
            </a:extLst>
          </p:cNvPr>
          <p:cNvGraphicFramePr/>
          <p:nvPr>
            <p:extLst>
              <p:ext uri="{D42A27DB-BD31-4B8C-83A1-F6EECF244321}">
                <p14:modId xmlns:p14="http://schemas.microsoft.com/office/powerpoint/2010/main" val="661806479"/>
              </p:ext>
            </p:extLst>
          </p:nvPr>
        </p:nvGraphicFramePr>
        <p:xfrm>
          <a:off x="3329152" y="472819"/>
          <a:ext cx="6627758" cy="44185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a:extLst>
              <a:ext uri="{FF2B5EF4-FFF2-40B4-BE49-F238E27FC236}">
                <a16:creationId xmlns:a16="http://schemas.microsoft.com/office/drawing/2014/main" id="{AE1322E3-25C9-42A8-A426-6EA4C62F25F0}"/>
              </a:ext>
            </a:extLst>
          </p:cNvPr>
          <p:cNvSpPr/>
          <p:nvPr/>
        </p:nvSpPr>
        <p:spPr>
          <a:xfrm>
            <a:off x="5216974" y="996042"/>
            <a:ext cx="1322615" cy="1355271"/>
          </a:xfrm>
          <a:prstGeom prst="ellipse">
            <a:avLst/>
          </a:prstGeom>
          <a:noFill/>
          <a:ln>
            <a:solidFill>
              <a:srgbClr val="FFFF00">
                <a:alpha val="34000"/>
              </a:srgbClr>
            </a:solidFill>
          </a:ln>
          <a:effectLst>
            <a:glow rad="139700">
              <a:schemeClr val="accent5">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lIns="68580" tIns="68580" rIns="68580" bIns="68580" rtlCol="0" anchor="ctr">
            <a:noAutofit/>
          </a:bodyPr>
          <a:lstStyle/>
          <a:p>
            <a:pPr defTabSz="685800">
              <a:spcAft>
                <a:spcPts val="300"/>
              </a:spcAft>
            </a:pPr>
            <a:endParaRPr lang="en-US" sz="1200" b="1">
              <a:solidFill>
                <a:srgbClr val="0097E0"/>
              </a:solidFill>
              <a:latin typeface="Arial"/>
            </a:endParaRPr>
          </a:p>
        </p:txBody>
      </p:sp>
      <p:sp>
        <p:nvSpPr>
          <p:cNvPr id="4" name="Footer Placeholder 3">
            <a:extLst>
              <a:ext uri="{FF2B5EF4-FFF2-40B4-BE49-F238E27FC236}">
                <a16:creationId xmlns:a16="http://schemas.microsoft.com/office/drawing/2014/main" id="{75382189-BE81-FCA8-E8E8-81B21F9B85B8}"/>
              </a:ext>
            </a:extLst>
          </p:cNvPr>
          <p:cNvSpPr>
            <a:spLocks noGrp="1"/>
          </p:cNvSpPr>
          <p:nvPr>
            <p:ph type="ftr" sz="quarter" idx="11"/>
          </p:nvPr>
        </p:nvSpPr>
        <p:spPr>
          <a:xfrm>
            <a:off x="221884" y="4842761"/>
            <a:ext cx="2895600" cy="273844"/>
          </a:xfrm>
          <a:prstGeom prst="rect">
            <a:avLst/>
          </a:prstGeom>
        </p:spPr>
        <p:txBody>
          <a:bodyPr/>
          <a:lstStyle/>
          <a:p>
            <a:pPr defTabSz="914378"/>
            <a:r>
              <a:rPr lang="en-US">
                <a:solidFill>
                  <a:srgbClr val="FFFFFF">
                    <a:lumMod val="50000"/>
                  </a:srgbClr>
                </a:solidFill>
                <a:latin typeface="Arial"/>
              </a:rPr>
              <a:t>©2024 Daikin Applied  </a:t>
            </a:r>
          </a:p>
        </p:txBody>
      </p:sp>
    </p:spTree>
    <p:extLst>
      <p:ext uri="{BB962C8B-B14F-4D97-AF65-F5344CB8AC3E}">
        <p14:creationId xmlns:p14="http://schemas.microsoft.com/office/powerpoint/2010/main" val="4294840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A42EF-4B13-4248-A37F-3DCF3EC5771E}"/>
              </a:ext>
            </a:extLst>
          </p:cNvPr>
          <p:cNvSpPr>
            <a:spLocks noGrp="1"/>
          </p:cNvSpPr>
          <p:nvPr>
            <p:ph type="title"/>
          </p:nvPr>
        </p:nvSpPr>
        <p:spPr/>
        <p:txBody>
          <a:bodyPr/>
          <a:lstStyle/>
          <a:p>
            <a:r>
              <a:rPr lang="en-US"/>
              <a:t>Decarbonization in HVAC</a:t>
            </a:r>
          </a:p>
        </p:txBody>
      </p:sp>
      <p:sp>
        <p:nvSpPr>
          <p:cNvPr id="13" name="Content Placeholder 2">
            <a:extLst>
              <a:ext uri="{FF2B5EF4-FFF2-40B4-BE49-F238E27FC236}">
                <a16:creationId xmlns:a16="http://schemas.microsoft.com/office/drawing/2014/main" id="{78DA42E8-C677-48F5-B7BE-96AB8BD4F67E}"/>
              </a:ext>
            </a:extLst>
          </p:cNvPr>
          <p:cNvSpPr>
            <a:spLocks noGrp="1"/>
          </p:cNvSpPr>
          <p:nvPr>
            <p:ph sz="quarter" idx="10"/>
          </p:nvPr>
        </p:nvSpPr>
        <p:spPr>
          <a:xfrm>
            <a:off x="251383" y="1603494"/>
            <a:ext cx="4330700" cy="2157154"/>
          </a:xfrm>
        </p:spPr>
        <p:txBody>
          <a:bodyPr>
            <a:normAutofit fontScale="85000" lnSpcReduction="20000"/>
          </a:bodyPr>
          <a:lstStyle/>
          <a:p>
            <a:r>
              <a:rPr lang="en-US" sz="1900">
                <a:ea typeface="Calibri" panose="020F0502020204030204" pitchFamily="34" charset="0"/>
              </a:rPr>
              <a:t>Efficiency Improvements </a:t>
            </a:r>
          </a:p>
          <a:p>
            <a:pPr lvl="1">
              <a:lnSpc>
                <a:spcPct val="120000"/>
              </a:lnSpc>
            </a:pPr>
            <a:r>
              <a:rPr lang="en-US" sz="1900">
                <a:ea typeface="Calibri" panose="020F0502020204030204" pitchFamily="34" charset="0"/>
              </a:rPr>
              <a:t>Greatest impact with grids using higher percentage of fossil fuels</a:t>
            </a:r>
          </a:p>
          <a:p>
            <a:pPr lvl="1">
              <a:lnSpc>
                <a:spcPct val="120000"/>
              </a:lnSpc>
            </a:pPr>
            <a:r>
              <a:rPr lang="en-US" sz="1900">
                <a:ea typeface="Calibri" panose="020F0502020204030204" pitchFamily="34" charset="0"/>
              </a:rPr>
              <a:t>Reduced (but not zero) impact as grid converts to renewable </a:t>
            </a:r>
            <a:br>
              <a:rPr lang="en-US" sz="1900">
                <a:ea typeface="Calibri" panose="020F0502020204030204" pitchFamily="34" charset="0"/>
              </a:rPr>
            </a:br>
            <a:r>
              <a:rPr lang="en-US" sz="1900">
                <a:ea typeface="Calibri" panose="020F0502020204030204" pitchFamily="34" charset="0"/>
              </a:rPr>
              <a:t>(e.g. embedded carbon in power gen equipment)</a:t>
            </a:r>
          </a:p>
          <a:p>
            <a:endParaRPr lang="en-US"/>
          </a:p>
        </p:txBody>
      </p:sp>
      <p:graphicFrame>
        <p:nvGraphicFramePr>
          <p:cNvPr id="12" name="Diagram 11">
            <a:extLst>
              <a:ext uri="{FF2B5EF4-FFF2-40B4-BE49-F238E27FC236}">
                <a16:creationId xmlns:a16="http://schemas.microsoft.com/office/drawing/2014/main" id="{49466DFA-7D56-4B2A-8CAA-8133EF9A3E3D}"/>
              </a:ext>
            </a:extLst>
          </p:cNvPr>
          <p:cNvGraphicFramePr/>
          <p:nvPr>
            <p:extLst>
              <p:ext uri="{D42A27DB-BD31-4B8C-83A1-F6EECF244321}">
                <p14:modId xmlns:p14="http://schemas.microsoft.com/office/powerpoint/2010/main" val="1829275561"/>
              </p:ext>
            </p:extLst>
          </p:nvPr>
        </p:nvGraphicFramePr>
        <p:xfrm>
          <a:off x="3329152" y="472819"/>
          <a:ext cx="6627758" cy="44185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a:extLst>
              <a:ext uri="{FF2B5EF4-FFF2-40B4-BE49-F238E27FC236}">
                <a16:creationId xmlns:a16="http://schemas.microsoft.com/office/drawing/2014/main" id="{25303EE2-392F-407F-B0AA-9B120427EEC5}"/>
              </a:ext>
            </a:extLst>
          </p:cNvPr>
          <p:cNvSpPr/>
          <p:nvPr/>
        </p:nvSpPr>
        <p:spPr>
          <a:xfrm>
            <a:off x="6106884" y="1943102"/>
            <a:ext cx="1322615" cy="1355271"/>
          </a:xfrm>
          <a:prstGeom prst="ellipse">
            <a:avLst/>
          </a:prstGeom>
          <a:noFill/>
          <a:ln>
            <a:solidFill>
              <a:srgbClr val="FFFF00">
                <a:alpha val="34000"/>
              </a:srgbClr>
            </a:solidFill>
          </a:ln>
          <a:effectLst>
            <a:glow rad="139700">
              <a:schemeClr val="accent5">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lIns="68580" tIns="68580" rIns="68580" bIns="68580" rtlCol="0" anchor="ctr">
            <a:noAutofit/>
          </a:bodyPr>
          <a:lstStyle/>
          <a:p>
            <a:pPr defTabSz="685800">
              <a:spcAft>
                <a:spcPts val="300"/>
              </a:spcAft>
            </a:pPr>
            <a:endParaRPr lang="en-US" sz="1200" b="1">
              <a:solidFill>
                <a:srgbClr val="0097E0"/>
              </a:solidFill>
              <a:latin typeface="Arial"/>
            </a:endParaRPr>
          </a:p>
        </p:txBody>
      </p:sp>
      <p:sp>
        <p:nvSpPr>
          <p:cNvPr id="4" name="Footer Placeholder 3">
            <a:extLst>
              <a:ext uri="{FF2B5EF4-FFF2-40B4-BE49-F238E27FC236}">
                <a16:creationId xmlns:a16="http://schemas.microsoft.com/office/drawing/2014/main" id="{61DF0BCE-661D-666C-B63D-89BFCAC30514}"/>
              </a:ext>
            </a:extLst>
          </p:cNvPr>
          <p:cNvSpPr>
            <a:spLocks noGrp="1"/>
          </p:cNvSpPr>
          <p:nvPr>
            <p:ph type="ftr" sz="quarter" idx="11"/>
          </p:nvPr>
        </p:nvSpPr>
        <p:spPr>
          <a:xfrm>
            <a:off x="221884" y="4842761"/>
            <a:ext cx="2895600" cy="273844"/>
          </a:xfrm>
          <a:prstGeom prst="rect">
            <a:avLst/>
          </a:prstGeom>
        </p:spPr>
        <p:txBody>
          <a:bodyPr/>
          <a:lstStyle/>
          <a:p>
            <a:pPr defTabSz="914378"/>
            <a:r>
              <a:rPr lang="en-US">
                <a:solidFill>
                  <a:srgbClr val="FFFFFF">
                    <a:lumMod val="50000"/>
                  </a:srgbClr>
                </a:solidFill>
                <a:latin typeface="Arial"/>
              </a:rPr>
              <a:t>©2024 Daikin Applied  </a:t>
            </a:r>
          </a:p>
        </p:txBody>
      </p:sp>
    </p:spTree>
    <p:extLst>
      <p:ext uri="{BB962C8B-B14F-4D97-AF65-F5344CB8AC3E}">
        <p14:creationId xmlns:p14="http://schemas.microsoft.com/office/powerpoint/2010/main" val="2901225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445CE3CE-2158-4FA3-8D30-F1607CCC3CC3}"/>
              </a:ext>
            </a:extLst>
          </p:cNvPr>
          <p:cNvSpPr>
            <a:spLocks noGrp="1"/>
          </p:cNvSpPr>
          <p:nvPr>
            <p:ph type="title"/>
          </p:nvPr>
        </p:nvSpPr>
        <p:spPr/>
        <p:txBody>
          <a:bodyPr>
            <a:noAutofit/>
          </a:bodyPr>
          <a:lstStyle/>
          <a:p>
            <a:r>
              <a:rPr lang="en-US" altLang="ja-JP"/>
              <a:t>Growth of AC Through 2050: </a:t>
            </a:r>
            <a:r>
              <a:rPr lang="en-US" altLang="ja-JP" b="0"/>
              <a:t>Impact to Energy Use and CO2 Emissions</a:t>
            </a:r>
            <a:endParaRPr kumimoji="1" lang="ja-JP" altLang="en-US" b="0"/>
          </a:p>
        </p:txBody>
      </p:sp>
      <p:sp>
        <p:nvSpPr>
          <p:cNvPr id="6" name="テキスト ボックス 5">
            <a:extLst>
              <a:ext uri="{FF2B5EF4-FFF2-40B4-BE49-F238E27FC236}">
                <a16:creationId xmlns:a16="http://schemas.microsoft.com/office/drawing/2014/main" id="{2AA7672F-1763-4B2B-97E8-2C2E4A18A669}"/>
              </a:ext>
            </a:extLst>
          </p:cNvPr>
          <p:cNvSpPr txBox="1"/>
          <p:nvPr/>
        </p:nvSpPr>
        <p:spPr>
          <a:xfrm>
            <a:off x="3429000" y="4490093"/>
            <a:ext cx="1703627" cy="207749"/>
          </a:xfrm>
          <a:prstGeom prst="rect">
            <a:avLst/>
          </a:prstGeom>
          <a:noFill/>
        </p:spPr>
        <p:txBody>
          <a:bodyPr wrap="square" rtlCol="0">
            <a:spAutoFit/>
          </a:bodyPr>
          <a:lstStyle/>
          <a:p>
            <a:r>
              <a:rPr kumimoji="1" lang="en-US" altLang="ja-JP" sz="750">
                <a:solidFill>
                  <a:srgbClr val="555555"/>
                </a:solidFill>
                <a:latin typeface="Arial" panose="020B0604020202020204" pitchFamily="34" charset="0"/>
                <a:ea typeface="メイリオ" panose="020B0604030504040204" pitchFamily="50" charset="-128"/>
                <a:cs typeface="Arial" panose="020B0604020202020204" pitchFamily="34" charset="0"/>
              </a:rPr>
              <a:t>Source: IEA “The Future of Cooling”</a:t>
            </a:r>
            <a:endParaRPr kumimoji="1" lang="ja-JP" altLang="en-US" sz="750">
              <a:solidFill>
                <a:srgbClr val="555555"/>
              </a:solidFill>
              <a:latin typeface="Arial" panose="020B0604020202020204" pitchFamily="34" charset="0"/>
              <a:ea typeface="メイリオ" panose="020B0604030504040204" pitchFamily="50" charset="-128"/>
              <a:cs typeface="Arial" panose="020B0604020202020204" pitchFamily="34" charset="0"/>
            </a:endParaRPr>
          </a:p>
        </p:txBody>
      </p:sp>
      <p:sp>
        <p:nvSpPr>
          <p:cNvPr id="3" name="TextBox 2">
            <a:extLst>
              <a:ext uri="{FF2B5EF4-FFF2-40B4-BE49-F238E27FC236}">
                <a16:creationId xmlns:a16="http://schemas.microsoft.com/office/drawing/2014/main" id="{91E5CA9A-BD5D-43FE-9AC1-917C26E0C1F6}"/>
              </a:ext>
            </a:extLst>
          </p:cNvPr>
          <p:cNvSpPr txBox="1"/>
          <p:nvPr/>
        </p:nvSpPr>
        <p:spPr>
          <a:xfrm>
            <a:off x="1371600" y="3829051"/>
            <a:ext cx="3200400" cy="507831"/>
          </a:xfrm>
          <a:prstGeom prst="rect">
            <a:avLst/>
          </a:prstGeom>
          <a:noFill/>
        </p:spPr>
        <p:txBody>
          <a:bodyPr wrap="square" rtlCol="0">
            <a:spAutoFit/>
          </a:bodyPr>
          <a:lstStyle/>
          <a:p>
            <a:pPr algn="ctr"/>
            <a:r>
              <a:rPr lang="en-US" sz="1350">
                <a:latin typeface="Arial" panose="020B0604020202020204" pitchFamily="34" charset="0"/>
                <a:cs typeface="Arial" panose="020B0604020202020204" pitchFamily="34" charset="0"/>
              </a:rPr>
              <a:t>1.6B                             </a:t>
            </a:r>
            <a:r>
              <a:rPr lang="en-US" sz="1350">
                <a:latin typeface="Arial" panose="020B0604020202020204" pitchFamily="34" charset="0"/>
                <a:cs typeface="Arial" panose="020B0604020202020204" pitchFamily="34" charset="0"/>
                <a:sym typeface="Wingdings" panose="05000000000000000000" pitchFamily="2" charset="2"/>
              </a:rPr>
              <a:t>5.6B</a:t>
            </a:r>
          </a:p>
          <a:p>
            <a:pPr algn="ctr"/>
            <a:r>
              <a:rPr lang="en-US" sz="1350">
                <a:latin typeface="Arial" panose="020B0604020202020204" pitchFamily="34" charset="0"/>
                <a:cs typeface="Arial" panose="020B0604020202020204" pitchFamily="34" charset="0"/>
                <a:sym typeface="Wingdings" panose="05000000000000000000" pitchFamily="2" charset="2"/>
              </a:rPr>
              <a:t>People using AC</a:t>
            </a:r>
            <a:endParaRPr lang="en-US" sz="1350">
              <a:latin typeface="Arial" panose="020B0604020202020204" pitchFamily="34" charset="0"/>
              <a:cs typeface="Arial" panose="020B0604020202020204" pitchFamily="34" charset="0"/>
            </a:endParaRPr>
          </a:p>
        </p:txBody>
      </p:sp>
      <p:cxnSp>
        <p:nvCxnSpPr>
          <p:cNvPr id="11" name="Straight Arrow Connector 10">
            <a:extLst>
              <a:ext uri="{FF2B5EF4-FFF2-40B4-BE49-F238E27FC236}">
                <a16:creationId xmlns:a16="http://schemas.microsoft.com/office/drawing/2014/main" id="{FA9D9B0C-1F5E-4E56-93FB-8D6F0EF81189}"/>
              </a:ext>
            </a:extLst>
          </p:cNvPr>
          <p:cNvCxnSpPr>
            <a:cxnSpLocks/>
          </p:cNvCxnSpPr>
          <p:nvPr/>
        </p:nvCxnSpPr>
        <p:spPr>
          <a:xfrm>
            <a:off x="2367704" y="3970244"/>
            <a:ext cx="1200150" cy="0"/>
          </a:xfrm>
          <a:prstGeom prst="straightConnector1">
            <a:avLst/>
          </a:prstGeom>
          <a:ln w="19050">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75EC6DA9-CFBB-474F-9214-86748E715EDB}"/>
              </a:ext>
            </a:extLst>
          </p:cNvPr>
          <p:cNvPicPr>
            <a:picLocks noChangeAspect="1"/>
          </p:cNvPicPr>
          <p:nvPr/>
        </p:nvPicPr>
        <p:blipFill>
          <a:blip r:embed="rId3"/>
          <a:stretch>
            <a:fillRect/>
          </a:stretch>
        </p:blipFill>
        <p:spPr>
          <a:xfrm>
            <a:off x="4747333" y="647701"/>
            <a:ext cx="4396667" cy="3143249"/>
          </a:xfrm>
          <a:prstGeom prst="rect">
            <a:avLst/>
          </a:prstGeom>
        </p:spPr>
      </p:pic>
      <p:pic>
        <p:nvPicPr>
          <p:cNvPr id="19" name="Picture 18">
            <a:extLst>
              <a:ext uri="{FF2B5EF4-FFF2-40B4-BE49-F238E27FC236}">
                <a16:creationId xmlns:a16="http://schemas.microsoft.com/office/drawing/2014/main" id="{DE9935FD-CBC6-4EF9-BA67-8963CAFEE244}"/>
              </a:ext>
            </a:extLst>
          </p:cNvPr>
          <p:cNvPicPr>
            <a:picLocks noChangeAspect="1"/>
          </p:cNvPicPr>
          <p:nvPr/>
        </p:nvPicPr>
        <p:blipFill>
          <a:blip r:embed="rId4"/>
          <a:stretch>
            <a:fillRect/>
          </a:stretch>
        </p:blipFill>
        <p:spPr>
          <a:xfrm>
            <a:off x="114300" y="590551"/>
            <a:ext cx="4633034" cy="3200399"/>
          </a:xfrm>
          <a:prstGeom prst="rect">
            <a:avLst/>
          </a:prstGeom>
        </p:spPr>
      </p:pic>
      <p:sp>
        <p:nvSpPr>
          <p:cNvPr id="20" name="テキスト プレースホルダー 4">
            <a:extLst>
              <a:ext uri="{FF2B5EF4-FFF2-40B4-BE49-F238E27FC236}">
                <a16:creationId xmlns:a16="http://schemas.microsoft.com/office/drawing/2014/main" id="{B2BBDE96-7B29-422A-9890-7AD11841C5B2}"/>
              </a:ext>
            </a:extLst>
          </p:cNvPr>
          <p:cNvSpPr txBox="1">
            <a:spLocks/>
          </p:cNvSpPr>
          <p:nvPr/>
        </p:nvSpPr>
        <p:spPr>
          <a:xfrm>
            <a:off x="1231938" y="1795391"/>
            <a:ext cx="3672089" cy="379564"/>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kumimoji="1" sz="16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endParaRPr lang="ja-JP" altLang="en-US" sz="1200"/>
          </a:p>
        </p:txBody>
      </p:sp>
      <p:cxnSp>
        <p:nvCxnSpPr>
          <p:cNvPr id="24" name="Straight Arrow Connector 23">
            <a:extLst>
              <a:ext uri="{FF2B5EF4-FFF2-40B4-BE49-F238E27FC236}">
                <a16:creationId xmlns:a16="http://schemas.microsoft.com/office/drawing/2014/main" id="{0C03F500-9B0E-482A-8727-5E5C408C9738}"/>
              </a:ext>
            </a:extLst>
          </p:cNvPr>
          <p:cNvCxnSpPr>
            <a:cxnSpLocks/>
          </p:cNvCxnSpPr>
          <p:nvPr/>
        </p:nvCxnSpPr>
        <p:spPr>
          <a:xfrm>
            <a:off x="6256198" y="1890387"/>
            <a:ext cx="1" cy="814713"/>
          </a:xfrm>
          <a:prstGeom prst="straightConnector1">
            <a:avLst/>
          </a:prstGeom>
          <a:ln w="190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96BEDB5-2BB0-48E2-91C9-7997FE05BBB1}"/>
              </a:ext>
            </a:extLst>
          </p:cNvPr>
          <p:cNvSpPr txBox="1"/>
          <p:nvPr/>
        </p:nvSpPr>
        <p:spPr>
          <a:xfrm>
            <a:off x="5257800" y="1997990"/>
            <a:ext cx="998398" cy="646331"/>
          </a:xfrm>
          <a:prstGeom prst="rect">
            <a:avLst/>
          </a:prstGeom>
          <a:noFill/>
          <a:ln>
            <a:noFill/>
          </a:ln>
        </p:spPr>
        <p:txBody>
          <a:bodyPr wrap="square" rtlCol="0">
            <a:spAutoFit/>
          </a:bodyPr>
          <a:lstStyle/>
          <a:p>
            <a:pPr algn="r"/>
            <a:r>
              <a:rPr lang="en-US" sz="1200" b="1">
                <a:solidFill>
                  <a:schemeClr val="tx2"/>
                </a:solidFill>
              </a:rPr>
              <a:t>CO</a:t>
            </a:r>
            <a:r>
              <a:rPr lang="en-US" sz="1200" b="1" baseline="-25000">
                <a:solidFill>
                  <a:schemeClr val="tx2"/>
                </a:solidFill>
              </a:rPr>
              <a:t>2</a:t>
            </a:r>
            <a:r>
              <a:rPr lang="en-US" sz="1200" b="1">
                <a:solidFill>
                  <a:schemeClr val="tx2"/>
                </a:solidFill>
              </a:rPr>
              <a:t> Emissions </a:t>
            </a:r>
          </a:p>
          <a:p>
            <a:pPr algn="r"/>
            <a:r>
              <a:rPr lang="en-US" sz="1200" b="1">
                <a:solidFill>
                  <a:schemeClr val="tx2"/>
                </a:solidFill>
              </a:rPr>
              <a:t>Double</a:t>
            </a:r>
          </a:p>
        </p:txBody>
      </p:sp>
      <p:cxnSp>
        <p:nvCxnSpPr>
          <p:cNvPr id="26" name="直線コネクタ 11">
            <a:extLst>
              <a:ext uri="{FF2B5EF4-FFF2-40B4-BE49-F238E27FC236}">
                <a16:creationId xmlns:a16="http://schemas.microsoft.com/office/drawing/2014/main" id="{0873B38E-0A1E-424F-9176-AB6C5E6085AB}"/>
              </a:ext>
            </a:extLst>
          </p:cNvPr>
          <p:cNvCxnSpPr/>
          <p:nvPr/>
        </p:nvCxnSpPr>
        <p:spPr>
          <a:xfrm>
            <a:off x="6157299" y="1890387"/>
            <a:ext cx="244007"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直線矢印コネクタ 8">
            <a:extLst>
              <a:ext uri="{FF2B5EF4-FFF2-40B4-BE49-F238E27FC236}">
                <a16:creationId xmlns:a16="http://schemas.microsoft.com/office/drawing/2014/main" id="{7F6661A8-D016-4213-A5B9-89A556272053}"/>
              </a:ext>
            </a:extLst>
          </p:cNvPr>
          <p:cNvCxnSpPr>
            <a:cxnSpLocks/>
          </p:cNvCxnSpPr>
          <p:nvPr/>
        </p:nvCxnSpPr>
        <p:spPr>
          <a:xfrm>
            <a:off x="1915035" y="1162050"/>
            <a:ext cx="0" cy="1314451"/>
          </a:xfrm>
          <a:prstGeom prst="straightConnector1">
            <a:avLst/>
          </a:prstGeom>
          <a:ln w="190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直線コネクタ 11">
            <a:extLst>
              <a:ext uri="{FF2B5EF4-FFF2-40B4-BE49-F238E27FC236}">
                <a16:creationId xmlns:a16="http://schemas.microsoft.com/office/drawing/2014/main" id="{AC11CC54-9A03-484E-90D2-FE322069A4DD}"/>
              </a:ext>
            </a:extLst>
          </p:cNvPr>
          <p:cNvCxnSpPr>
            <a:cxnSpLocks/>
          </p:cNvCxnSpPr>
          <p:nvPr/>
        </p:nvCxnSpPr>
        <p:spPr>
          <a:xfrm>
            <a:off x="1792920" y="1162050"/>
            <a:ext cx="244007"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テキスト ボックス 12">
            <a:extLst>
              <a:ext uri="{FF2B5EF4-FFF2-40B4-BE49-F238E27FC236}">
                <a16:creationId xmlns:a16="http://schemas.microsoft.com/office/drawing/2014/main" id="{0F62066A-9ACE-4471-BCF3-971298AEDDF6}"/>
              </a:ext>
            </a:extLst>
          </p:cNvPr>
          <p:cNvSpPr txBox="1"/>
          <p:nvPr/>
        </p:nvSpPr>
        <p:spPr>
          <a:xfrm>
            <a:off x="661763" y="1295061"/>
            <a:ext cx="1293957" cy="646331"/>
          </a:xfrm>
          <a:prstGeom prst="rect">
            <a:avLst/>
          </a:prstGeom>
          <a:noFill/>
          <a:ln>
            <a:noFill/>
          </a:ln>
        </p:spPr>
        <p:txBody>
          <a:bodyPr wrap="square" rtlCol="0">
            <a:spAutoFit/>
          </a:bodyPr>
          <a:lstStyle/>
          <a:p>
            <a:pPr algn="r"/>
            <a:r>
              <a:rPr kumimoji="1" lang="en-US" altLang="ja-JP" sz="1200" b="1">
                <a:solidFill>
                  <a:schemeClr val="tx2"/>
                </a:solidFill>
                <a:ea typeface="メイリオ" panose="020B0604030504040204" pitchFamily="50" charset="-128"/>
                <a:cs typeface="メイリオ" panose="020B0604030504040204" pitchFamily="50" charset="-128"/>
              </a:rPr>
              <a:t>AC Energy Consumption Triples</a:t>
            </a:r>
            <a:endParaRPr kumimoji="1" lang="ja-JP" altLang="en-US" sz="1200" b="1">
              <a:solidFill>
                <a:schemeClr val="tx2"/>
              </a:solidFill>
              <a:ea typeface="メイリオ" panose="020B0604030504040204" pitchFamily="50" charset="-128"/>
              <a:cs typeface="メイリオ" panose="020B0604030504040204" pitchFamily="50" charset="-128"/>
            </a:endParaRPr>
          </a:p>
        </p:txBody>
      </p:sp>
      <p:cxnSp>
        <p:nvCxnSpPr>
          <p:cNvPr id="31" name="直線矢印コネクタ 8">
            <a:extLst>
              <a:ext uri="{FF2B5EF4-FFF2-40B4-BE49-F238E27FC236}">
                <a16:creationId xmlns:a16="http://schemas.microsoft.com/office/drawing/2014/main" id="{41B0B0FD-0A7A-4D14-94CB-FD447DD429D9}"/>
              </a:ext>
            </a:extLst>
          </p:cNvPr>
          <p:cNvCxnSpPr>
            <a:cxnSpLocks/>
          </p:cNvCxnSpPr>
          <p:nvPr/>
        </p:nvCxnSpPr>
        <p:spPr>
          <a:xfrm>
            <a:off x="6568510" y="1235623"/>
            <a:ext cx="0" cy="1472108"/>
          </a:xfrm>
          <a:prstGeom prst="straightConnector1">
            <a:avLst/>
          </a:prstGeom>
          <a:ln w="190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直線コネクタ 11">
            <a:extLst>
              <a:ext uri="{FF2B5EF4-FFF2-40B4-BE49-F238E27FC236}">
                <a16:creationId xmlns:a16="http://schemas.microsoft.com/office/drawing/2014/main" id="{16A41D38-2576-4C83-BB06-912A456CDEC4}"/>
              </a:ext>
            </a:extLst>
          </p:cNvPr>
          <p:cNvCxnSpPr>
            <a:cxnSpLocks/>
          </p:cNvCxnSpPr>
          <p:nvPr/>
        </p:nvCxnSpPr>
        <p:spPr>
          <a:xfrm>
            <a:off x="6446395" y="1235623"/>
            <a:ext cx="244007"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3" name="テキスト ボックス 12">
            <a:extLst>
              <a:ext uri="{FF2B5EF4-FFF2-40B4-BE49-F238E27FC236}">
                <a16:creationId xmlns:a16="http://schemas.microsoft.com/office/drawing/2014/main" id="{7AD33E9E-F608-468B-85DE-2B4821C8407F}"/>
              </a:ext>
            </a:extLst>
          </p:cNvPr>
          <p:cNvSpPr txBox="1"/>
          <p:nvPr/>
        </p:nvSpPr>
        <p:spPr>
          <a:xfrm>
            <a:off x="6521100" y="1295062"/>
            <a:ext cx="1293957" cy="646331"/>
          </a:xfrm>
          <a:prstGeom prst="rect">
            <a:avLst/>
          </a:prstGeom>
          <a:noFill/>
          <a:ln>
            <a:noFill/>
          </a:ln>
        </p:spPr>
        <p:txBody>
          <a:bodyPr wrap="square" rtlCol="0">
            <a:spAutoFit/>
          </a:bodyPr>
          <a:lstStyle/>
          <a:p>
            <a:r>
              <a:rPr kumimoji="1" lang="en-US" altLang="ja-JP" sz="1200" b="1">
                <a:solidFill>
                  <a:schemeClr val="tx2"/>
                </a:solidFill>
                <a:ea typeface="メイリオ" panose="020B0604030504040204" pitchFamily="50" charset="-128"/>
                <a:cs typeface="メイリオ" panose="020B0604030504040204" pitchFamily="50" charset="-128"/>
              </a:rPr>
              <a:t>Total Electric Consumption Sextuples</a:t>
            </a:r>
            <a:endParaRPr kumimoji="1" lang="ja-JP" altLang="en-US" sz="1200" b="1">
              <a:solidFill>
                <a:schemeClr val="tx2"/>
              </a:solidFill>
              <a:ea typeface="メイリオ" panose="020B0604030504040204" pitchFamily="50" charset="-128"/>
              <a:cs typeface="メイリオ" panose="020B0604030504040204" pitchFamily="50" charset="-128"/>
            </a:endParaRPr>
          </a:p>
        </p:txBody>
      </p:sp>
      <p:sp>
        <p:nvSpPr>
          <p:cNvPr id="21" name="Footer Placeholder 4">
            <a:extLst>
              <a:ext uri="{FF2B5EF4-FFF2-40B4-BE49-F238E27FC236}">
                <a16:creationId xmlns:a16="http://schemas.microsoft.com/office/drawing/2014/main" id="{0D524281-59B4-624C-AB66-EB8FDE582A4D}"/>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spTree>
    <p:extLst>
      <p:ext uri="{BB962C8B-B14F-4D97-AF65-F5344CB8AC3E}">
        <p14:creationId xmlns:p14="http://schemas.microsoft.com/office/powerpoint/2010/main" val="18506716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aikin 2023 theme">
  <a:themeElements>
    <a:clrScheme name="Custom 89">
      <a:dk1>
        <a:srgbClr val="545454"/>
      </a:dk1>
      <a:lt1>
        <a:srgbClr val="FFFFFF"/>
      </a:lt1>
      <a:dk2>
        <a:srgbClr val="0097E0"/>
      </a:dk2>
      <a:lt2>
        <a:srgbClr val="54C3F1"/>
      </a:lt2>
      <a:accent1>
        <a:srgbClr val="4F81BD"/>
      </a:accent1>
      <a:accent2>
        <a:srgbClr val="9BBB59"/>
      </a:accent2>
      <a:accent3>
        <a:srgbClr val="4BACC6"/>
      </a:accent3>
      <a:accent4>
        <a:srgbClr val="2C4D75"/>
      </a:accent4>
      <a:accent5>
        <a:srgbClr val="7D9648"/>
      </a:accent5>
      <a:accent6>
        <a:srgbClr val="287175"/>
      </a:accent6>
      <a:hlink>
        <a:srgbClr val="0097E0"/>
      </a:hlink>
      <a:folHlink>
        <a:srgbClr val="E46B08"/>
      </a:folHlink>
    </a:clrScheme>
    <a:fontScheme name="diakin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91440" tIns="91440" rIns="91440" bIns="91440">
        <a:noAutofit/>
      </a:bodyPr>
      <a:lstStyle>
        <a:defPPr algn="l">
          <a:spcAft>
            <a:spcPts val="400"/>
          </a:spcAft>
          <a:defRPr sz="1600" b="1" dirty="0">
            <a:solidFill>
              <a:schemeClr val="tx2"/>
            </a:solidFill>
          </a:defRPr>
        </a:defPPr>
      </a:lstStyle>
    </a:spDef>
    <a:lnDef>
      <a:spPr>
        <a:ln w="50800" cap="rnd">
          <a:solidFill>
            <a:schemeClr val="tx2"/>
          </a:solidFill>
          <a:headEnd type="oval" w="med" len="med"/>
        </a:ln>
        <a:effectLst>
          <a:outerShdw blurRad="63500" algn="ctr" rotWithShape="0">
            <a:prstClr val="black">
              <a:alpha val="40000"/>
            </a:prstClr>
          </a:outerShdw>
        </a:effectLst>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Daikin 2023 theme" id="{CA206C8A-08CF-324A-9BBD-679A7BEF323E}" vid="{2A12D0C5-1B3B-0742-A12E-1809EA2AAE0C}"/>
    </a:ext>
  </a:extLst>
</a:theme>
</file>

<file path=ppt/theme/theme2.xml><?xml version="1.0" encoding="utf-8"?>
<a:theme xmlns:a="http://schemas.openxmlformats.org/drawingml/2006/main" name="PDH 2023">
  <a:themeElements>
    <a:clrScheme name="diakin">
      <a:dk1>
        <a:sysClr val="windowText" lastClr="000000"/>
      </a:dk1>
      <a:lt1>
        <a:srgbClr val="FFFFFF"/>
      </a:lt1>
      <a:dk2>
        <a:srgbClr val="0097E0"/>
      </a:dk2>
      <a:lt2>
        <a:srgbClr val="54C3F1"/>
      </a:lt2>
      <a:accent1>
        <a:srgbClr val="555555"/>
      </a:accent1>
      <a:accent2>
        <a:srgbClr val="B4B4B4"/>
      </a:accent2>
      <a:accent3>
        <a:srgbClr val="E7E7E7"/>
      </a:accent3>
      <a:accent4>
        <a:srgbClr val="E46B08"/>
      </a:accent4>
      <a:accent5>
        <a:srgbClr val="FFBA00"/>
      </a:accent5>
      <a:accent6>
        <a:srgbClr val="68B022"/>
      </a:accent6>
      <a:hlink>
        <a:srgbClr val="0097E0"/>
      </a:hlink>
      <a:folHlink>
        <a:srgbClr val="E46B08"/>
      </a:folHlink>
    </a:clrScheme>
    <a:fontScheme name="diakin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91440" tIns="91440" rIns="91440" bIns="91440">
        <a:noAutofit/>
      </a:bodyPr>
      <a:lstStyle>
        <a:defPPr algn="l">
          <a:spcAft>
            <a:spcPts val="400"/>
          </a:spcAft>
          <a:defRPr sz="1600" b="1" dirty="0">
            <a:solidFill>
              <a:schemeClr val="tx2"/>
            </a:solidFill>
          </a:defRPr>
        </a:defPPr>
      </a:lstStyle>
    </a:spDef>
    <a:lnDef>
      <a:spPr>
        <a:ln w="50800" cap="rnd">
          <a:solidFill>
            <a:schemeClr val="tx2"/>
          </a:solidFill>
          <a:headEnd type="oval" w="med" len="med"/>
        </a:ln>
        <a:effectLst>
          <a:outerShdw blurRad="63500" algn="ctr" rotWithShape="0">
            <a:prstClr val="black">
              <a:alpha val="40000"/>
            </a:prstClr>
          </a:outerShdw>
        </a:effectLst>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1_Daikin 2023 theme">
  <a:themeElements>
    <a:clrScheme name="Custom 89">
      <a:dk1>
        <a:srgbClr val="545454"/>
      </a:dk1>
      <a:lt1>
        <a:srgbClr val="FFFFFF"/>
      </a:lt1>
      <a:dk2>
        <a:srgbClr val="0097E0"/>
      </a:dk2>
      <a:lt2>
        <a:srgbClr val="54C3F1"/>
      </a:lt2>
      <a:accent1>
        <a:srgbClr val="4F81BD"/>
      </a:accent1>
      <a:accent2>
        <a:srgbClr val="9BBB59"/>
      </a:accent2>
      <a:accent3>
        <a:srgbClr val="4BACC6"/>
      </a:accent3>
      <a:accent4>
        <a:srgbClr val="2C4D75"/>
      </a:accent4>
      <a:accent5>
        <a:srgbClr val="7D9648"/>
      </a:accent5>
      <a:accent6>
        <a:srgbClr val="287175"/>
      </a:accent6>
      <a:hlink>
        <a:srgbClr val="0097E0"/>
      </a:hlink>
      <a:folHlink>
        <a:srgbClr val="E46B08"/>
      </a:folHlink>
    </a:clrScheme>
    <a:fontScheme name="diakin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91440" tIns="91440" rIns="91440" bIns="91440">
        <a:noAutofit/>
      </a:bodyPr>
      <a:lstStyle>
        <a:defPPr algn="l">
          <a:spcAft>
            <a:spcPts val="400"/>
          </a:spcAft>
          <a:defRPr sz="1600" b="1" dirty="0">
            <a:solidFill>
              <a:schemeClr val="tx2"/>
            </a:solidFill>
          </a:defRPr>
        </a:defPPr>
      </a:lstStyle>
    </a:spDef>
    <a:lnDef>
      <a:spPr>
        <a:ln w="50800" cap="rnd">
          <a:solidFill>
            <a:schemeClr val="tx2"/>
          </a:solidFill>
          <a:headEnd type="oval" w="med" len="med"/>
        </a:ln>
        <a:effectLst>
          <a:outerShdw blurRad="63500" algn="ctr" rotWithShape="0">
            <a:prstClr val="black">
              <a:alpha val="40000"/>
            </a:prstClr>
          </a:outerShdw>
        </a:effectLst>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Daikin 2023 theme" id="{CA206C8A-08CF-324A-9BBD-679A7BEF323E}" vid="{2A12D0C5-1B3B-0742-A12E-1809EA2AAE0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C824C89B847B46B598E3E0C38E52DF" ma:contentTypeVersion="15" ma:contentTypeDescription="Create a new document." ma:contentTypeScope="" ma:versionID="1be5ceacb8f424ad1972f7db9e9deaab">
  <xsd:schema xmlns:xsd="http://www.w3.org/2001/XMLSchema" xmlns:xs="http://www.w3.org/2001/XMLSchema" xmlns:p="http://schemas.microsoft.com/office/2006/metadata/properties" xmlns:ns2="3abd0b0b-9068-4f5e-9e8d-02355d9ba555" xmlns:ns3="61f647b2-47ea-48a7-a499-4e54bffbd80e" targetNamespace="http://schemas.microsoft.com/office/2006/metadata/properties" ma:root="true" ma:fieldsID="f26d5356c3d63208330db61e2624bf27" ns2:_="" ns3:_="">
    <xsd:import namespace="3abd0b0b-9068-4f5e-9e8d-02355d9ba555"/>
    <xsd:import namespace="61f647b2-47ea-48a7-a499-4e54bffbd80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bd0b0b-9068-4f5e-9e8d-02355d9ba5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ae8c2ad-04f0-43ee-baf5-523e4dce20fd"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1f647b2-47ea-48a7-a499-4e54bffbd80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f6ce4234-b3f9-4d5e-bf0f-3914e2523442}" ma:internalName="TaxCatchAll" ma:showField="CatchAllData" ma:web="61f647b2-47ea-48a7-a499-4e54bffbd8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abd0b0b-9068-4f5e-9e8d-02355d9ba555">
      <Terms xmlns="http://schemas.microsoft.com/office/infopath/2007/PartnerControls"/>
    </lcf76f155ced4ddcb4097134ff3c332f>
    <TaxCatchAll xmlns="61f647b2-47ea-48a7-a499-4e54bffbd80e" xsi:nil="true"/>
  </documentManagement>
</p:properties>
</file>

<file path=customXml/itemProps1.xml><?xml version="1.0" encoding="utf-8"?>
<ds:datastoreItem xmlns:ds="http://schemas.openxmlformats.org/officeDocument/2006/customXml" ds:itemID="{030BB2C1-BDBA-4070-90C0-48131615AB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bd0b0b-9068-4f5e-9e8d-02355d9ba555"/>
    <ds:schemaRef ds:uri="61f647b2-47ea-48a7-a499-4e54bffbd8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6CA324C-3638-4B87-8113-24A5737B6CD0}">
  <ds:schemaRefs>
    <ds:schemaRef ds:uri="http://schemas.microsoft.com/sharepoint/v3/contenttype/forms"/>
  </ds:schemaRefs>
</ds:datastoreItem>
</file>

<file path=customXml/itemProps3.xml><?xml version="1.0" encoding="utf-8"?>
<ds:datastoreItem xmlns:ds="http://schemas.openxmlformats.org/officeDocument/2006/customXml" ds:itemID="{A8B0941F-D512-4CBD-8CA5-31956B15718E}">
  <ds:schemaRefs>
    <ds:schemaRef ds:uri="http://www.w3.org/XML/1998/namespace"/>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http://purl.org/dc/elements/1.1/"/>
    <ds:schemaRef ds:uri="3abd0b0b-9068-4f5e-9e8d-02355d9ba555"/>
    <ds:schemaRef ds:uri="http://purl.org/dc/dcmitype/"/>
    <ds:schemaRef ds:uri="http://schemas.microsoft.com/office/2006/metadata/properties"/>
    <ds:schemaRef ds:uri="61f647b2-47ea-48a7-a499-4e54bffbd80e"/>
  </ds:schemaRefs>
</ds:datastoreItem>
</file>

<file path=docProps/app.xml><?xml version="1.0" encoding="utf-8"?>
<Properties xmlns="http://schemas.openxmlformats.org/officeDocument/2006/extended-properties" xmlns:vt="http://schemas.openxmlformats.org/officeDocument/2006/docPropsVTypes">
  <Template>Daikin 2023 theme</Template>
  <TotalTime>0</TotalTime>
  <Words>3837</Words>
  <Application>Microsoft Office PowerPoint</Application>
  <PresentationFormat>On-screen Show (16:9)</PresentationFormat>
  <Paragraphs>782</Paragraphs>
  <Slides>54</Slides>
  <Notes>54</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54</vt:i4>
      </vt:variant>
    </vt:vector>
  </HeadingPairs>
  <TitlesOfParts>
    <vt:vector size="73" baseType="lpstr">
      <vt:lpstr>メイリオ</vt:lpstr>
      <vt:lpstr>System Font Regular</vt:lpstr>
      <vt:lpstr>Aptos</vt:lpstr>
      <vt:lpstr>Arial</vt:lpstr>
      <vt:lpstr>Arial Black</vt:lpstr>
      <vt:lpstr>Calibri</vt:lpstr>
      <vt:lpstr>Cambria Math</vt:lpstr>
      <vt:lpstr>Courier New</vt:lpstr>
      <vt:lpstr>Helvetica</vt:lpstr>
      <vt:lpstr>Montserrat</vt:lpstr>
      <vt:lpstr>Montserrat Bold</vt:lpstr>
      <vt:lpstr>Montserrat Regular</vt:lpstr>
      <vt:lpstr>Segoe UI</vt:lpstr>
      <vt:lpstr>Times New Roman</vt:lpstr>
      <vt:lpstr>Univers</vt:lpstr>
      <vt:lpstr>Wingdings</vt:lpstr>
      <vt:lpstr>Daikin 2023 theme</vt:lpstr>
      <vt:lpstr>PDH 2023</vt:lpstr>
      <vt:lpstr>1_Daikin 2023 theme</vt:lpstr>
      <vt:lpstr>Preparing Buildings for A2L Refrigerants</vt:lpstr>
      <vt:lpstr>Disclaimer</vt:lpstr>
      <vt:lpstr>Agenda</vt:lpstr>
      <vt:lpstr>Why Are Refrigerants Important for Decarbonization?</vt:lpstr>
      <vt:lpstr>Decarbonization in HVAC</vt:lpstr>
      <vt:lpstr>Decarbonization in HVAC</vt:lpstr>
      <vt:lpstr>Decarbonization in HVAC</vt:lpstr>
      <vt:lpstr>Decarbonization in HVAC</vt:lpstr>
      <vt:lpstr>Growth of AC Through 2050: Impact to Energy Use and CO2 Emissions</vt:lpstr>
      <vt:lpstr>Kigali Amendment to Montreal Protocol</vt:lpstr>
      <vt:lpstr>GWP is Not the Full Measure of Emissions</vt:lpstr>
      <vt:lpstr>Lifetime Emissions</vt:lpstr>
      <vt:lpstr>HP Emissions vs Gas – National Average</vt:lpstr>
      <vt:lpstr>HP Emissions vs Gas – Massachusetts</vt:lpstr>
      <vt:lpstr>HP Emissions vs Gas – Kentucky</vt:lpstr>
      <vt:lpstr>How Will The Aim Act Affect Applied HVAC Systems?</vt:lpstr>
      <vt:lpstr>AIM Act: Law Passed Dec. 2020 | EPA Rulemaking Status</vt:lpstr>
      <vt:lpstr>AIM Act: EPA Phasedown and Allocations</vt:lpstr>
      <vt:lpstr>AIM Act: EPA Technology Transition</vt:lpstr>
      <vt:lpstr>ASHRAE Standard 34-2022</vt:lpstr>
      <vt:lpstr>ASHRAE Standard 34 – Safety Groups</vt:lpstr>
      <vt:lpstr>ASHRAE Standard 34 Basics: RCL</vt:lpstr>
      <vt:lpstr>A2L Refrigerants – How Flammable Are They?</vt:lpstr>
      <vt:lpstr>A2L Refrigerants – How Flammable Are They?</vt:lpstr>
      <vt:lpstr>‘New’ and Legacy Refrigerant Properties</vt:lpstr>
      <vt:lpstr>Can I use A2Ls in My State</vt:lpstr>
      <vt:lpstr>Group A2L Refrigerants Can Be Used Today</vt:lpstr>
      <vt:lpstr>What Refrigerant To Use When</vt:lpstr>
      <vt:lpstr>Common HVAC Refrigerants</vt:lpstr>
      <vt:lpstr>What Will Replace R-410A?</vt:lpstr>
      <vt:lpstr>What Is Replacing R-410A?</vt:lpstr>
      <vt:lpstr>PowerPoint Presentation</vt:lpstr>
      <vt:lpstr>R-32: Common Misconceptions – ‘Is it as simple as GWP?’</vt:lpstr>
      <vt:lpstr>Efficiency and Refrigerant Charge</vt:lpstr>
      <vt:lpstr>R-32: Common Misconceptions - Intellectual Property &amp; Patents</vt:lpstr>
      <vt:lpstr>R-32: Common Misconceptions - Cost</vt:lpstr>
      <vt:lpstr>Flammability</vt:lpstr>
      <vt:lpstr>What Standards Guide The Application of A2L Refrigerants</vt:lpstr>
      <vt:lpstr>ASHRAE Standard 15-2022</vt:lpstr>
      <vt:lpstr>ASHRAE Standard 15</vt:lpstr>
      <vt:lpstr>ASHRAE Standard 15</vt:lpstr>
      <vt:lpstr>ASHRAE Standard 15</vt:lpstr>
      <vt:lpstr>How Will ASHRAE 15-2022 Requirements Impact You?</vt:lpstr>
      <vt:lpstr>How Will ASHRAE 15-2022 Requirements Impact You?</vt:lpstr>
      <vt:lpstr>Refrigerant Limits: EDVC Calculation</vt:lpstr>
      <vt:lpstr>Refrigerant Limits: Example EDVC Calculation</vt:lpstr>
      <vt:lpstr>Ignition Sources for A2Ls</vt:lpstr>
      <vt:lpstr>Listed Equipment</vt:lpstr>
      <vt:lpstr>Refrigerant Piping</vt:lpstr>
      <vt:lpstr>Summary</vt:lpstr>
      <vt:lpstr>Where Can I Learn More?</vt:lpstr>
      <vt:lpstr>Where Can I Go for Information?</vt:lpstr>
      <vt:lpstr>Where Can I Go for Information?</vt:lpstr>
      <vt:lpstr>Thank you for your time and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2025-04-01T00:27:03Z</dcterms:created>
  <dcterms:modified xsi:type="dcterms:W3CDTF">2025-04-30T18:00:36Z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0x0101004BC824C89B847B46B598E3E0C38E52DF</vt:lpwstr>
  </property>
</Properties>
</file>