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4"/>
    <p:sldMasterId id="2147484031" r:id="rId5"/>
  </p:sldMasterIdLst>
  <p:notesMasterIdLst>
    <p:notesMasterId r:id="rId25"/>
  </p:notesMasterIdLst>
  <p:sldIdLst>
    <p:sldId id="979" r:id="rId6"/>
    <p:sldId id="2146850138" r:id="rId7"/>
    <p:sldId id="968" r:id="rId8"/>
    <p:sldId id="2146850139" r:id="rId9"/>
    <p:sldId id="2146850140" r:id="rId10"/>
    <p:sldId id="2146850141" r:id="rId11"/>
    <p:sldId id="2146850142" r:id="rId12"/>
    <p:sldId id="11269" r:id="rId13"/>
    <p:sldId id="2146850143" r:id="rId14"/>
    <p:sldId id="2146850121" r:id="rId15"/>
    <p:sldId id="11274" r:id="rId16"/>
    <p:sldId id="2146850144" r:id="rId17"/>
    <p:sldId id="11272" r:id="rId18"/>
    <p:sldId id="2146850135" r:id="rId19"/>
    <p:sldId id="2146850137" r:id="rId20"/>
    <p:sldId id="2146850136" r:id="rId21"/>
    <p:sldId id="2113417701" r:id="rId22"/>
    <p:sldId id="2146850114" r:id="rId23"/>
    <p:sldId id="11265" r:id="rId2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D655CC-DE93-4D41-B121-2AC9C9F9860D}">
          <p14:sldIdLst>
            <p14:sldId id="979"/>
            <p14:sldId id="2146850138"/>
            <p14:sldId id="968"/>
            <p14:sldId id="2146850139"/>
            <p14:sldId id="2146850140"/>
            <p14:sldId id="2146850141"/>
            <p14:sldId id="2146850142"/>
            <p14:sldId id="11269"/>
            <p14:sldId id="2146850143"/>
            <p14:sldId id="2146850121"/>
            <p14:sldId id="11274"/>
            <p14:sldId id="2146850144"/>
            <p14:sldId id="11272"/>
            <p14:sldId id="2146850135"/>
            <p14:sldId id="2146850137"/>
            <p14:sldId id="2146850136"/>
            <p14:sldId id="2113417701"/>
            <p14:sldId id="2146850114"/>
            <p14:sldId id="11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bayashi, Tatsuro" initials="KT" lastIdx="4" clrIdx="0"/>
  <p:cmAuthor id="2" name="Kaufman, Susan C" initials="KSC" lastIdx="8" clrIdx="1"/>
  <p:cmAuthor id="3" name="Mimura, Erika" initials="ME" lastIdx="12" clrIdx="2">
    <p:extLst>
      <p:ext uri="{19B8F6BF-5375-455C-9EA6-DF929625EA0E}">
        <p15:presenceInfo xmlns:p15="http://schemas.microsoft.com/office/powerpoint/2012/main" userId="S::erika.mimura@daikinus.com::375f8ee9-8272-461b-9ff9-9d82c32c9dd3" providerId="AD"/>
      </p:ext>
    </p:extLst>
  </p:cmAuthor>
  <p:cmAuthor id="4" name="Mistry, Anuj" initials="MA" lastIdx="5" clrIdx="3">
    <p:extLst>
      <p:ext uri="{19B8F6BF-5375-455C-9EA6-DF929625EA0E}">
        <p15:presenceInfo xmlns:p15="http://schemas.microsoft.com/office/powerpoint/2012/main" userId="S::anuj.mistry@daikinus.com::3f2c3d92-ea1c-466e-8c2f-78fa81546c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BDA"/>
    <a:srgbClr val="65CFF6"/>
    <a:srgbClr val="66C2A4"/>
    <a:srgbClr val="2B8CBE"/>
    <a:srgbClr val="0B024A"/>
    <a:srgbClr val="12D0F6"/>
    <a:srgbClr val="1D133B"/>
    <a:srgbClr val="4B447A"/>
    <a:srgbClr val="F98906"/>
    <a:srgbClr val="170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2" autoAdjust="0"/>
    <p:restoredTop sz="86371" autoAdjust="0"/>
  </p:normalViewPr>
  <p:slideViewPr>
    <p:cSldViewPr snapToGrid="0">
      <p:cViewPr varScale="1">
        <p:scale>
          <a:sx n="97" d="100"/>
          <a:sy n="97" d="100"/>
        </p:scale>
        <p:origin x="1171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2750"/>
    </p:cViewPr>
  </p:sorterViewPr>
  <p:notesViewPr>
    <p:cSldViewPr snapToGrid="0">
      <p:cViewPr varScale="1">
        <p:scale>
          <a:sx n="62" d="100"/>
          <a:sy n="62" d="100"/>
        </p:scale>
        <p:origin x="3125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Melinda E." userId="8a022885-eb42-4df4-b113-207cc19ca4ed" providerId="ADAL" clId="{73AF7A25-E101-409E-9AA7-BCEB6D619F6D}"/>
    <pc:docChg chg="undo custSel delSld modSld modSection">
      <pc:chgData name="Rodriguez, Melinda E." userId="8a022885-eb42-4df4-b113-207cc19ca4ed" providerId="ADAL" clId="{73AF7A25-E101-409E-9AA7-BCEB6D619F6D}" dt="2025-04-01T13:23:29.612" v="39" actId="1076"/>
      <pc:docMkLst>
        <pc:docMk/>
      </pc:docMkLst>
      <pc:sldChg chg="modNotesTx">
        <pc:chgData name="Rodriguez, Melinda E." userId="8a022885-eb42-4df4-b113-207cc19ca4ed" providerId="ADAL" clId="{73AF7A25-E101-409E-9AA7-BCEB6D619F6D}" dt="2025-04-01T13:16:36.751" v="5" actId="6549"/>
        <pc:sldMkLst>
          <pc:docMk/>
          <pc:sldMk cId="1549811617" sldId="968"/>
        </pc:sldMkLst>
      </pc:sldChg>
      <pc:sldChg chg="delSp modSp mod">
        <pc:chgData name="Rodriguez, Melinda E." userId="8a022885-eb42-4df4-b113-207cc19ca4ed" providerId="ADAL" clId="{73AF7A25-E101-409E-9AA7-BCEB6D619F6D}" dt="2025-04-01T13:14:31.078" v="3" actId="478"/>
        <pc:sldMkLst>
          <pc:docMk/>
          <pc:sldMk cId="2065074722" sldId="979"/>
        </pc:sldMkLst>
        <pc:spChg chg="del mod">
          <ac:chgData name="Rodriguez, Melinda E." userId="8a022885-eb42-4df4-b113-207cc19ca4ed" providerId="ADAL" clId="{73AF7A25-E101-409E-9AA7-BCEB6D619F6D}" dt="2025-04-01T13:14:31.078" v="3" actId="478"/>
          <ac:spMkLst>
            <pc:docMk/>
            <pc:sldMk cId="2065074722" sldId="979"/>
            <ac:spMk id="4" creationId="{9D24D870-F720-8A47-A055-A9E58DA48729}"/>
          </ac:spMkLst>
        </pc:spChg>
      </pc:sldChg>
      <pc:sldChg chg="modNotesTx">
        <pc:chgData name="Rodriguez, Melinda E." userId="8a022885-eb42-4df4-b113-207cc19ca4ed" providerId="ADAL" clId="{73AF7A25-E101-409E-9AA7-BCEB6D619F6D}" dt="2025-04-01T13:20:36.976" v="26" actId="6549"/>
        <pc:sldMkLst>
          <pc:docMk/>
          <pc:sldMk cId="3222869970" sldId="11269"/>
        </pc:sldMkLst>
      </pc:sldChg>
      <pc:sldChg chg="modNotesTx">
        <pc:chgData name="Rodriguez, Melinda E." userId="8a022885-eb42-4df4-b113-207cc19ca4ed" providerId="ADAL" clId="{73AF7A25-E101-409E-9AA7-BCEB6D619F6D}" dt="2025-04-01T13:21:08.666" v="31" actId="6549"/>
        <pc:sldMkLst>
          <pc:docMk/>
          <pc:sldMk cId="1794999011" sldId="11272"/>
        </pc:sldMkLst>
      </pc:sldChg>
      <pc:sldChg chg="modNotesTx">
        <pc:chgData name="Rodriguez, Melinda E." userId="8a022885-eb42-4df4-b113-207cc19ca4ed" providerId="ADAL" clId="{73AF7A25-E101-409E-9AA7-BCEB6D619F6D}" dt="2025-04-01T13:20:58.619" v="29" actId="6549"/>
        <pc:sldMkLst>
          <pc:docMk/>
          <pc:sldMk cId="2700401864" sldId="11274"/>
        </pc:sldMkLst>
      </pc:sldChg>
      <pc:sldChg chg="del">
        <pc:chgData name="Rodriguez, Melinda E." userId="8a022885-eb42-4df4-b113-207cc19ca4ed" providerId="ADAL" clId="{73AF7A25-E101-409E-9AA7-BCEB6D619F6D}" dt="2025-04-01T13:14:13.183" v="0" actId="2696"/>
        <pc:sldMkLst>
          <pc:docMk/>
          <pc:sldMk cId="4227291929" sldId="102366"/>
        </pc:sldMkLst>
      </pc:sldChg>
      <pc:sldChg chg="del">
        <pc:chgData name="Rodriguez, Melinda E." userId="8a022885-eb42-4df4-b113-207cc19ca4ed" providerId="ADAL" clId="{73AF7A25-E101-409E-9AA7-BCEB6D619F6D}" dt="2025-04-01T13:14:17.346" v="1" actId="2696"/>
        <pc:sldMkLst>
          <pc:docMk/>
          <pc:sldMk cId="1532607515" sldId="102428"/>
        </pc:sldMkLst>
      </pc:sldChg>
      <pc:sldChg chg="modNotesTx">
        <pc:chgData name="Rodriguez, Melinda E." userId="8a022885-eb42-4df4-b113-207cc19ca4ed" providerId="ADAL" clId="{73AF7A25-E101-409E-9AA7-BCEB6D619F6D}" dt="2025-04-01T13:20:53.847" v="28" actId="6549"/>
        <pc:sldMkLst>
          <pc:docMk/>
          <pc:sldMk cId="501516454" sldId="2146850121"/>
        </pc:sldMkLst>
      </pc:sldChg>
      <pc:sldChg chg="modNotesTx">
        <pc:chgData name="Rodriguez, Melinda E." userId="8a022885-eb42-4df4-b113-207cc19ca4ed" providerId="ADAL" clId="{73AF7A25-E101-409E-9AA7-BCEB6D619F6D}" dt="2025-04-01T13:21:12.342" v="32" actId="6549"/>
        <pc:sldMkLst>
          <pc:docMk/>
          <pc:sldMk cId="1005712267" sldId="2146850135"/>
        </pc:sldMkLst>
      </pc:sldChg>
      <pc:sldChg chg="modNotesTx">
        <pc:chgData name="Rodriguez, Melinda E." userId="8a022885-eb42-4df4-b113-207cc19ca4ed" providerId="ADAL" clId="{73AF7A25-E101-409E-9AA7-BCEB6D619F6D}" dt="2025-04-01T13:21:20.878" v="34" actId="6549"/>
        <pc:sldMkLst>
          <pc:docMk/>
          <pc:sldMk cId="1863031607" sldId="2146850136"/>
        </pc:sldMkLst>
      </pc:sldChg>
      <pc:sldChg chg="modNotesTx">
        <pc:chgData name="Rodriguez, Melinda E." userId="8a022885-eb42-4df4-b113-207cc19ca4ed" providerId="ADAL" clId="{73AF7A25-E101-409E-9AA7-BCEB6D619F6D}" dt="2025-04-01T13:21:17.266" v="33" actId="6549"/>
        <pc:sldMkLst>
          <pc:docMk/>
          <pc:sldMk cId="2235593783" sldId="2146850137"/>
        </pc:sldMkLst>
      </pc:sldChg>
      <pc:sldChg chg="modNotesTx">
        <pc:chgData name="Rodriguez, Melinda E." userId="8a022885-eb42-4df4-b113-207cc19ca4ed" providerId="ADAL" clId="{73AF7A25-E101-409E-9AA7-BCEB6D619F6D}" dt="2025-04-01T13:16:32.876" v="4" actId="6549"/>
        <pc:sldMkLst>
          <pc:docMk/>
          <pc:sldMk cId="3026759114" sldId="2146850138"/>
        </pc:sldMkLst>
      </pc:sldChg>
      <pc:sldChg chg="modNotesTx">
        <pc:chgData name="Rodriguez, Melinda E." userId="8a022885-eb42-4df4-b113-207cc19ca4ed" providerId="ADAL" clId="{73AF7A25-E101-409E-9AA7-BCEB6D619F6D}" dt="2025-04-01T13:16:41.092" v="6" actId="6549"/>
        <pc:sldMkLst>
          <pc:docMk/>
          <pc:sldMk cId="1519550552" sldId="2146850139"/>
        </pc:sldMkLst>
      </pc:sldChg>
      <pc:sldChg chg="modNotesTx">
        <pc:chgData name="Rodriguez, Melinda E." userId="8a022885-eb42-4df4-b113-207cc19ca4ed" providerId="ADAL" clId="{73AF7A25-E101-409E-9AA7-BCEB6D619F6D}" dt="2025-04-01T13:16:47.541" v="8" actId="5793"/>
        <pc:sldMkLst>
          <pc:docMk/>
          <pc:sldMk cId="1535537719" sldId="2146850140"/>
        </pc:sldMkLst>
      </pc:sldChg>
      <pc:sldChg chg="modNotesTx">
        <pc:chgData name="Rodriguez, Melinda E." userId="8a022885-eb42-4df4-b113-207cc19ca4ed" providerId="ADAL" clId="{73AF7A25-E101-409E-9AA7-BCEB6D619F6D}" dt="2025-04-01T13:17:00.166" v="9" actId="6549"/>
        <pc:sldMkLst>
          <pc:docMk/>
          <pc:sldMk cId="3639593176" sldId="2146850141"/>
        </pc:sldMkLst>
      </pc:sldChg>
      <pc:sldChg chg="modSp mod modNotesTx">
        <pc:chgData name="Rodriguez, Melinda E." userId="8a022885-eb42-4df4-b113-207cc19ca4ed" providerId="ADAL" clId="{73AF7A25-E101-409E-9AA7-BCEB6D619F6D}" dt="2025-04-01T13:23:29.612" v="39" actId="1076"/>
        <pc:sldMkLst>
          <pc:docMk/>
          <pc:sldMk cId="3288354467" sldId="2146850142"/>
        </pc:sldMkLst>
        <pc:spChg chg="mod">
          <ac:chgData name="Rodriguez, Melinda E." userId="8a022885-eb42-4df4-b113-207cc19ca4ed" providerId="ADAL" clId="{73AF7A25-E101-409E-9AA7-BCEB6D619F6D}" dt="2025-04-01T13:23:29.612" v="39" actId="1076"/>
          <ac:spMkLst>
            <pc:docMk/>
            <pc:sldMk cId="3288354467" sldId="2146850142"/>
            <ac:spMk id="9" creationId="{2A40F1D9-5EB5-4404-A952-4BF6289EAF4A}"/>
          </ac:spMkLst>
        </pc:spChg>
        <pc:spChg chg="mod">
          <ac:chgData name="Rodriguez, Melinda E." userId="8a022885-eb42-4df4-b113-207cc19ca4ed" providerId="ADAL" clId="{73AF7A25-E101-409E-9AA7-BCEB6D619F6D}" dt="2025-04-01T13:22:58.957" v="35" actId="1076"/>
          <ac:spMkLst>
            <pc:docMk/>
            <pc:sldMk cId="3288354467" sldId="2146850142"/>
            <ac:spMk id="10" creationId="{04687CEF-A850-4A66-B983-8A9131C4EE85}"/>
          </ac:spMkLst>
        </pc:spChg>
      </pc:sldChg>
      <pc:sldChg chg="modNotesTx">
        <pc:chgData name="Rodriguez, Melinda E." userId="8a022885-eb42-4df4-b113-207cc19ca4ed" providerId="ADAL" clId="{73AF7A25-E101-409E-9AA7-BCEB6D619F6D}" dt="2025-04-01T13:20:46.311" v="27" actId="6549"/>
        <pc:sldMkLst>
          <pc:docMk/>
          <pc:sldMk cId="566448976" sldId="2146850143"/>
        </pc:sldMkLst>
      </pc:sldChg>
      <pc:sldChg chg="modNotesTx">
        <pc:chgData name="Rodriguez, Melinda E." userId="8a022885-eb42-4df4-b113-207cc19ca4ed" providerId="ADAL" clId="{73AF7A25-E101-409E-9AA7-BCEB6D619F6D}" dt="2025-04-01T13:21:03.821" v="30" actId="6549"/>
        <pc:sldMkLst>
          <pc:docMk/>
          <pc:sldMk cId="3858669488" sldId="2146850144"/>
        </pc:sldMkLst>
      </pc:sldChg>
      <pc:sldMasterChg chg="delSldLayout">
        <pc:chgData name="Rodriguez, Melinda E." userId="8a022885-eb42-4df4-b113-207cc19ca4ed" providerId="ADAL" clId="{73AF7A25-E101-409E-9AA7-BCEB6D619F6D}" dt="2025-04-01T13:14:17.346" v="1" actId="2696"/>
        <pc:sldMasterMkLst>
          <pc:docMk/>
          <pc:sldMasterMk cId="2494243223" sldId="2147483980"/>
        </pc:sldMasterMkLst>
        <pc:sldLayoutChg chg="del">
          <pc:chgData name="Rodriguez, Melinda E." userId="8a022885-eb42-4df4-b113-207cc19ca4ed" providerId="ADAL" clId="{73AF7A25-E101-409E-9AA7-BCEB6D619F6D}" dt="2025-04-01T13:14:17.346" v="1" actId="2696"/>
          <pc:sldLayoutMkLst>
            <pc:docMk/>
            <pc:sldMasterMk cId="2494243223" sldId="2147483980"/>
            <pc:sldLayoutMk cId="810927183" sldId="2147484000"/>
          </pc:sldLayoutMkLst>
        </pc:sldLayoutChg>
      </pc:sldMasterChg>
    </pc:docChg>
  </pc:docChgLst>
  <pc:docChgLst>
    <pc:chgData name="Rodriguez, Melinda E." userId="8a022885-eb42-4df4-b113-207cc19ca4ed" providerId="ADAL" clId="{33E3A3D3-0A19-4D2B-BDA1-A9222CE86BEC}"/>
    <pc:docChg chg="modSld">
      <pc:chgData name="Rodriguez, Melinda E." userId="8a022885-eb42-4df4-b113-207cc19ca4ed" providerId="ADAL" clId="{33E3A3D3-0A19-4D2B-BDA1-A9222CE86BEC}" dt="2025-04-30T16:19:52.409" v="1" actId="6549"/>
      <pc:docMkLst>
        <pc:docMk/>
      </pc:docMkLst>
      <pc:sldChg chg="modNotesTx">
        <pc:chgData name="Rodriguez, Melinda E." userId="8a022885-eb42-4df4-b113-207cc19ca4ed" providerId="ADAL" clId="{33E3A3D3-0A19-4D2B-BDA1-A9222CE86BEC}" dt="2025-04-30T16:19:52.409" v="1" actId="6549"/>
        <pc:sldMkLst>
          <pc:docMk/>
          <pc:sldMk cId="3288354467" sldId="214685014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18-C141-86AF-1B5D98B396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18-C141-86AF-1B5D98B396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18-C141-86AF-1B5D98B396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18-C141-86AF-1B5D98B396F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8-E14B-9F10-A1E993020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A5286B6B-6B37-4F57-8571-C360BE5A323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636DE2C2-BEB1-4C23-B7C0-709E7371A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E2C2-BEB1-4C23-B7C0-709E7371AC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2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518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B1A35-BCE1-8E43-BF8B-D862D67D5D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059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39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E2C2-BEB1-4C23-B7C0-709E7371AC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870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ECB2D-8F16-7443-A249-70564A6BF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945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2ECB2D-8F16-7443-A249-70564A6BF3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404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03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60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DE2C2-BEB1-4C23-B7C0-709E7371AC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6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6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14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20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75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DE2C2-BEB1-4C23-B7C0-709E7371AC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59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4188" y="730250"/>
            <a:ext cx="6508750" cy="366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59C5C-A72E-4D93-BCCE-2971D619F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1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3.sv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svg"/><Relationship Id="rId9" Type="http://schemas.openxmlformats.org/officeDocument/2006/relationships/image" Target="../media/image16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E997EF-9A92-4C48-9A8A-F4455C164382}"/>
              </a:ext>
            </a:extLst>
          </p:cNvPr>
          <p:cNvSpPr/>
          <p:nvPr/>
        </p:nvSpPr>
        <p:spPr>
          <a:xfrm>
            <a:off x="0" y="0"/>
            <a:ext cx="9144000" cy="387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7E0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C29681BE-BC5E-4B11-8E29-E74D5CFA22CA}"/>
              </a:ext>
            </a:extLst>
          </p:cNvPr>
          <p:cNvSpPr/>
          <p:nvPr/>
        </p:nvSpPr>
        <p:spPr>
          <a:xfrm rot="18900000">
            <a:off x="424811" y="272410"/>
            <a:ext cx="211538" cy="21153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7E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4" y="-7684"/>
            <a:ext cx="8680072" cy="378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D951-5D33-4C7F-876E-AD3A33B89E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1884" y="756357"/>
            <a:ext cx="8699488" cy="3143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rgbClr val="555555"/>
                </a:solidFill>
              </a:defRPr>
            </a:lvl2pPr>
            <a:lvl3pPr>
              <a:defRPr sz="1400">
                <a:solidFill>
                  <a:srgbClr val="555555"/>
                </a:solidFill>
              </a:defRPr>
            </a:lvl3pPr>
            <a:lvl4pPr>
              <a:defRPr sz="1400">
                <a:solidFill>
                  <a:srgbClr val="555555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E30F1DD-361A-C644-9345-8B1FF541CDA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21884" y="1165978"/>
            <a:ext cx="8680072" cy="3445779"/>
          </a:xfrm>
        </p:spPr>
        <p:txBody>
          <a:bodyPr anchor="t">
            <a:noAutofit/>
          </a:bodyPr>
          <a:lstStyle>
            <a:lvl1pPr marL="171450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174625" indent="-174625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92C13C-83F5-AC47-A36C-BF6AE9781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loor, ceiling, white&#10;&#10;Description automatically generated">
            <a:extLst>
              <a:ext uri="{FF2B5EF4-FFF2-40B4-BE49-F238E27FC236}">
                <a16:creationId xmlns:a16="http://schemas.microsoft.com/office/drawing/2014/main" id="{682EB6D2-049C-2E4E-B377-5CDDCFAF0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9032"/>
            <a:ext cx="9144000" cy="3334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446421"/>
            <a:ext cx="5486400" cy="914400"/>
          </a:xfrm>
          <a:prstGeom prst="rect">
            <a:avLst/>
          </a:prstGeom>
          <a:solidFill>
            <a:schemeClr val="tx2">
              <a:alpha val="82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800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Transition Slide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1A06E0-0570-D741-BD6C-98CBDEE80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3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EE8009-AEF4-3641-B3CB-7D16BD07D8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2" t="9432" b="9326"/>
          <a:stretch/>
        </p:blipFill>
        <p:spPr>
          <a:xfrm>
            <a:off x="7142" y="394993"/>
            <a:ext cx="9143121" cy="4186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436914"/>
            <a:ext cx="9143999" cy="1600200"/>
          </a:xfrm>
          <a:prstGeom prst="rect">
            <a:avLst/>
          </a:prstGeom>
          <a:solidFill>
            <a:srgbClr val="0097E0">
              <a:alpha val="82000"/>
            </a:srgbClr>
          </a:solidFill>
        </p:spPr>
        <p:txBody>
          <a:bodyPr wrap="none" lIns="0" tIns="274320" rIns="0" bIns="0" anchor="t">
            <a:noAutofit/>
          </a:bodyPr>
          <a:lstStyle>
            <a:lvl1pPr algn="ctr"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3828735-DA98-4D7E-BE71-782CF36FA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2" y="2091871"/>
            <a:ext cx="9129716" cy="376801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66E121-BF06-B24F-91B4-BE121EC209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2" y="2468673"/>
            <a:ext cx="9129716" cy="568441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by: ADD your name and title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1DF57EC-9798-7B4D-94F8-5C9FDBDB7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DDC4F3-82F9-6747-AB67-A3D672FC74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089" y="4869656"/>
            <a:ext cx="1047199" cy="218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95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1307F7-99E9-AC4F-A2D4-A80E03C9EC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2" t="9432" b="9326"/>
          <a:stretch/>
        </p:blipFill>
        <p:spPr>
          <a:xfrm>
            <a:off x="7142" y="394993"/>
            <a:ext cx="9143121" cy="4186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2" y="1657350"/>
            <a:ext cx="5486400" cy="914400"/>
          </a:xfrm>
          <a:prstGeom prst="rect">
            <a:avLst/>
          </a:prstGeom>
          <a:solidFill>
            <a:schemeClr val="tx2">
              <a:alpha val="82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800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Transition Slide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1A06E0-0570-D741-BD6C-98CBDEE80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40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floor, ceiling, white&#10;&#10;Description automatically generated">
            <a:extLst>
              <a:ext uri="{FF2B5EF4-FFF2-40B4-BE49-F238E27FC236}">
                <a16:creationId xmlns:a16="http://schemas.microsoft.com/office/drawing/2014/main" id="{6B420303-5007-2441-88E5-9162DC05A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78" y="479669"/>
            <a:ext cx="9147176" cy="3949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0694" y="1411705"/>
            <a:ext cx="9154693" cy="1965960"/>
          </a:xfrm>
          <a:prstGeom prst="rect">
            <a:avLst/>
          </a:prstGeom>
          <a:solidFill>
            <a:srgbClr val="0097E0">
              <a:alpha val="82000"/>
            </a:srgbClr>
          </a:solidFill>
        </p:spPr>
        <p:txBody>
          <a:bodyPr lIns="182880" tIns="274320" rIns="182880" bIns="182880" anchor="t">
            <a:noAutofit/>
          </a:bodyPr>
          <a:lstStyle>
            <a:lvl1pPr algn="ctr"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Thank you for your time and attention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BC8FD5A-0473-4F47-B6D4-95A2924D41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0695" y="2309523"/>
            <a:ext cx="9154695" cy="357605"/>
          </a:xfrm>
        </p:spPr>
        <p:txBody>
          <a:bodyPr lIns="274320"/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tabLst>
                <a:tab pos="171450" algn="l"/>
              </a:tabLst>
              <a:defRPr sz="1800" b="0">
                <a:solidFill>
                  <a:schemeClr val="bg1"/>
                </a:solidFill>
              </a:defRPr>
            </a:lvl1pPr>
            <a:lvl2pPr marL="171450" indent="-1714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For more information, contact: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019B22-F657-974A-9CB3-0E9AB8BAC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674903"/>
            <a:ext cx="9144000" cy="682059"/>
          </a:xfrm>
        </p:spPr>
        <p:txBody>
          <a:bodyPr lIns="274320"/>
          <a:lstStyle>
            <a:lvl1pPr algn="ctr">
              <a:spcAft>
                <a:spcPts val="0"/>
              </a:spcAft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Presenter Name</a:t>
            </a:r>
            <a:br>
              <a:rPr lang="en-US"/>
            </a:br>
            <a:r>
              <a:rPr lang="en-US"/>
              <a:t>ADD Contact Information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DB7133-65F5-334B-B2FA-236290163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57843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-Bld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44279" y="0"/>
            <a:ext cx="98882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9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-Bld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220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8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-Bld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66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. over 2 Col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72593" y="2202873"/>
            <a:ext cx="4313682" cy="221033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4"/>
          </p:nvPr>
        </p:nvSpPr>
        <p:spPr>
          <a:xfrm>
            <a:off x="4657725" y="2202873"/>
            <a:ext cx="4313682" cy="2210334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9CD6D9-E58B-4B79-A9AD-1FC9B940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93" y="96012"/>
            <a:ext cx="8798814" cy="2993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D0D5-AE0E-4CDA-9415-BB29F071D9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72641" y="548640"/>
            <a:ext cx="8798719" cy="149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A6CCBB2-F61C-D883-456E-3054FDC2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©2025 Daikin Applied  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458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5A00FB-3EF6-4008-8229-0048DD5A3337}"/>
              </a:ext>
            </a:extLst>
          </p:cNvPr>
          <p:cNvSpPr/>
          <p:nvPr userDrawn="1"/>
        </p:nvSpPr>
        <p:spPr>
          <a:xfrm>
            <a:off x="0" y="0"/>
            <a:ext cx="9144000" cy="387179"/>
          </a:xfrm>
          <a:prstGeom prst="rect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3CC2EF44-EA5F-4371-9F1B-A69AF3AE7DD9}"/>
              </a:ext>
            </a:extLst>
          </p:cNvPr>
          <p:cNvSpPr/>
          <p:nvPr userDrawn="1"/>
        </p:nvSpPr>
        <p:spPr>
          <a:xfrm rot="18900000">
            <a:off x="424811" y="272410"/>
            <a:ext cx="211538" cy="211538"/>
          </a:xfrm>
          <a:prstGeom prst="rtTriangle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6998"/>
            <a:ext cx="7391254" cy="358750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4596FBA-6C7C-7498-61F2-3ED11354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©2025 Daikin Applied  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48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E997EF-9A92-4C48-9A8A-F4455C164382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C29681BE-BC5E-4B11-8E29-E74D5CFA22CA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35574"/>
            <a:ext cx="8680072" cy="299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D951-5D33-4C7F-876E-AD3A33B89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301" y="685799"/>
            <a:ext cx="8680072" cy="4040841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17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E997EF-9A92-4C48-9A8A-F4455C164382}"/>
              </a:ext>
            </a:extLst>
          </p:cNvPr>
          <p:cNvSpPr/>
          <p:nvPr/>
        </p:nvSpPr>
        <p:spPr>
          <a:xfrm>
            <a:off x="0" y="0"/>
            <a:ext cx="9144000" cy="387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7E0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C29681BE-BC5E-4B11-8E29-E74D5CFA22CA}"/>
              </a:ext>
            </a:extLst>
          </p:cNvPr>
          <p:cNvSpPr/>
          <p:nvPr/>
        </p:nvSpPr>
        <p:spPr>
          <a:xfrm rot="18900000">
            <a:off x="424811" y="272410"/>
            <a:ext cx="211538" cy="21153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7E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4" y="-7684"/>
            <a:ext cx="8680072" cy="378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E30F1DD-361A-C644-9345-8B1FF541CDA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21884" y="756358"/>
            <a:ext cx="8680072" cy="3855399"/>
          </a:xfrm>
        </p:spPr>
        <p:txBody>
          <a:bodyPr anchor="t">
            <a:noAutofit/>
          </a:bodyPr>
          <a:lstStyle>
            <a:lvl1pPr marL="171450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174625" indent="-174625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92C13C-83F5-AC47-A36C-BF6AE9781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201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3A740B-9991-4577-BB37-50BCC4D0DBE2}"/>
              </a:ext>
            </a:extLst>
          </p:cNvPr>
          <p:cNvSpPr/>
          <p:nvPr userDrawn="1"/>
        </p:nvSpPr>
        <p:spPr>
          <a:xfrm>
            <a:off x="1" y="-14891"/>
            <a:ext cx="920829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A picture containing sky, outdoor, several&#10;&#10;Description automatically generated">
            <a:extLst>
              <a:ext uri="{FF2B5EF4-FFF2-40B4-BE49-F238E27FC236}">
                <a16:creationId xmlns:a16="http://schemas.microsoft.com/office/drawing/2014/main" id="{D3A420CF-5EEA-43C6-BEFA-E24E5DA5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4787" y="0"/>
            <a:ext cx="6327839" cy="5143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76D685-92A9-43A3-9911-7CA0A322DDFD}"/>
              </a:ext>
            </a:extLst>
          </p:cNvPr>
          <p:cNvSpPr/>
          <p:nvPr userDrawn="1"/>
        </p:nvSpPr>
        <p:spPr>
          <a:xfrm>
            <a:off x="304800" y="303887"/>
            <a:ext cx="4572000" cy="460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4A70A8-A3A6-4BBD-AA36-31BB34A50C3D}"/>
              </a:ext>
            </a:extLst>
          </p:cNvPr>
          <p:cNvCxnSpPr/>
          <p:nvPr userDrawn="1"/>
        </p:nvCxnSpPr>
        <p:spPr>
          <a:xfrm>
            <a:off x="533400" y="839934"/>
            <a:ext cx="4114800" cy="0"/>
          </a:xfrm>
          <a:prstGeom prst="line">
            <a:avLst/>
          </a:prstGeom>
          <a:ln w="12700">
            <a:solidFill>
              <a:srgbClr val="555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4F88C6-94C0-48C3-A9DF-BF221FA9B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929" y="440975"/>
            <a:ext cx="4412872" cy="299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455B1F4-4873-4378-8C08-4568FD48C2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887" y="913448"/>
            <a:ext cx="4260479" cy="4040841"/>
          </a:xfrm>
        </p:spPr>
        <p:txBody>
          <a:bodyPr/>
          <a:lstStyle>
            <a:lvl1pPr>
              <a:spcAft>
                <a:spcPts val="600"/>
              </a:spcAft>
              <a:defRPr sz="1100"/>
            </a:lvl1pPr>
            <a:lvl2pPr>
              <a:spcAft>
                <a:spcPts val="600"/>
              </a:spcAft>
              <a:defRPr sz="1100">
                <a:solidFill>
                  <a:schemeClr val="accent1"/>
                </a:solidFill>
              </a:defRPr>
            </a:lvl2pPr>
            <a:lvl3pPr>
              <a:spcAft>
                <a:spcPts val="600"/>
              </a:spcAft>
              <a:defRPr sz="1100"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defRPr sz="1100"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3D7C81-4E8D-4003-AC2C-C9CF54D32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597"/>
          <a:stretch/>
        </p:blipFill>
        <p:spPr>
          <a:xfrm>
            <a:off x="1143000" y="3314972"/>
            <a:ext cx="2895601" cy="14411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472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hol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E2AB6A-B427-435B-BF14-C92DC5C3D1D9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4C160345-8984-4092-9329-27FDD494A80B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998"/>
            <a:ext cx="8680072" cy="3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B7CED11-0EBE-4B72-8F39-C617E6290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7023" y="2091033"/>
            <a:ext cx="2268551" cy="738152"/>
          </a:xfrm>
        </p:spPr>
        <p:txBody>
          <a:bodyPr anchor="ctr"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E6AABA9-017F-4464-B5A6-B65CE6F349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47023" y="2922441"/>
            <a:ext cx="2268551" cy="738152"/>
          </a:xfrm>
        </p:spPr>
        <p:txBody>
          <a:bodyPr anchor="ctr"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C7C4F35-6C54-4752-90DF-D1E74CA541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47023" y="3767397"/>
            <a:ext cx="2268551" cy="738152"/>
          </a:xfrm>
        </p:spPr>
        <p:txBody>
          <a:bodyPr anchor="ctr"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1B88B1E-9928-47A7-9398-DDA8D1633C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06313" y="2091033"/>
            <a:ext cx="5515806" cy="738152"/>
          </a:xfrm>
        </p:spPr>
        <p:txBody>
          <a:bodyPr anchor="ctr">
            <a:noAutofit/>
          </a:bodyPr>
          <a:lstStyle>
            <a:lvl1pPr marL="171446" indent="-171446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18263EC-F9B3-4A92-90C3-CF548607CD4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06313" y="2935914"/>
            <a:ext cx="5515806" cy="738152"/>
          </a:xfrm>
        </p:spPr>
        <p:txBody>
          <a:bodyPr anchor="ctr">
            <a:noAutofit/>
          </a:bodyPr>
          <a:lstStyle>
            <a:lvl1pPr marL="171446" indent="-171446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009588B-6BF7-424C-A12D-C9DEA131617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406313" y="3773650"/>
            <a:ext cx="5515806" cy="738152"/>
          </a:xfrm>
        </p:spPr>
        <p:txBody>
          <a:bodyPr anchor="ctr">
            <a:noAutofit/>
          </a:bodyPr>
          <a:lstStyle>
            <a:lvl1pPr marL="171446" indent="-171446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031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Placehol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E2AB6A-B427-435B-BF14-C92DC5C3D1D9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4C160345-8984-4092-9329-27FDD494A80B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998"/>
            <a:ext cx="8680072" cy="3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A40CCEE-48CF-4966-AC00-A1160F0C70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5088" y="1964994"/>
            <a:ext cx="838200" cy="838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36068EC-1F71-4BFF-9CA2-54BE6B82B4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1876" y="1964994"/>
            <a:ext cx="838200" cy="838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3900771-A161-4FC3-861D-2A7A92DBFF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6678" y="1964994"/>
            <a:ext cx="838200" cy="8382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4902013-D62B-4413-A323-653C320820F9}"/>
              </a:ext>
            </a:extLst>
          </p:cNvPr>
          <p:cNvGrpSpPr/>
          <p:nvPr userDrawn="1"/>
        </p:nvGrpSpPr>
        <p:grpSpPr>
          <a:xfrm>
            <a:off x="318009" y="665418"/>
            <a:ext cx="1885442" cy="3935664"/>
            <a:chOff x="318008" y="745458"/>
            <a:chExt cx="1783214" cy="3722274"/>
          </a:xfrm>
        </p:grpSpPr>
        <p:pic>
          <p:nvPicPr>
            <p:cNvPr id="30" name="Picture 29" descr="A construction site with cranes&#10;&#10;Description automatically generated with low confidence">
              <a:extLst>
                <a:ext uri="{FF2B5EF4-FFF2-40B4-BE49-F238E27FC236}">
                  <a16:creationId xmlns:a16="http://schemas.microsoft.com/office/drawing/2014/main" id="{21549D49-EE64-4142-90F7-11DA07D32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010" y="745458"/>
              <a:ext cx="1777305" cy="1111576"/>
            </a:xfrm>
            <a:prstGeom prst="rect">
              <a:avLst/>
            </a:prstGeom>
          </p:spPr>
        </p:pic>
        <p:pic>
          <p:nvPicPr>
            <p:cNvPr id="31" name="Picture 30" descr="A police officer standing next to a white truck&#10;&#10;Description automatically generated with medium confidence">
              <a:extLst>
                <a:ext uri="{FF2B5EF4-FFF2-40B4-BE49-F238E27FC236}">
                  <a16:creationId xmlns:a16="http://schemas.microsoft.com/office/drawing/2014/main" id="{DCE207F9-D06A-4CBF-9715-D77EF1A71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09" y="2047749"/>
              <a:ext cx="1777305" cy="1111576"/>
            </a:xfrm>
            <a:prstGeom prst="rect">
              <a:avLst/>
            </a:prstGeom>
          </p:spPr>
        </p:pic>
        <p:pic>
          <p:nvPicPr>
            <p:cNvPr id="32" name="Picture 31" descr="A person standing next to a machine&#10;&#10;Description automatically generated with low confidence">
              <a:extLst>
                <a:ext uri="{FF2B5EF4-FFF2-40B4-BE49-F238E27FC236}">
                  <a16:creationId xmlns:a16="http://schemas.microsoft.com/office/drawing/2014/main" id="{F36C5585-FE26-48AB-888D-EC348C131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08" y="3350040"/>
              <a:ext cx="1783214" cy="1117692"/>
            </a:xfrm>
            <a:prstGeom prst="rect">
              <a:avLst/>
            </a:prstGeom>
          </p:spPr>
        </p:pic>
      </p:grp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E6CA53ED-1CAC-4505-9DC9-376DA92B5BC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576948" y="2628375"/>
            <a:ext cx="1830435" cy="482137"/>
          </a:xfrm>
        </p:spPr>
        <p:txBody>
          <a:bodyPr anchor="b">
            <a:noAutofit/>
          </a:bodyPr>
          <a:lstStyle>
            <a:lvl1pPr>
              <a:defRPr sz="12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1C2E7D74-414A-46A5-A07D-308EF84EB0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582779" y="3110511"/>
            <a:ext cx="1830435" cy="853866"/>
          </a:xfrm>
        </p:spPr>
        <p:txBody>
          <a:bodyPr anchor="t">
            <a:noAutofit/>
          </a:bodyPr>
          <a:lstStyle>
            <a:lvl1pPr marL="115885" indent="-11588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0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2F8340F1-70E7-4EAB-88B1-C4327A9D732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694860" y="2628375"/>
            <a:ext cx="1830435" cy="482137"/>
          </a:xfrm>
        </p:spPr>
        <p:txBody>
          <a:bodyPr anchor="b">
            <a:noAutofit/>
          </a:bodyPr>
          <a:lstStyle>
            <a:lvl1pPr>
              <a:defRPr sz="12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C1A45D4F-D586-4DE6-9439-51B36C3A735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700690" y="3110511"/>
            <a:ext cx="1830435" cy="853866"/>
          </a:xfrm>
        </p:spPr>
        <p:txBody>
          <a:bodyPr anchor="t">
            <a:noAutofit/>
          </a:bodyPr>
          <a:lstStyle>
            <a:lvl1pPr marL="115885" indent="-11588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0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A3A454B1-313E-48BE-A6A7-9E8CBB9076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839662" y="2628375"/>
            <a:ext cx="1830435" cy="482137"/>
          </a:xfrm>
        </p:spPr>
        <p:txBody>
          <a:bodyPr anchor="b">
            <a:noAutofit/>
          </a:bodyPr>
          <a:lstStyle>
            <a:lvl1pPr>
              <a:defRPr sz="12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A17570A5-7010-4536-B6C4-E303156CD6B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845492" y="3110511"/>
            <a:ext cx="1830435" cy="853866"/>
          </a:xfrm>
        </p:spPr>
        <p:txBody>
          <a:bodyPr anchor="t">
            <a:noAutofit/>
          </a:bodyPr>
          <a:lstStyle>
            <a:lvl1pPr marL="115885" indent="-11588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0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01766314-5B4B-4FBB-B9DA-9446960F354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600124" y="665419"/>
            <a:ext cx="6120294" cy="707886"/>
          </a:xfrm>
        </p:spPr>
        <p:txBody>
          <a:bodyPr anchor="ctr">
            <a:no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095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Content: 3 Segments _With 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94F2C5-D0BE-4439-89A1-8DBFB471FD3A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10875BBD-D4EC-4044-96A8-3127378A0BA6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1041322-A1AD-43A6-83AE-C0079EC41C5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516662"/>
            <a:ext cx="2544622" cy="3282163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998"/>
            <a:ext cx="8680072" cy="3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D951-5D33-4C7F-876E-AD3A33B89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301" y="685800"/>
            <a:ext cx="8680072" cy="700973"/>
          </a:xfrm>
        </p:spPr>
        <p:txBody>
          <a:bodyPr/>
          <a:lstStyle>
            <a:lvl1pPr>
              <a:defRPr sz="1400"/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6C38F1-AE5C-42E4-88DF-28A07D5C55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58140" y="1516803"/>
            <a:ext cx="6263232" cy="1042096"/>
          </a:xfrm>
          <a:noFill/>
        </p:spPr>
        <p:txBody>
          <a:bodyPr lIns="91440" tIns="91440" rIns="91440" bIns="91440"/>
          <a:lstStyle>
            <a:lvl1pPr>
              <a:spcAft>
                <a:spcPts val="500"/>
              </a:spcAft>
              <a:defRPr sz="1200">
                <a:solidFill>
                  <a:schemeClr val="accent1"/>
                </a:solidFill>
              </a:defRPr>
            </a:lvl1pPr>
            <a:lvl2pPr marL="0" indent="0">
              <a:spcAft>
                <a:spcPts val="600"/>
              </a:spcAft>
              <a:buFontTx/>
              <a:buNone/>
              <a:defRPr sz="1200" b="0">
                <a:solidFill>
                  <a:schemeClr val="accent1"/>
                </a:solidFill>
              </a:defRPr>
            </a:lvl2pPr>
            <a:lvl3pPr marL="114297" indent="-114297">
              <a:spcAft>
                <a:spcPts val="500"/>
              </a:spcAft>
              <a:defRPr sz="1200" b="0"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FAA8CF8-8A80-457F-A120-A3E1C8652E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58140" y="2636766"/>
            <a:ext cx="6263232" cy="1042096"/>
          </a:xfrm>
          <a:noFill/>
        </p:spPr>
        <p:txBody>
          <a:bodyPr lIns="91440" tIns="91440" rIns="91440" bIns="91440"/>
          <a:lstStyle>
            <a:lvl1pPr>
              <a:spcAft>
                <a:spcPts val="500"/>
              </a:spcAft>
              <a:defRPr sz="1200">
                <a:solidFill>
                  <a:schemeClr val="accent1"/>
                </a:solidFill>
              </a:defRPr>
            </a:lvl1pPr>
            <a:lvl2pPr marL="0" indent="0">
              <a:spcAft>
                <a:spcPts val="600"/>
              </a:spcAft>
              <a:buFontTx/>
              <a:buNone/>
              <a:defRPr sz="1200" b="0">
                <a:solidFill>
                  <a:schemeClr val="accent1"/>
                </a:solidFill>
              </a:defRPr>
            </a:lvl2pPr>
            <a:lvl3pPr marL="114297" indent="-114297">
              <a:spcAft>
                <a:spcPts val="500"/>
              </a:spcAft>
              <a:defRPr sz="1200" b="0"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D9C74D3-B745-4B14-BA49-1F57537FCC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58140" y="3756729"/>
            <a:ext cx="6263232" cy="1042096"/>
          </a:xfrm>
          <a:noFill/>
        </p:spPr>
        <p:txBody>
          <a:bodyPr lIns="91440" tIns="91440" rIns="91440" bIns="91440"/>
          <a:lstStyle>
            <a:lvl1pPr>
              <a:spcAft>
                <a:spcPts val="500"/>
              </a:spcAft>
              <a:defRPr sz="1200">
                <a:solidFill>
                  <a:schemeClr val="accent1"/>
                </a:solidFill>
              </a:defRPr>
            </a:lvl1pPr>
            <a:lvl2pPr marL="0" indent="0">
              <a:spcAft>
                <a:spcPts val="600"/>
              </a:spcAft>
              <a:buFontTx/>
              <a:buNone/>
              <a:defRPr sz="1200" b="0">
                <a:solidFill>
                  <a:schemeClr val="accent1"/>
                </a:solidFill>
              </a:defRPr>
            </a:lvl2pPr>
            <a:lvl3pPr marL="114297" indent="-114297">
              <a:spcAft>
                <a:spcPts val="500"/>
              </a:spcAft>
              <a:defRPr sz="1200" b="0"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851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enter Lef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F431BB-C75D-4D5C-A78D-A03AED449C4F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380B8B1-267A-449E-8D32-42F797F35816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998"/>
            <a:ext cx="8680072" cy="3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D951-5D33-4C7F-876E-AD3A33B89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300" y="1458687"/>
            <a:ext cx="4650014" cy="3267954"/>
          </a:xfr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668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Center Left Content with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F431BB-C75D-4D5C-A78D-A03AED449C4F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380B8B1-267A-449E-8D32-42F797F35816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998"/>
            <a:ext cx="8680072" cy="3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D951-5D33-4C7F-876E-AD3A33B89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300" y="1458688"/>
            <a:ext cx="4650014" cy="2393895"/>
          </a:xfr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8672BF9-9D72-4751-8906-04A081BB99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41301" y="3939671"/>
            <a:ext cx="8680816" cy="679396"/>
          </a:xfr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758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Center Righ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1870D5-A4F5-478C-9087-73B3BD9AB498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DDBDEF3-06D5-4A3D-A3B4-C09DFB5B4AF9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998"/>
            <a:ext cx="7391254" cy="3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D951-5D33-4C7F-876E-AD3A33B89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7921" y="1458687"/>
            <a:ext cx="5244198" cy="3267954"/>
          </a:xfrm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693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Lef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787DF3-85D5-4DA5-ADB6-F20AF70B2FF4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D0EE79A-5FBB-41B6-8BB7-94B99BD3B56E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6998"/>
            <a:ext cx="8106216" cy="3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D951-5D33-4C7F-876E-AD3A33B89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300" y="685799"/>
            <a:ext cx="4330700" cy="4040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382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Left Content image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490C9A-F46A-4FA1-BA01-9D1939796E95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D528246-8E0E-4BA1-AE61-C8BE79700588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6998"/>
            <a:ext cx="8106216" cy="3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D951-5D33-4C7F-876E-AD3A33B89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067" y="685799"/>
            <a:ext cx="4091852" cy="404084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0FB521-9E16-4722-A60B-22B8C5B631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1" y="774797"/>
            <a:ext cx="4362597" cy="321225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image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150534-B2B0-4F39-A57F-4CAE6E6DBA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9" y="3987053"/>
            <a:ext cx="4362597" cy="739587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573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7A1BE5-6B1F-4F2E-8E69-5B8DF3A39B54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44D1751-D44A-4BD6-AF71-768B6BCED547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21513"/>
            <a:ext cx="7391254" cy="3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20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D91C5A-E762-4023-8A34-44908D2F3833}"/>
              </a:ext>
            </a:extLst>
          </p:cNvPr>
          <p:cNvSpPr/>
          <p:nvPr/>
        </p:nvSpPr>
        <p:spPr>
          <a:xfrm>
            <a:off x="0" y="-2333"/>
            <a:ext cx="9144000" cy="387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523D9E0-C013-4FF0-8617-5DCB529FCB67}"/>
              </a:ext>
            </a:extLst>
          </p:cNvPr>
          <p:cNvSpPr/>
          <p:nvPr/>
        </p:nvSpPr>
        <p:spPr>
          <a:xfrm rot="18900000">
            <a:off x="424811" y="272410"/>
            <a:ext cx="211538" cy="21153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4" y="-15368"/>
            <a:ext cx="7411417" cy="38484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44D4B1-8C6B-4680-90FC-4AC66FB530FA}"/>
              </a:ext>
            </a:extLst>
          </p:cNvPr>
          <p:cNvCxnSpPr>
            <a:cxnSpLocks/>
          </p:cNvCxnSpPr>
          <p:nvPr/>
        </p:nvCxnSpPr>
        <p:spPr>
          <a:xfrm flipV="1">
            <a:off x="4399936" y="759106"/>
            <a:ext cx="0" cy="3963834"/>
          </a:xfrm>
          <a:prstGeom prst="line">
            <a:avLst/>
          </a:prstGeom>
          <a:ln w="3175" cmpd="sng"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9DDF04-657D-4242-93B6-75C93B9CF8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884" y="759106"/>
            <a:ext cx="3833918" cy="66848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D29AB6-0398-4252-9297-EC6B91E154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1884" y="1156031"/>
            <a:ext cx="3833918" cy="3029107"/>
          </a:xfrm>
        </p:spPr>
        <p:txBody>
          <a:bodyPr/>
          <a:lstStyle>
            <a:lvl1pPr>
              <a:spcAft>
                <a:spcPts val="400"/>
              </a:spcAft>
              <a:defRPr sz="1400" b="0">
                <a:solidFill>
                  <a:srgbClr val="555555"/>
                </a:solidFill>
              </a:defRPr>
            </a:lvl1pPr>
            <a:lvl2pPr marL="174625" indent="-174625">
              <a:spcAft>
                <a:spcPts val="400"/>
              </a:spcAft>
              <a:defRPr sz="1400">
                <a:solidFill>
                  <a:srgbClr val="555555"/>
                </a:solidFill>
              </a:defRPr>
            </a:lvl2pPr>
            <a:lvl3pPr>
              <a:spcAft>
                <a:spcPts val="400"/>
              </a:spcAft>
              <a:buFont typeface="System Font Regular"/>
              <a:buChar char="−"/>
              <a:defRPr sz="1400">
                <a:solidFill>
                  <a:srgbClr val="555555"/>
                </a:solidFill>
              </a:defRPr>
            </a:lvl3pPr>
            <a:lvl4pPr>
              <a:spcAft>
                <a:spcPts val="400"/>
              </a:spcAft>
              <a:defRPr sz="1000"/>
            </a:lvl4pPr>
            <a:lvl5pPr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63C1A6D-BA0F-EE45-BB63-315BD276AA1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44064" y="759106"/>
            <a:ext cx="4071665" cy="38717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034701C-9390-DE47-A9F7-0F99EACBF4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4064" y="1156031"/>
            <a:ext cx="4071665" cy="3029107"/>
          </a:xfrm>
        </p:spPr>
        <p:txBody>
          <a:bodyPr/>
          <a:lstStyle>
            <a:lvl1pPr>
              <a:spcAft>
                <a:spcPts val="400"/>
              </a:spcAft>
              <a:defRPr sz="1400" b="0">
                <a:solidFill>
                  <a:srgbClr val="555555"/>
                </a:solidFill>
              </a:defRPr>
            </a:lvl1pPr>
            <a:lvl2pPr marL="174625" indent="-174625">
              <a:spcAft>
                <a:spcPts val="400"/>
              </a:spcAft>
              <a:defRPr sz="1400">
                <a:solidFill>
                  <a:srgbClr val="555555"/>
                </a:solidFill>
              </a:defRPr>
            </a:lvl2pPr>
            <a:lvl3pPr>
              <a:spcAft>
                <a:spcPts val="400"/>
              </a:spcAft>
              <a:buFont typeface="System Font Regular"/>
              <a:buChar char="−"/>
              <a:defRPr sz="1400">
                <a:solidFill>
                  <a:srgbClr val="555555"/>
                </a:solidFill>
              </a:defRPr>
            </a:lvl3pPr>
            <a:lvl4pPr>
              <a:spcAft>
                <a:spcPts val="400"/>
              </a:spcAft>
              <a:defRPr sz="1000"/>
            </a:lvl4pPr>
            <a:lvl5pPr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53AC6CF-6202-1140-9875-F23C5B920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916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- 600 Gr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FE5A00FB-3EF6-4008-8229-0048DD5A3337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3CC2EF44-EA5F-4371-9F1B-A69AF3AE7DD9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998"/>
            <a:ext cx="7391254" cy="3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DE0D5D45-C2C2-4608-9892-FD442E3A8BE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2836881"/>
              </p:ext>
            </p:extLst>
          </p:nvPr>
        </p:nvGraphicFramePr>
        <p:xfrm>
          <a:off x="242047" y="756066"/>
          <a:ext cx="8573964" cy="397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994">
                  <a:extLst>
                    <a:ext uri="{9D8B030D-6E8A-4147-A177-3AD203B41FA5}">
                      <a16:colId xmlns:a16="http://schemas.microsoft.com/office/drawing/2014/main" val="3689375942"/>
                    </a:ext>
                  </a:extLst>
                </a:gridCol>
                <a:gridCol w="1428994">
                  <a:extLst>
                    <a:ext uri="{9D8B030D-6E8A-4147-A177-3AD203B41FA5}">
                      <a16:colId xmlns:a16="http://schemas.microsoft.com/office/drawing/2014/main" val="2329281610"/>
                    </a:ext>
                  </a:extLst>
                </a:gridCol>
                <a:gridCol w="1428994">
                  <a:extLst>
                    <a:ext uri="{9D8B030D-6E8A-4147-A177-3AD203B41FA5}">
                      <a16:colId xmlns:a16="http://schemas.microsoft.com/office/drawing/2014/main" val="2700011258"/>
                    </a:ext>
                  </a:extLst>
                </a:gridCol>
                <a:gridCol w="1428994">
                  <a:extLst>
                    <a:ext uri="{9D8B030D-6E8A-4147-A177-3AD203B41FA5}">
                      <a16:colId xmlns:a16="http://schemas.microsoft.com/office/drawing/2014/main" val="1734784094"/>
                    </a:ext>
                  </a:extLst>
                </a:gridCol>
                <a:gridCol w="1428994">
                  <a:extLst>
                    <a:ext uri="{9D8B030D-6E8A-4147-A177-3AD203B41FA5}">
                      <a16:colId xmlns:a16="http://schemas.microsoft.com/office/drawing/2014/main" val="2287366264"/>
                    </a:ext>
                  </a:extLst>
                </a:gridCol>
                <a:gridCol w="1428994">
                  <a:extLst>
                    <a:ext uri="{9D8B030D-6E8A-4147-A177-3AD203B41FA5}">
                      <a16:colId xmlns:a16="http://schemas.microsoft.com/office/drawing/2014/main" val="2915382580"/>
                    </a:ext>
                  </a:extLst>
                </a:gridCol>
              </a:tblGrid>
              <a:tr h="397559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89915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057B827-968E-47F8-A9E3-81D740C53C4F}"/>
              </a:ext>
            </a:extLst>
          </p:cNvPr>
          <p:cNvGrpSpPr/>
          <p:nvPr userDrawn="1"/>
        </p:nvGrpSpPr>
        <p:grpSpPr>
          <a:xfrm>
            <a:off x="237131" y="4702635"/>
            <a:ext cx="8827041" cy="184666"/>
            <a:chOff x="237131" y="4608281"/>
            <a:chExt cx="8827041" cy="1846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2DD45E-66AE-4A74-91AC-E85BBDD98CE5}"/>
                </a:ext>
              </a:extLst>
            </p:cNvPr>
            <p:cNvSpPr txBox="1"/>
            <p:nvPr/>
          </p:nvSpPr>
          <p:spPr>
            <a:xfrm>
              <a:off x="237131" y="4608281"/>
              <a:ext cx="256355" cy="18466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FE3E1A-6DB8-4D29-B69A-B07D6E430EFF}"/>
                </a:ext>
              </a:extLst>
            </p:cNvPr>
            <p:cNvSpPr txBox="1"/>
            <p:nvPr/>
          </p:nvSpPr>
          <p:spPr>
            <a:xfrm>
              <a:off x="3096445" y="4608281"/>
              <a:ext cx="256355" cy="18466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</a:rPr>
                <a:t>200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354A16-232F-403D-A3B6-1E29A87E1411}"/>
                </a:ext>
              </a:extLst>
            </p:cNvPr>
            <p:cNvSpPr txBox="1"/>
            <p:nvPr/>
          </p:nvSpPr>
          <p:spPr>
            <a:xfrm>
              <a:off x="4526103" y="4608281"/>
              <a:ext cx="256355" cy="18466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</a:rPr>
                <a:t>300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91E859-2E2A-414B-BA2B-786CA5B62CEA}"/>
                </a:ext>
              </a:extLst>
            </p:cNvPr>
            <p:cNvSpPr txBox="1"/>
            <p:nvPr/>
          </p:nvSpPr>
          <p:spPr>
            <a:xfrm>
              <a:off x="5963017" y="4608281"/>
              <a:ext cx="256355" cy="18466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</a:rPr>
                <a:t>400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0C763E-564A-40CB-88F6-C79DC8A7A9C6}"/>
                </a:ext>
              </a:extLst>
            </p:cNvPr>
            <p:cNvSpPr txBox="1"/>
            <p:nvPr/>
          </p:nvSpPr>
          <p:spPr>
            <a:xfrm>
              <a:off x="7385417" y="4608281"/>
              <a:ext cx="256355" cy="18466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</a:rPr>
                <a:t>500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42304B-5021-46E1-8237-3259C81672E7}"/>
                </a:ext>
              </a:extLst>
            </p:cNvPr>
            <p:cNvSpPr txBox="1"/>
            <p:nvPr/>
          </p:nvSpPr>
          <p:spPr>
            <a:xfrm>
              <a:off x="1666788" y="4608281"/>
              <a:ext cx="256355" cy="18466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</a:rPr>
                <a:t>100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3E840-A150-4E13-AB4D-6FF1EF39D580}"/>
                </a:ext>
              </a:extLst>
            </p:cNvPr>
            <p:cNvSpPr txBox="1"/>
            <p:nvPr/>
          </p:nvSpPr>
          <p:spPr>
            <a:xfrm>
              <a:off x="8807817" y="4608281"/>
              <a:ext cx="256355" cy="184666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</a:rPr>
                <a:t>600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57AF406-426D-47B1-BFDF-063A3B708530}"/>
                </a:ext>
              </a:extLst>
            </p:cNvPr>
            <p:cNvGrpSpPr/>
            <p:nvPr/>
          </p:nvGrpSpPr>
          <p:grpSpPr>
            <a:xfrm>
              <a:off x="527417" y="4640217"/>
              <a:ext cx="849087" cy="91440"/>
              <a:chOff x="527417" y="4158343"/>
              <a:chExt cx="849087" cy="9144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5C5B9EC-8D0B-4398-9959-714C65E1ED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417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A0D5F5D-93EA-46FC-BFD5-C720251B2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46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5B265AD-FE9A-469B-A9C5-CF4B0096B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5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2E179FB-EEB8-4F36-A960-7E3A3EF0D5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6504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AC68C7-4838-4CC1-B3D1-24C546769017}"/>
                </a:ext>
              </a:extLst>
            </p:cNvPr>
            <p:cNvGrpSpPr/>
            <p:nvPr/>
          </p:nvGrpSpPr>
          <p:grpSpPr>
            <a:xfrm>
              <a:off x="1959977" y="4640217"/>
              <a:ext cx="849087" cy="91440"/>
              <a:chOff x="527417" y="4158343"/>
              <a:chExt cx="849087" cy="9144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C1A256C-F1EC-4BEA-BB89-5C160B2815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417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4EB69F0-DB2C-458D-9AB4-239F990D0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46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6291145-25F2-4900-AC16-33F7FD266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5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5FFC432-6B46-4C70-AA9A-870DF075AC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6504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8DE6B3-3C97-4761-91C6-C78C719C8443}"/>
                </a:ext>
              </a:extLst>
            </p:cNvPr>
            <p:cNvGrpSpPr/>
            <p:nvPr/>
          </p:nvGrpSpPr>
          <p:grpSpPr>
            <a:xfrm>
              <a:off x="3392537" y="4640217"/>
              <a:ext cx="849087" cy="91440"/>
              <a:chOff x="527417" y="4158343"/>
              <a:chExt cx="849087" cy="9144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1DBF3F7-30EB-46D9-AF13-7A91D9C674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417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6CDEA96-5C99-4E1F-B722-564C922C9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46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A1A32B5-E8C7-42DD-B129-AC16A7A21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5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3757D6E-7381-4DDE-962F-C7D66E8A5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6504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0206C61-6688-4BA2-A7FA-C64520B2CC80}"/>
                </a:ext>
              </a:extLst>
            </p:cNvPr>
            <p:cNvGrpSpPr/>
            <p:nvPr/>
          </p:nvGrpSpPr>
          <p:grpSpPr>
            <a:xfrm>
              <a:off x="4825097" y="4640217"/>
              <a:ext cx="849087" cy="91440"/>
              <a:chOff x="527417" y="4158343"/>
              <a:chExt cx="849087" cy="9144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43F5517-3132-4D7C-836B-02417F441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417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6FF7E4A-6150-40F0-A3DE-5D8B89FF3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46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3957B65-21B7-4E2B-A474-89092AAA1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5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9EAC4E7-D430-44C2-B7BC-3C04E993F8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6504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484C6E5-4802-4E33-80B8-62CA84703DD5}"/>
                </a:ext>
              </a:extLst>
            </p:cNvPr>
            <p:cNvGrpSpPr/>
            <p:nvPr/>
          </p:nvGrpSpPr>
          <p:grpSpPr>
            <a:xfrm>
              <a:off x="6257657" y="4640217"/>
              <a:ext cx="849087" cy="91440"/>
              <a:chOff x="527417" y="4158343"/>
              <a:chExt cx="849087" cy="9144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714DCDE-3CC3-4189-92DE-51A1782A7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417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DA38D2-3B15-43EB-AB6C-3346821E39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46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DD9FED0-5D22-4C07-9221-071C3AC17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5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C1A9A4F-2735-4FB5-AC30-1D3B618359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6504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A65F680-D67C-4243-9C41-D6E587E3C5BE}"/>
                </a:ext>
              </a:extLst>
            </p:cNvPr>
            <p:cNvGrpSpPr/>
            <p:nvPr/>
          </p:nvGrpSpPr>
          <p:grpSpPr>
            <a:xfrm>
              <a:off x="7690217" y="4640217"/>
              <a:ext cx="849087" cy="91440"/>
              <a:chOff x="527417" y="4158343"/>
              <a:chExt cx="849087" cy="9144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4564E54-B3AA-4722-8979-87758630F6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417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91805A3-2282-4BC8-ACC6-21FB6ED5D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446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47B428C-01FF-48ED-9305-866114E9F8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475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BCBC8A1-0F8C-4952-A3E1-20036796F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6504" y="4158343"/>
                <a:ext cx="0" cy="91440"/>
              </a:xfrm>
              <a:prstGeom prst="line">
                <a:avLst/>
              </a:prstGeom>
              <a:ln w="3175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7442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Light Blue Highlig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D91C5A-E762-4023-8A34-44908D2F3833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523D9E0-C013-4FF0-8617-5DCB529FCB67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998"/>
            <a:ext cx="7391254" cy="3587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97FDFC-870A-469D-ABD4-972FB825210C}"/>
              </a:ext>
            </a:extLst>
          </p:cNvPr>
          <p:cNvCxnSpPr>
            <a:cxnSpLocks/>
          </p:cNvCxnSpPr>
          <p:nvPr userDrawn="1"/>
        </p:nvCxnSpPr>
        <p:spPr>
          <a:xfrm flipV="1">
            <a:off x="3144380" y="665630"/>
            <a:ext cx="0" cy="4047565"/>
          </a:xfrm>
          <a:prstGeom prst="line">
            <a:avLst/>
          </a:prstGeom>
          <a:ln w="31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44D4B1-8C6B-4680-90FC-4AC66FB530F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08603" y="665630"/>
            <a:ext cx="0" cy="4047565"/>
          </a:xfrm>
          <a:prstGeom prst="line">
            <a:avLst/>
          </a:prstGeom>
          <a:ln w="31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3871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D91C5A-E762-4023-8A34-44908D2F3833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523D9E0-C013-4FF0-8617-5DCB529FCB67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998"/>
            <a:ext cx="7391254" cy="3587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97FDFC-870A-469D-ABD4-972FB825210C}"/>
              </a:ext>
            </a:extLst>
          </p:cNvPr>
          <p:cNvCxnSpPr>
            <a:cxnSpLocks/>
          </p:cNvCxnSpPr>
          <p:nvPr userDrawn="1"/>
        </p:nvCxnSpPr>
        <p:spPr>
          <a:xfrm flipV="1">
            <a:off x="3144380" y="658907"/>
            <a:ext cx="0" cy="4054288"/>
          </a:xfrm>
          <a:prstGeom prst="line">
            <a:avLst/>
          </a:prstGeom>
          <a:ln w="31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44D4B1-8C6B-4680-90FC-4AC66FB530F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08603" y="658907"/>
            <a:ext cx="0" cy="4054288"/>
          </a:xfrm>
          <a:prstGeom prst="line">
            <a:avLst/>
          </a:prstGeom>
          <a:ln w="31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9DDF04-657D-4242-93B6-75C93B9CF8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068" y="1855699"/>
            <a:ext cx="2770735" cy="387179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D29AB6-0398-4252-9297-EC6B91E154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8068" y="2176421"/>
            <a:ext cx="2770735" cy="1754415"/>
          </a:xfrm>
        </p:spPr>
        <p:txBody>
          <a:bodyPr/>
          <a:lstStyle>
            <a:lvl1pPr>
              <a:spcAft>
                <a:spcPts val="400"/>
              </a:spcAft>
              <a:defRPr sz="1000">
                <a:solidFill>
                  <a:schemeClr val="accent1"/>
                </a:solidFill>
              </a:defRPr>
            </a:lvl1pPr>
            <a:lvl2pPr marL="174621" indent="-174621">
              <a:spcAft>
                <a:spcPts val="400"/>
              </a:spcAft>
              <a:defRPr sz="1000"/>
            </a:lvl2pPr>
            <a:lvl3pPr>
              <a:spcAft>
                <a:spcPts val="400"/>
              </a:spcAft>
              <a:defRPr sz="1000"/>
            </a:lvl3pPr>
            <a:lvl4pPr>
              <a:spcAft>
                <a:spcPts val="400"/>
              </a:spcAft>
              <a:defRPr sz="1000"/>
            </a:lvl4pPr>
            <a:lvl5pPr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07AAE68-977F-4CA2-B1E1-0BF8CFBA47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05740" y="1855699"/>
            <a:ext cx="2770735" cy="387179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4D78CC1-6BCA-4C5A-892C-883DC94AF32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05740" y="2176421"/>
            <a:ext cx="2770735" cy="1754415"/>
          </a:xfrm>
        </p:spPr>
        <p:txBody>
          <a:bodyPr/>
          <a:lstStyle>
            <a:lvl1pPr>
              <a:spcAft>
                <a:spcPts val="400"/>
              </a:spcAft>
              <a:defRPr sz="1000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000"/>
            </a:lvl2pPr>
            <a:lvl3pPr>
              <a:spcAft>
                <a:spcPts val="400"/>
              </a:spcAft>
              <a:defRPr sz="1000"/>
            </a:lvl3pPr>
            <a:lvl4pPr>
              <a:spcAft>
                <a:spcPts val="400"/>
              </a:spcAft>
              <a:defRPr sz="1000"/>
            </a:lvl4pPr>
            <a:lvl5pPr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0F8AB8E-7212-45D7-ACFC-6E8CE3800A6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63239" y="1855699"/>
            <a:ext cx="2770735" cy="387179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AD954C0-C74F-4BBE-8644-7142E514587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63239" y="2176421"/>
            <a:ext cx="2770735" cy="1754415"/>
          </a:xfrm>
        </p:spPr>
        <p:txBody>
          <a:bodyPr/>
          <a:lstStyle>
            <a:lvl1pPr>
              <a:spcAft>
                <a:spcPts val="400"/>
              </a:spcAft>
              <a:defRPr sz="1000">
                <a:solidFill>
                  <a:schemeClr val="accent1"/>
                </a:solidFill>
              </a:defRPr>
            </a:lvl1pPr>
            <a:lvl2pPr>
              <a:spcAft>
                <a:spcPts val="400"/>
              </a:spcAft>
              <a:defRPr sz="1000"/>
            </a:lvl2pPr>
            <a:lvl3pPr>
              <a:spcAft>
                <a:spcPts val="400"/>
              </a:spcAft>
              <a:defRPr sz="1000"/>
            </a:lvl3pPr>
            <a:lvl4pPr>
              <a:spcAft>
                <a:spcPts val="400"/>
              </a:spcAft>
              <a:defRPr sz="1000"/>
            </a:lvl4pPr>
            <a:lvl5pPr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54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 Highlig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D91C5A-E762-4023-8A34-44908D2F3833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523D9E0-C013-4FF0-8617-5DCB529FCB67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998"/>
            <a:ext cx="7391254" cy="3587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A8E102C-96C7-4A4A-B2AC-1D8C513192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068" y="730319"/>
            <a:ext cx="2770735" cy="38717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7DF4B73-A856-42DA-B304-CD5FE3296F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85568" y="730319"/>
            <a:ext cx="2770735" cy="38717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85538D5-058C-47C1-B445-350FA7A18E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6515" y="730319"/>
            <a:ext cx="2770735" cy="38717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E9F98F-E078-4C74-BD14-51B361F9432B}"/>
              </a:ext>
            </a:extLst>
          </p:cNvPr>
          <p:cNvCxnSpPr>
            <a:cxnSpLocks/>
          </p:cNvCxnSpPr>
          <p:nvPr userDrawn="1"/>
        </p:nvCxnSpPr>
        <p:spPr>
          <a:xfrm flipV="1">
            <a:off x="3144380" y="730317"/>
            <a:ext cx="0" cy="3885226"/>
          </a:xfrm>
          <a:prstGeom prst="line">
            <a:avLst/>
          </a:prstGeom>
          <a:ln w="31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3117C7-7BCB-4267-BFB2-F348C37B1FB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08604" y="730317"/>
            <a:ext cx="0" cy="3885226"/>
          </a:xfrm>
          <a:prstGeom prst="line">
            <a:avLst/>
          </a:prstGeom>
          <a:ln w="31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EE7B36E-3430-486B-A6F1-0B845BE274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8068" y="1133731"/>
            <a:ext cx="2770735" cy="789199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/>
            </a:lvl2pPr>
            <a:lvl3pPr marL="174621" indent="0">
              <a:buNone/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9254EBC-8FFB-49C5-B4BF-A6AB993CA0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185568" y="1133731"/>
            <a:ext cx="2770735" cy="789199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32D906F-32D3-4F2C-B5CE-2FC22236F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56515" y="1133731"/>
            <a:ext cx="2770735" cy="789199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3E14A85A-EFE0-46E8-B869-658C96FBE80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8068" y="2061575"/>
            <a:ext cx="2770735" cy="1754415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200"/>
            </a:lvl2pPr>
            <a:lvl3pPr>
              <a:spcAft>
                <a:spcPts val="600"/>
              </a:spcAft>
              <a:defRPr sz="1200"/>
            </a:lvl3pPr>
            <a:lvl4pPr>
              <a:spcAft>
                <a:spcPts val="600"/>
              </a:spcAft>
              <a:defRPr sz="12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CFAFA8D6-9A92-4B9F-92E9-5C14BC3EF89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185568" y="2061575"/>
            <a:ext cx="2770735" cy="1754415"/>
          </a:xfrm>
        </p:spPr>
        <p:txBody>
          <a:bodyPr/>
          <a:lstStyle>
            <a:lvl1pPr>
              <a:spcAft>
                <a:spcPts val="600"/>
              </a:spcAft>
              <a:defRPr sz="1200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200"/>
            </a:lvl2pPr>
            <a:lvl3pPr>
              <a:spcAft>
                <a:spcPts val="600"/>
              </a:spcAft>
              <a:defRPr sz="1200"/>
            </a:lvl3pPr>
            <a:lvl4pPr>
              <a:spcAft>
                <a:spcPts val="600"/>
              </a:spcAft>
              <a:defRPr sz="12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30181CA-86BF-4AD6-8025-DBE06EF16B1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56515" y="2061575"/>
            <a:ext cx="2770735" cy="1754415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017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id for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D7235F-8807-4060-9F4E-FFB7BD13D992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BACEDAEA-EA4D-42A6-B8C5-192609BB13D8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6998"/>
            <a:ext cx="8834718" cy="3587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D951-5D33-4C7F-876E-AD3A33B89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8872" y="426908"/>
            <a:ext cx="2266702" cy="2007051"/>
          </a:xfrm>
        </p:spPr>
        <p:txBody>
          <a:bodyPr anchor="ctr"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48ACC99-8C71-4B38-8F90-A6FB752642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7023" y="2571751"/>
            <a:ext cx="2268551" cy="2007051"/>
          </a:xfrm>
        </p:spPr>
        <p:txBody>
          <a:bodyPr anchor="ctr"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CD378B8-CEEB-4F49-8780-60D761328AC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06313" y="426908"/>
            <a:ext cx="5515806" cy="2007051"/>
          </a:xfrm>
        </p:spPr>
        <p:txBody>
          <a:bodyPr anchor="ctr">
            <a:noAutofit/>
          </a:bodyPr>
          <a:lstStyle>
            <a:lvl1pPr marL="169859" indent="-169859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145A7BB-FCD9-4B5B-8B61-890FAF187A1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06313" y="2571751"/>
            <a:ext cx="5515806" cy="2007051"/>
          </a:xfrm>
        </p:spPr>
        <p:txBody>
          <a:bodyPr anchor="ctr">
            <a:noAutofit/>
          </a:bodyPr>
          <a:lstStyle>
            <a:lvl1pPr marL="169859" indent="-169859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688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 for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303E4-A7E6-4D1D-8AE3-CA84CE5C3A4B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C64D6212-9323-443D-A25B-679382DCA1F3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998"/>
            <a:ext cx="7391254" cy="35875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630E4-A409-407F-ABC7-899E7FEB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CD378B8-CEEB-4F49-8780-60D761328AC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991971" y="607675"/>
            <a:ext cx="5930149" cy="2580974"/>
          </a:xfrm>
        </p:spPr>
        <p:txBody>
          <a:bodyPr anchor="t">
            <a:noAutofit/>
          </a:bodyPr>
          <a:lstStyle>
            <a:lvl1pPr marL="0" indent="0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>
                <a:solidFill>
                  <a:schemeClr val="tx2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Style 2</a:t>
            </a:r>
          </a:p>
          <a:p>
            <a:pPr lvl="1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145A7BB-FCD9-4B5B-8B61-890FAF187A1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050678" y="3443377"/>
            <a:ext cx="6871442" cy="1232061"/>
          </a:xfrm>
        </p:spPr>
        <p:txBody>
          <a:bodyPr anchor="ctr">
            <a:noAutofit/>
          </a:bodyPr>
          <a:lstStyle>
            <a:lvl1pPr marL="0" indent="0"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5A2E5C-4A7E-42C5-AFD6-1E63DA4119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2047" y="695080"/>
            <a:ext cx="2649071" cy="194726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3E99E2A-DCAC-44B2-9251-9C006C2FEA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2047" y="3443377"/>
            <a:ext cx="1734672" cy="1225584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925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1A4ED73-510D-4436-8575-DB74454C89B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fit custom image, Send to Back.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93" y="1428750"/>
            <a:ext cx="5514138" cy="1664154"/>
          </a:xfrm>
          <a:solidFill>
            <a:schemeClr val="tx2">
              <a:alpha val="74000"/>
            </a:schemeClr>
          </a:solidFill>
        </p:spPr>
        <p:txBody>
          <a:bodyPr lIns="274320" tIns="182880" rIns="182880" bIns="182880">
            <a:noAutofit/>
          </a:bodyPr>
          <a:lstStyle>
            <a:lvl1pPr algn="l"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14F158-F386-43C6-BFC1-49A4845DAC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2741" y="4811498"/>
            <a:ext cx="1297639" cy="36240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3570F9-5FEA-63CB-2F87-A1AE3666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996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5AED8E-0346-4AB8-A85B-3A15A746FE6E}"/>
              </a:ext>
            </a:extLst>
          </p:cNvPr>
          <p:cNvSpPr/>
          <p:nvPr userDrawn="1"/>
        </p:nvSpPr>
        <p:spPr>
          <a:xfrm>
            <a:off x="1" y="4789714"/>
            <a:ext cx="309279" cy="353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693" y="1428750"/>
            <a:ext cx="5514138" cy="1664154"/>
          </a:xfrm>
          <a:solidFill>
            <a:schemeClr val="tx2">
              <a:alpha val="74000"/>
            </a:schemeClr>
          </a:solidFill>
        </p:spPr>
        <p:txBody>
          <a:bodyPr lIns="274320" tIns="182880" rIns="182880" bIns="182880">
            <a:noAutofit/>
          </a:bodyPr>
          <a:lstStyle>
            <a:lvl1pPr algn="l"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1BFD9-FEFF-4106-B96D-DF635A3324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©2023 Daikin Applied  </a:t>
            </a:r>
            <a:endParaRPr lang="en-US" sz="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700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5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0B313-9852-4246-A70F-2C40B0B8C2BF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B2C6ECBE-3058-104A-A96D-E2DCD72145EF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28430"/>
            <a:ext cx="8106216" cy="320821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3807408-5D65-4089-AD3C-BCF27FD59F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1001" y="1190028"/>
            <a:ext cx="2268551" cy="723700"/>
          </a:xfrm>
        </p:spPr>
        <p:txBody>
          <a:bodyPr anchor="t"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6A8513-9271-400B-A195-44F50279E8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1" y="1955078"/>
            <a:ext cx="2268551" cy="723700"/>
          </a:xfrm>
        </p:spPr>
        <p:txBody>
          <a:bodyPr anchor="t"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27508A3-6B0D-4278-BCE7-CCA7648C76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1" y="2739192"/>
            <a:ext cx="2268551" cy="723700"/>
          </a:xfrm>
        </p:spPr>
        <p:txBody>
          <a:bodyPr anchor="t"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CA106F-BA1E-4BC0-8415-D1750E112B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1" y="3523305"/>
            <a:ext cx="2268551" cy="723700"/>
          </a:xfrm>
        </p:spPr>
        <p:txBody>
          <a:bodyPr anchor="t"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6DDBAA9-4A42-4595-B4A2-0629EE011A6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36083" y="1190028"/>
            <a:ext cx="4840937" cy="723700"/>
          </a:xfrm>
        </p:spPr>
        <p:txBody>
          <a:bodyPr anchor="t">
            <a:noAutofit/>
          </a:bodyPr>
          <a:lstStyle>
            <a:lvl1pPr marL="169859" indent="-169859"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accent1"/>
                </a:solidFill>
              </a:defRPr>
            </a:lvl1pPr>
            <a:lvl2pPr marL="288918" indent="-114297">
              <a:spcAft>
                <a:spcPts val="40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F21B508-AAC8-428C-A2A2-30B13F84A20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83" y="1955078"/>
            <a:ext cx="4840937" cy="723700"/>
          </a:xfrm>
        </p:spPr>
        <p:txBody>
          <a:bodyPr anchor="t">
            <a:noAutofit/>
          </a:bodyPr>
          <a:lstStyle>
            <a:lvl1pPr marL="169859" indent="-169859"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accent1"/>
                </a:solidFill>
              </a:defRPr>
            </a:lvl1pPr>
            <a:lvl2pPr marL="288918" indent="-114297">
              <a:spcAft>
                <a:spcPts val="40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684B3-8D90-403B-AD92-E8BFC577C3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36083" y="2739192"/>
            <a:ext cx="4840937" cy="723700"/>
          </a:xfrm>
        </p:spPr>
        <p:txBody>
          <a:bodyPr anchor="t">
            <a:noAutofit/>
          </a:bodyPr>
          <a:lstStyle>
            <a:lvl1pPr marL="171446" indent="-171446"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accent1"/>
                </a:solidFill>
              </a:defRPr>
            </a:lvl1pPr>
            <a:lvl2pPr marL="288918" indent="-114297">
              <a:spcAft>
                <a:spcPts val="40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5FE1415-F53F-41D2-88F4-6F86FD4705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36083" y="3523305"/>
            <a:ext cx="4840937" cy="723700"/>
          </a:xfrm>
        </p:spPr>
        <p:txBody>
          <a:bodyPr anchor="t">
            <a:noAutofit/>
          </a:bodyPr>
          <a:lstStyle>
            <a:lvl1pPr marL="169859" indent="-169859"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accent1"/>
                </a:solidFill>
              </a:defRPr>
            </a:lvl1pPr>
            <a:lvl2pPr marL="288918" indent="-114297">
              <a:spcAft>
                <a:spcPts val="40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704E30D-B2AC-4C0B-9DCC-A810E0DC14A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1" y="724583"/>
            <a:ext cx="2268551" cy="398931"/>
          </a:xfrm>
          <a:noFill/>
        </p:spPr>
        <p:txBody>
          <a:bodyPr anchor="ctr">
            <a:noAutofit/>
          </a:bodyPr>
          <a:lstStyle>
            <a:lvl1pPr algn="l">
              <a:defRPr sz="14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331E2F7-C526-41C1-A65A-91F1BBDE99C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724867" y="724583"/>
            <a:ext cx="4852153" cy="398931"/>
          </a:xfrm>
          <a:noFill/>
        </p:spPr>
        <p:txBody>
          <a:bodyPr anchor="ctr">
            <a:noAutofit/>
          </a:bodyPr>
          <a:lstStyle>
            <a:lvl1pPr algn="l">
              <a:defRPr sz="14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638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_4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0B313-9852-4246-A70F-2C40B0B8C2BF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B2C6ECBE-3058-104A-A96D-E2DCD72145EF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28430"/>
            <a:ext cx="8106216" cy="320821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66A8513-9271-400B-A195-44F50279E8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1" y="1390994"/>
            <a:ext cx="2268551" cy="723700"/>
          </a:xfrm>
        </p:spPr>
        <p:txBody>
          <a:bodyPr anchor="t"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27508A3-6B0D-4278-BCE7-CCA7648C76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1" y="2383539"/>
            <a:ext cx="2268551" cy="723700"/>
          </a:xfrm>
        </p:spPr>
        <p:txBody>
          <a:bodyPr anchor="t"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CA106F-BA1E-4BC0-8415-D1750E112B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1" y="3369366"/>
            <a:ext cx="2268551" cy="723700"/>
          </a:xfrm>
        </p:spPr>
        <p:txBody>
          <a:bodyPr anchor="t"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F21B508-AAC8-428C-A2A2-30B13F84A20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36083" y="1390994"/>
            <a:ext cx="4840937" cy="723700"/>
          </a:xfrm>
        </p:spPr>
        <p:txBody>
          <a:bodyPr anchor="t">
            <a:noAutofit/>
          </a:bodyPr>
          <a:lstStyle>
            <a:lvl1pPr marL="169859" indent="-169859"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accent1"/>
                </a:solidFill>
              </a:defRPr>
            </a:lvl1pPr>
            <a:lvl2pPr marL="288918" indent="-114297">
              <a:spcAft>
                <a:spcPts val="40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A8684B3-8D90-403B-AD92-E8BFC577C3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36083" y="2383539"/>
            <a:ext cx="4840937" cy="723700"/>
          </a:xfrm>
        </p:spPr>
        <p:txBody>
          <a:bodyPr anchor="t">
            <a:noAutofit/>
          </a:bodyPr>
          <a:lstStyle>
            <a:lvl1pPr marL="171446" indent="-171446"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accent1"/>
                </a:solidFill>
              </a:defRPr>
            </a:lvl1pPr>
            <a:lvl2pPr marL="288918" indent="-114297">
              <a:spcAft>
                <a:spcPts val="40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5FE1415-F53F-41D2-88F4-6F86FD4705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36083" y="3369366"/>
            <a:ext cx="4840937" cy="723700"/>
          </a:xfrm>
        </p:spPr>
        <p:txBody>
          <a:bodyPr anchor="t">
            <a:noAutofit/>
          </a:bodyPr>
          <a:lstStyle>
            <a:lvl1pPr marL="169859" indent="-169859"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accent1"/>
                </a:solidFill>
              </a:defRPr>
            </a:lvl1pPr>
            <a:lvl2pPr marL="288918" indent="-114297">
              <a:spcAft>
                <a:spcPts val="40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704E30D-B2AC-4C0B-9DCC-A810E0DC14A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1" y="931649"/>
            <a:ext cx="2268551" cy="398931"/>
          </a:xfrm>
          <a:noFill/>
        </p:spPr>
        <p:txBody>
          <a:bodyPr anchor="ctr">
            <a:noAutofit/>
          </a:bodyPr>
          <a:lstStyle>
            <a:lvl1pPr algn="l">
              <a:defRPr sz="14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331E2F7-C526-41C1-A65A-91F1BBDE99C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724867" y="931649"/>
            <a:ext cx="4852153" cy="398931"/>
          </a:xfrm>
          <a:noFill/>
        </p:spPr>
        <p:txBody>
          <a:bodyPr anchor="ctr">
            <a:noAutofit/>
          </a:bodyPr>
          <a:lstStyle>
            <a:lvl1pPr algn="l">
              <a:defRPr sz="14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479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D91C5A-E762-4023-8A34-44908D2F3833}"/>
              </a:ext>
            </a:extLst>
          </p:cNvPr>
          <p:cNvSpPr/>
          <p:nvPr/>
        </p:nvSpPr>
        <p:spPr>
          <a:xfrm>
            <a:off x="0" y="0"/>
            <a:ext cx="9144000" cy="387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523D9E0-C013-4FF0-8617-5DCB529FCB67}"/>
              </a:ext>
            </a:extLst>
          </p:cNvPr>
          <p:cNvSpPr/>
          <p:nvPr/>
        </p:nvSpPr>
        <p:spPr>
          <a:xfrm rot="18900000">
            <a:off x="424811" y="272410"/>
            <a:ext cx="211538" cy="21153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4" y="-10018"/>
            <a:ext cx="7411417" cy="38018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97FDFC-870A-469D-ABD4-972FB825210C}"/>
              </a:ext>
            </a:extLst>
          </p:cNvPr>
          <p:cNvCxnSpPr>
            <a:cxnSpLocks/>
          </p:cNvCxnSpPr>
          <p:nvPr/>
        </p:nvCxnSpPr>
        <p:spPr>
          <a:xfrm flipV="1">
            <a:off x="3144380" y="749360"/>
            <a:ext cx="0" cy="3963834"/>
          </a:xfrm>
          <a:prstGeom prst="line">
            <a:avLst/>
          </a:prstGeom>
          <a:ln w="3175" cmpd="sng"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44D4B1-8C6B-4680-90FC-4AC66FB530FA}"/>
              </a:ext>
            </a:extLst>
          </p:cNvPr>
          <p:cNvCxnSpPr>
            <a:cxnSpLocks/>
          </p:cNvCxnSpPr>
          <p:nvPr/>
        </p:nvCxnSpPr>
        <p:spPr>
          <a:xfrm flipV="1">
            <a:off x="6008603" y="749360"/>
            <a:ext cx="0" cy="3963834"/>
          </a:xfrm>
          <a:prstGeom prst="line">
            <a:avLst/>
          </a:prstGeom>
          <a:ln w="3175" cmpd="sng"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9DDF04-657D-4242-93B6-75C93B9CF8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250" y="749360"/>
            <a:ext cx="2770735" cy="38717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D29AB6-0398-4252-9297-EC6B91E154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0250" y="1146285"/>
            <a:ext cx="2770735" cy="3247855"/>
          </a:xfrm>
        </p:spPr>
        <p:txBody>
          <a:bodyPr/>
          <a:lstStyle>
            <a:lvl1pPr>
              <a:spcAft>
                <a:spcPts val="400"/>
              </a:spcAft>
              <a:defRPr sz="1400" b="0">
                <a:solidFill>
                  <a:srgbClr val="555555"/>
                </a:solidFill>
              </a:defRPr>
            </a:lvl1pPr>
            <a:lvl2pPr marL="174625" indent="-174625">
              <a:spcAft>
                <a:spcPts val="400"/>
              </a:spcAft>
              <a:defRPr sz="1400">
                <a:solidFill>
                  <a:srgbClr val="555555"/>
                </a:solidFill>
              </a:defRPr>
            </a:lvl2pPr>
            <a:lvl3pPr>
              <a:spcAft>
                <a:spcPts val="400"/>
              </a:spcAft>
              <a:buFont typeface="System Font Regular"/>
              <a:buChar char="−"/>
              <a:defRPr sz="1400">
                <a:solidFill>
                  <a:srgbClr val="555555"/>
                </a:solidFill>
              </a:defRPr>
            </a:lvl3pPr>
            <a:lvl4pPr>
              <a:spcAft>
                <a:spcPts val="400"/>
              </a:spcAft>
              <a:defRPr sz="1000"/>
            </a:lvl4pPr>
            <a:lvl5pPr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07AAE68-977F-4CA2-B1E1-0BF8CFBA47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197922" y="749360"/>
            <a:ext cx="2770735" cy="38717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4D78CC1-6BCA-4C5A-892C-883DC94AF32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197922" y="1146285"/>
            <a:ext cx="2770735" cy="3247855"/>
          </a:xfrm>
        </p:spPr>
        <p:txBody>
          <a:bodyPr/>
          <a:lstStyle>
            <a:lvl1pPr>
              <a:spcAft>
                <a:spcPts val="400"/>
              </a:spcAft>
              <a:defRPr sz="1400" b="0">
                <a:solidFill>
                  <a:srgbClr val="555555"/>
                </a:solidFill>
              </a:defRPr>
            </a:lvl1pPr>
            <a:lvl2pPr>
              <a:spcAft>
                <a:spcPts val="400"/>
              </a:spcAft>
              <a:defRPr sz="1400">
                <a:solidFill>
                  <a:srgbClr val="555555"/>
                </a:solidFill>
              </a:defRPr>
            </a:lvl2pPr>
            <a:lvl3pPr>
              <a:spcAft>
                <a:spcPts val="400"/>
              </a:spcAft>
              <a:buFont typeface="System Font Regular"/>
              <a:buChar char="−"/>
              <a:defRPr sz="1400">
                <a:solidFill>
                  <a:srgbClr val="555555"/>
                </a:solidFill>
              </a:defRPr>
            </a:lvl3pPr>
            <a:lvl4pPr>
              <a:spcAft>
                <a:spcPts val="400"/>
              </a:spcAft>
              <a:defRPr sz="1000"/>
            </a:lvl4pPr>
            <a:lvl5pPr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0F8AB8E-7212-45D7-ACFC-6E8CE3800A6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55421" y="749360"/>
            <a:ext cx="2770735" cy="38717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AD954C0-C74F-4BBE-8644-7142E514587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55421" y="1146285"/>
            <a:ext cx="2770735" cy="3247855"/>
          </a:xfrm>
        </p:spPr>
        <p:txBody>
          <a:bodyPr/>
          <a:lstStyle>
            <a:lvl1pPr>
              <a:spcAft>
                <a:spcPts val="400"/>
              </a:spcAft>
              <a:defRPr sz="1400" b="0">
                <a:solidFill>
                  <a:srgbClr val="555555"/>
                </a:solidFill>
              </a:defRPr>
            </a:lvl1pPr>
            <a:lvl2pPr>
              <a:spcAft>
                <a:spcPts val="400"/>
              </a:spcAft>
              <a:defRPr sz="1400">
                <a:solidFill>
                  <a:srgbClr val="555555"/>
                </a:solidFill>
              </a:defRPr>
            </a:lvl2pPr>
            <a:lvl3pPr>
              <a:spcAft>
                <a:spcPts val="400"/>
              </a:spcAft>
              <a:buFont typeface="System Font Regular"/>
              <a:buChar char="−"/>
              <a:defRPr sz="1400">
                <a:solidFill>
                  <a:srgbClr val="555555"/>
                </a:solidFill>
              </a:defRPr>
            </a:lvl3pPr>
            <a:lvl4pPr>
              <a:spcAft>
                <a:spcPts val="400"/>
              </a:spcAft>
              <a:defRPr sz="1000"/>
            </a:lvl4pPr>
            <a:lvl5pPr>
              <a:spcAft>
                <a:spcPts val="4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BF8B815-64BE-9A43-8CB3-C229D9B90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041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0B313-9852-4246-A70F-2C40B0B8C2BF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B2C6ECBE-3058-104A-A96D-E2DCD72145EF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28430"/>
            <a:ext cx="8106216" cy="320821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6637EFB-2A91-46A6-9AB9-1EC08A7B42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7023" y="958026"/>
            <a:ext cx="2268551" cy="1147615"/>
          </a:xfrm>
        </p:spPr>
        <p:txBody>
          <a:bodyPr anchor="ctr"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C5424B6-113D-4E2B-8CB8-19CE705457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7023" y="2205433"/>
            <a:ext cx="2268551" cy="1147615"/>
          </a:xfrm>
        </p:spPr>
        <p:txBody>
          <a:bodyPr anchor="ctr"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546ADF6-16FF-4101-A6EC-63E934E59F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47023" y="3501302"/>
            <a:ext cx="2268551" cy="1147615"/>
          </a:xfrm>
        </p:spPr>
        <p:txBody>
          <a:bodyPr anchor="ctr"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0BADC08-FABE-450F-8543-F87A5EED6F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06313" y="958026"/>
            <a:ext cx="5515806" cy="1147615"/>
          </a:xfrm>
        </p:spPr>
        <p:txBody>
          <a:bodyPr anchor="ctr">
            <a:noAutofit/>
          </a:bodyPr>
          <a:lstStyle>
            <a:lvl1pPr marL="169859" indent="-169859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BCA230C-297F-4F01-AC16-22B9BA8C4A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06313" y="2205433"/>
            <a:ext cx="5515806" cy="1147615"/>
          </a:xfrm>
        </p:spPr>
        <p:txBody>
          <a:bodyPr anchor="ctr">
            <a:noAutofit/>
          </a:bodyPr>
          <a:lstStyle>
            <a:lvl1pPr marL="169859" indent="-169859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B8FCD4-56BD-48C7-BAA0-EAA52F0F2B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06313" y="3501302"/>
            <a:ext cx="5515806" cy="1147615"/>
          </a:xfrm>
        </p:spPr>
        <p:txBody>
          <a:bodyPr anchor="ctr">
            <a:noAutofit/>
          </a:bodyPr>
          <a:lstStyle>
            <a:lvl1pPr marL="169859" indent="-169859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030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s. picture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C276238-7C60-49F5-B63F-071E38E3F6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30201" y="984251"/>
            <a:ext cx="2154238" cy="1177925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Picture Placeholder 48">
            <a:extLst>
              <a:ext uri="{FF2B5EF4-FFF2-40B4-BE49-F238E27FC236}">
                <a16:creationId xmlns:a16="http://schemas.microsoft.com/office/drawing/2014/main" id="{333ED309-837E-4964-BCA8-03DA8D2C0E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201" y="2268446"/>
            <a:ext cx="2154238" cy="11779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Picture Placeholder 48">
            <a:extLst>
              <a:ext uri="{FF2B5EF4-FFF2-40B4-BE49-F238E27FC236}">
                <a16:creationId xmlns:a16="http://schemas.microsoft.com/office/drawing/2014/main" id="{DC73E660-3D21-402F-891C-BA1BC0C9A2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0201" y="3559363"/>
            <a:ext cx="2154238" cy="11779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0BADC08-FABE-450F-8543-F87A5EED6F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70245" y="986288"/>
            <a:ext cx="2154720" cy="1178555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Style 2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CFF43515-B2C8-47A0-81E3-6517E835A4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70245" y="2271949"/>
            <a:ext cx="2154720" cy="1178555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Style 2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0C2583C1-4AB4-4A39-8BC2-87F7E0DAAA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670245" y="3557609"/>
            <a:ext cx="2154720" cy="1178555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Style 2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C3A50AE-20BD-46AE-84E6-C75ECDB7908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95286" y="1289563"/>
            <a:ext cx="515514" cy="535178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7" name="Picture Placeholder 35">
            <a:extLst>
              <a:ext uri="{FF2B5EF4-FFF2-40B4-BE49-F238E27FC236}">
                <a16:creationId xmlns:a16="http://schemas.microsoft.com/office/drawing/2014/main" id="{0D54EAFC-DD8F-492E-8CCF-4DC977324C0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24706" y="1289563"/>
            <a:ext cx="515514" cy="535178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7C6103E3-409E-47DF-864D-332EB1889D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95286" y="2561473"/>
            <a:ext cx="515514" cy="535178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9" name="Picture Placeholder 35">
            <a:extLst>
              <a:ext uri="{FF2B5EF4-FFF2-40B4-BE49-F238E27FC236}">
                <a16:creationId xmlns:a16="http://schemas.microsoft.com/office/drawing/2014/main" id="{27ABE603-054A-44AA-B30C-62DFDF9BC08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24706" y="2561473"/>
            <a:ext cx="515514" cy="535178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0" name="Picture Placeholder 35">
            <a:extLst>
              <a:ext uri="{FF2B5EF4-FFF2-40B4-BE49-F238E27FC236}">
                <a16:creationId xmlns:a16="http://schemas.microsoft.com/office/drawing/2014/main" id="{E7271829-FC14-494F-93AE-BBB59127B53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95286" y="3854010"/>
            <a:ext cx="515514" cy="535178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1" name="Picture Placeholder 35">
            <a:extLst>
              <a:ext uri="{FF2B5EF4-FFF2-40B4-BE49-F238E27FC236}">
                <a16:creationId xmlns:a16="http://schemas.microsoft.com/office/drawing/2014/main" id="{81CBF44B-464D-4454-9FB2-62FCC94C56B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924706" y="3854010"/>
            <a:ext cx="515514" cy="535178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BB9385EA-B693-4489-BF79-55B96269D26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819081" y="986288"/>
            <a:ext cx="1009584" cy="1178555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2687F7B5-3B0C-46E6-B31C-0CFBCD709DD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455376" y="986288"/>
            <a:ext cx="1009584" cy="1178555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10A9EC53-64DF-4CCA-84D2-D29B1C2D1A4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819081" y="2196321"/>
            <a:ext cx="1009584" cy="1178555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73C3C060-8003-42D2-BEC7-B41E9FD2BE2C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455376" y="2196321"/>
            <a:ext cx="1009584" cy="1178555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ACF6CF3B-A320-4F4F-B25F-1068FD0C45E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819081" y="3509482"/>
            <a:ext cx="1009584" cy="1178555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F0D879D7-7693-4D99-B744-96E75C29666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455376" y="3509482"/>
            <a:ext cx="1009584" cy="1178555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E0B313-9852-4246-A70F-2C40B0B8C2BF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B2C6ECBE-3058-104A-A96D-E2DCD72145EF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28430"/>
            <a:ext cx="8106216" cy="320821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6637EFB-2A91-46A6-9AB9-1EC08A7B42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9741" y="495974"/>
            <a:ext cx="8592010" cy="322092"/>
          </a:xfrm>
        </p:spPr>
        <p:txBody>
          <a:bodyPr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15378C5-D1A6-466D-9CB2-F984ED76D261}"/>
              </a:ext>
            </a:extLst>
          </p:cNvPr>
          <p:cNvSpPr/>
          <p:nvPr userDrawn="1"/>
        </p:nvSpPr>
        <p:spPr>
          <a:xfrm>
            <a:off x="4257675" y="2257425"/>
            <a:ext cx="914399" cy="914399"/>
          </a:xfrm>
          <a:prstGeom prst="roundRect">
            <a:avLst/>
          </a:prstGeom>
        </p:spPr>
        <p:txBody>
          <a:bodyPr wrap="square" lIns="91440" tIns="91440" rIns="91440" bIns="91440" rtlCol="0" anchor="ctr">
            <a:noAutofit/>
          </a:bodyPr>
          <a:lstStyle/>
          <a:p>
            <a:pPr algn="l">
              <a:spcAft>
                <a:spcPts val="400"/>
              </a:spcAft>
            </a:pPr>
            <a:endParaRPr lang="en-US" sz="1600" b="1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927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3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0B313-9852-4246-A70F-2C40B0B8C2BF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B2C6ECBE-3058-104A-A96D-E2DCD72145EF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28430"/>
            <a:ext cx="8106216" cy="320821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4B2D3A5-5FD5-4019-9195-9A9DF174D7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301" y="685800"/>
            <a:ext cx="8680072" cy="700973"/>
          </a:xfrm>
        </p:spPr>
        <p:txBody>
          <a:bodyPr/>
          <a:lstStyle>
            <a:lvl1pPr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F8C8DE7-3A7E-4F7C-9BDC-CBFD6A17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B99CBF-041D-4F77-9D17-EDE956EA36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58140" y="1516803"/>
            <a:ext cx="6263232" cy="1042096"/>
          </a:xfrm>
          <a:noFill/>
        </p:spPr>
        <p:txBody>
          <a:bodyPr lIns="91440" tIns="91440" rIns="91440" bIns="91440"/>
          <a:lstStyle>
            <a:lvl1pPr>
              <a:spcAft>
                <a:spcPts val="500"/>
              </a:spcAft>
              <a:defRPr sz="1200">
                <a:solidFill>
                  <a:srgbClr val="00A1E4"/>
                </a:solidFill>
              </a:defRPr>
            </a:lvl1pPr>
            <a:lvl2pPr marL="0" indent="0">
              <a:spcAft>
                <a:spcPts val="600"/>
              </a:spcAft>
              <a:buFontTx/>
              <a:buNone/>
              <a:defRPr sz="1200" b="0">
                <a:solidFill>
                  <a:schemeClr val="accent1"/>
                </a:solidFill>
              </a:defRPr>
            </a:lvl2pPr>
            <a:lvl3pPr marL="169859" indent="-169859">
              <a:spcAft>
                <a:spcPts val="500"/>
              </a:spcAft>
              <a:defRPr lang="en-US" sz="12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69859" lvl="2" indent="-169859" algn="l" defTabSz="914378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DB24AF5-664D-4A27-92C0-DF02F4CB50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58140" y="2636766"/>
            <a:ext cx="6263232" cy="1042096"/>
          </a:xfrm>
          <a:solidFill>
            <a:srgbClr val="FFFFFF"/>
          </a:solidFill>
        </p:spPr>
        <p:txBody>
          <a:bodyPr lIns="91440" tIns="91440" rIns="91440" bIns="91440"/>
          <a:lstStyle>
            <a:lvl1pPr>
              <a:spcAft>
                <a:spcPts val="500"/>
              </a:spcAft>
              <a:defRPr lang="en-US" sz="1200" b="1" kern="1200" dirty="0">
                <a:solidFill>
                  <a:srgbClr val="00A1E4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FontTx/>
              <a:buNone/>
              <a:defRPr sz="1200" b="0">
                <a:solidFill>
                  <a:schemeClr val="accent1"/>
                </a:solidFill>
              </a:defRPr>
            </a:lvl2pPr>
            <a:lvl3pPr marL="169859" indent="-169859">
              <a:spcAft>
                <a:spcPts val="500"/>
              </a:spcAft>
              <a:defRPr sz="1200" b="0"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A35EDEE-CA47-41C8-8CDB-04B54D5578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658140" y="3756729"/>
            <a:ext cx="6263232" cy="1042096"/>
          </a:xfrm>
          <a:solidFill>
            <a:srgbClr val="FFFFFF"/>
          </a:solidFill>
        </p:spPr>
        <p:txBody>
          <a:bodyPr lIns="91440" tIns="91440" rIns="91440" bIns="91440"/>
          <a:lstStyle>
            <a:lvl1pPr>
              <a:spcAft>
                <a:spcPts val="500"/>
              </a:spcAft>
              <a:defRPr lang="en-US" sz="1200" b="1" kern="1200" dirty="0">
                <a:solidFill>
                  <a:srgbClr val="00A1E4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FontTx/>
              <a:buNone/>
              <a:defRPr sz="1200" b="0">
                <a:solidFill>
                  <a:schemeClr val="accent1"/>
                </a:solidFill>
              </a:defRPr>
            </a:lvl2pPr>
            <a:lvl3pPr marL="169859" indent="-169859">
              <a:spcAft>
                <a:spcPts val="500"/>
              </a:spcAft>
              <a:defRPr sz="1200" b="0">
                <a:solidFill>
                  <a:schemeClr val="accent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accent1"/>
                </a:solidFill>
              </a:defRPr>
            </a:lvl4pPr>
            <a:lvl5pPr>
              <a:spcAft>
                <a:spcPts val="600"/>
              </a:spcAft>
              <a:defRPr/>
            </a:lvl5pPr>
          </a:lstStyle>
          <a:p>
            <a:pPr marL="0" lvl="0" indent="0" algn="l" defTabSz="914378" rtl="0" eaLnBrk="1" latinLnBrk="0" hangingPunct="1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2A581B-3EE2-405F-95BA-728F684325F0}"/>
              </a:ext>
            </a:extLst>
          </p:cNvPr>
          <p:cNvCxnSpPr>
            <a:cxnSpLocks/>
          </p:cNvCxnSpPr>
          <p:nvPr userDrawn="1"/>
        </p:nvCxnSpPr>
        <p:spPr>
          <a:xfrm flipV="1">
            <a:off x="2751812" y="2597150"/>
            <a:ext cx="6087389" cy="25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3E483D-8B2F-4C81-8DD0-14400EA78D37}"/>
              </a:ext>
            </a:extLst>
          </p:cNvPr>
          <p:cNvCxnSpPr>
            <a:cxnSpLocks/>
          </p:cNvCxnSpPr>
          <p:nvPr userDrawn="1"/>
        </p:nvCxnSpPr>
        <p:spPr>
          <a:xfrm flipV="1">
            <a:off x="2751812" y="3714750"/>
            <a:ext cx="6087389" cy="25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837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floor, ceiling, white&#10;&#10;Description automatically generated">
            <a:extLst>
              <a:ext uri="{FF2B5EF4-FFF2-40B4-BE49-F238E27FC236}">
                <a16:creationId xmlns:a16="http://schemas.microsoft.com/office/drawing/2014/main" id="{FDC30B82-7B2E-430D-BE3B-550D1B525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78" y="479670"/>
            <a:ext cx="9147176" cy="3949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436915"/>
            <a:ext cx="9143999" cy="1894114"/>
          </a:xfrm>
          <a:prstGeom prst="rect">
            <a:avLst/>
          </a:prstGeom>
          <a:solidFill>
            <a:srgbClr val="0097E0">
              <a:alpha val="82000"/>
            </a:srgbClr>
          </a:solidFill>
        </p:spPr>
        <p:txBody>
          <a:bodyPr wrap="none" lIns="274320" tIns="457200" rIns="182880" bIns="182880" anchor="t">
            <a:noAutofit/>
          </a:bodyPr>
          <a:lstStyle>
            <a:lvl1pPr algn="l"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3828735-DA98-4D7E-BE71-782CF36FA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2243" y="2271713"/>
            <a:ext cx="4578350" cy="43355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6B4E56-BBFD-A74B-ACD6-174AC85F0D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2977" y="2717633"/>
            <a:ext cx="2187575" cy="613395"/>
          </a:xfrm>
        </p:spPr>
        <p:txBody>
          <a:bodyPr/>
          <a:lstStyle>
            <a:lvl1pPr>
              <a:spcAft>
                <a:spcPts val="400"/>
              </a:spcAft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your name</a:t>
            </a:r>
          </a:p>
          <a:p>
            <a:pPr lvl="0"/>
            <a:r>
              <a:rPr lang="en-US"/>
              <a:t>Add your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66E121-BF06-B24F-91B4-BE121EC209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242" y="2729450"/>
            <a:ext cx="1420726" cy="61339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by: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DEE877-3D20-1FAC-2AE5-96F735E49F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349888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E997EF-9A92-4C48-9A8A-F4455C164382}"/>
              </a:ext>
            </a:extLst>
          </p:cNvPr>
          <p:cNvSpPr/>
          <p:nvPr userDrawn="1"/>
        </p:nvSpPr>
        <p:spPr>
          <a:xfrm>
            <a:off x="0" y="1"/>
            <a:ext cx="9144000" cy="387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7E0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C29681BE-BC5E-4B11-8E29-E74D5CFA22CA}"/>
              </a:ext>
            </a:extLst>
          </p:cNvPr>
          <p:cNvSpPr/>
          <p:nvPr userDrawn="1"/>
        </p:nvSpPr>
        <p:spPr>
          <a:xfrm rot="18900000">
            <a:off x="424812" y="272410"/>
            <a:ext cx="211538" cy="21153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7E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5" y="0"/>
            <a:ext cx="8680072" cy="378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E30F1DD-361A-C644-9345-8B1FF541CDA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21885" y="756359"/>
            <a:ext cx="8680072" cy="3855399"/>
          </a:xfrm>
        </p:spPr>
        <p:txBody>
          <a:bodyPr anchor="t">
            <a:noAutofit/>
          </a:bodyPr>
          <a:lstStyle>
            <a:lvl1pPr marL="171446" indent="-171446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174621" indent="-174621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92C13C-83F5-AC47-A36C-BF6AE9781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1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©2023 Daikin Applied  </a:t>
            </a:r>
            <a:endParaRPr lang="en-US" sz="6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2687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1307F7-99E9-AC4F-A2D4-A80E03C9EC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2" t="9432" b="9326"/>
          <a:stretch/>
        </p:blipFill>
        <p:spPr>
          <a:xfrm>
            <a:off x="7142" y="394993"/>
            <a:ext cx="9143121" cy="4186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2" y="1657350"/>
            <a:ext cx="5486400" cy="914400"/>
          </a:xfrm>
          <a:prstGeom prst="rect">
            <a:avLst/>
          </a:prstGeom>
          <a:solidFill>
            <a:schemeClr val="tx2">
              <a:alpha val="82000"/>
            </a:schemeClr>
          </a:solidFill>
        </p:spPr>
        <p:txBody>
          <a:bodyPr lIns="0" tIns="0" rIns="0" bIns="0" anchor="ctr">
            <a:noAutofit/>
          </a:bodyPr>
          <a:lstStyle>
            <a:lvl1pPr algn="ctr">
              <a:defRPr sz="2800" b="1" i="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Transition Slide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1A06E0-0570-D741-BD6C-98CBDEE80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© 2024 Daikin Applied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949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E997EF-9A92-4C48-9A8A-F4455C164382}"/>
              </a:ext>
            </a:extLst>
          </p:cNvPr>
          <p:cNvSpPr/>
          <p:nvPr/>
        </p:nvSpPr>
        <p:spPr>
          <a:xfrm>
            <a:off x="0" y="0"/>
            <a:ext cx="9144000" cy="387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7E0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C29681BE-BC5E-4B11-8E29-E74D5CFA22CA}"/>
              </a:ext>
            </a:extLst>
          </p:cNvPr>
          <p:cNvSpPr/>
          <p:nvPr/>
        </p:nvSpPr>
        <p:spPr>
          <a:xfrm rot="18900000">
            <a:off x="424811" y="272410"/>
            <a:ext cx="211538" cy="21153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7E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4" y="-7684"/>
            <a:ext cx="8680072" cy="378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D951-5D33-4C7F-876E-AD3A33B89E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1884" y="756357"/>
            <a:ext cx="8699488" cy="3143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rgbClr val="555555"/>
                </a:solidFill>
              </a:defRPr>
            </a:lvl2pPr>
            <a:lvl3pPr>
              <a:defRPr sz="1400">
                <a:solidFill>
                  <a:srgbClr val="555555"/>
                </a:solidFill>
              </a:defRPr>
            </a:lvl3pPr>
            <a:lvl4pPr>
              <a:defRPr sz="1400">
                <a:solidFill>
                  <a:srgbClr val="555555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E30F1DD-361A-C644-9345-8B1FF541CDA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21884" y="1165978"/>
            <a:ext cx="8680072" cy="3445779"/>
          </a:xfrm>
        </p:spPr>
        <p:txBody>
          <a:bodyPr anchor="t">
            <a:noAutofit/>
          </a:bodyPr>
          <a:lstStyle>
            <a:lvl1pPr marL="171450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174625" indent="-174625"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7C79EB9F-056C-E4D3-3731-3B0CED5DA0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42" y="4613504"/>
            <a:ext cx="1401855" cy="38717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DC19BCC-86B0-32E2-5FAB-D15DDC09AD2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42047" y="4807424"/>
            <a:ext cx="2895600" cy="273050"/>
          </a:xfrm>
          <a:prstGeom prst="rect">
            <a:avLst/>
          </a:prstGeom>
        </p:spPr>
        <p:txBody>
          <a:bodyPr/>
          <a:lstStyle/>
          <a:p>
            <a:pPr defTabSz="914378"/>
            <a:r>
              <a:rPr lang="en-US">
                <a:solidFill>
                  <a:srgbClr val="FFFFFF">
                    <a:lumMod val="50000"/>
                  </a:srgbClr>
                </a:solidFill>
                <a:latin typeface="Arial"/>
              </a:rPr>
              <a:t>©2024 Daikin Applied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16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D7235F-8807-4060-9F4E-FFB7BD13D992}"/>
              </a:ext>
            </a:extLst>
          </p:cNvPr>
          <p:cNvSpPr/>
          <p:nvPr/>
        </p:nvSpPr>
        <p:spPr>
          <a:xfrm>
            <a:off x="0" y="0"/>
            <a:ext cx="9144000" cy="387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7E0"/>
              </a:solidFill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BACEDAEA-EA4D-42A6-B8C5-192609BB13D8}"/>
              </a:ext>
            </a:extLst>
          </p:cNvPr>
          <p:cNvSpPr/>
          <p:nvPr/>
        </p:nvSpPr>
        <p:spPr>
          <a:xfrm rot="18900000">
            <a:off x="424811" y="272410"/>
            <a:ext cx="211538" cy="21153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7E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4" y="6998"/>
            <a:ext cx="8854881" cy="358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D951-5D33-4C7F-876E-AD3A33B89E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2047" y="719068"/>
            <a:ext cx="2266702" cy="1968844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0097E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48ACC99-8C71-4B38-8F90-A6FB752642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2047" y="2810229"/>
            <a:ext cx="2268551" cy="1971372"/>
          </a:xfrm>
        </p:spPr>
        <p:txBody>
          <a:bodyPr anchor="ctr">
            <a:noAutofit/>
          </a:bodyPr>
          <a:lstStyle>
            <a:lvl1pPr>
              <a:defRPr>
                <a:solidFill>
                  <a:srgbClr val="0097E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CD378B8-CEEB-4F49-8780-60D761328AC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96713" y="719067"/>
            <a:ext cx="5515806" cy="1962520"/>
          </a:xfrm>
        </p:spPr>
        <p:txBody>
          <a:bodyPr anchor="ctr">
            <a:noAutofit/>
          </a:bodyPr>
          <a:lstStyle>
            <a:lvl1pPr marL="169863" indent="-169863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174625" indent="-174625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145A7BB-FCD9-4B5B-8B61-890FAF187A1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96713" y="2803905"/>
            <a:ext cx="5515806" cy="1971372"/>
          </a:xfrm>
        </p:spPr>
        <p:txBody>
          <a:bodyPr anchor="ctr">
            <a:noAutofit/>
          </a:bodyPr>
          <a:lstStyle>
            <a:lvl1pPr marL="169863" indent="-169863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rgbClr val="555555"/>
                </a:solidFill>
              </a:defRPr>
            </a:lvl1pPr>
            <a:lvl2pPr marL="174625" indent="-174625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DFE170-565D-2841-A124-ACB9F9BD2D81}"/>
              </a:ext>
            </a:extLst>
          </p:cNvPr>
          <p:cNvCxnSpPr>
            <a:cxnSpLocks/>
          </p:cNvCxnSpPr>
          <p:nvPr/>
        </p:nvCxnSpPr>
        <p:spPr>
          <a:xfrm>
            <a:off x="221884" y="2749070"/>
            <a:ext cx="8250478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B4EAC-D93F-0947-872F-BD6EC9E45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89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0B313-9852-4246-A70F-2C40B0B8C2BF}"/>
              </a:ext>
            </a:extLst>
          </p:cNvPr>
          <p:cNvSpPr/>
          <p:nvPr/>
        </p:nvSpPr>
        <p:spPr>
          <a:xfrm>
            <a:off x="0" y="0"/>
            <a:ext cx="9144000" cy="387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B2C6ECBE-3058-104A-A96D-E2DCD72145EF}"/>
              </a:ext>
            </a:extLst>
          </p:cNvPr>
          <p:cNvSpPr/>
          <p:nvPr/>
        </p:nvSpPr>
        <p:spPr>
          <a:xfrm rot="18900000">
            <a:off x="424811" y="272410"/>
            <a:ext cx="211538" cy="21153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84" y="-7684"/>
            <a:ext cx="8126379" cy="3790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6637EFB-2A91-46A6-9AB9-1EC08A7B42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2047" y="727929"/>
            <a:ext cx="2268551" cy="1147615"/>
          </a:xfrm>
        </p:spPr>
        <p:txBody>
          <a:bodyPr anchor="ctr"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C5424B6-113D-4E2B-8CB8-19CE705457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2047" y="2008660"/>
            <a:ext cx="2268551" cy="1147615"/>
          </a:xfrm>
        </p:spPr>
        <p:txBody>
          <a:bodyPr anchor="ctr"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546ADF6-16FF-4101-A6EC-63E934E59F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2047" y="3271205"/>
            <a:ext cx="2268551" cy="1147615"/>
          </a:xfrm>
        </p:spPr>
        <p:txBody>
          <a:bodyPr anchor="ctr">
            <a:noAutofit/>
          </a:bodyPr>
          <a:lstStyle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0BADC08-FABE-450F-8543-F87A5EED6F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97675" y="727929"/>
            <a:ext cx="5515806" cy="1147615"/>
          </a:xfrm>
        </p:spPr>
        <p:txBody>
          <a:bodyPr anchor="ctr">
            <a:noAutofit/>
          </a:bodyPr>
          <a:lstStyle>
            <a:lvl1pPr marL="169863" indent="-169863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rgbClr val="555555"/>
                </a:solidFill>
              </a:defRPr>
            </a:lvl1pPr>
            <a:lvl2pPr marL="174625" indent="-174625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BCA230C-297F-4F01-AC16-22B9BA8C4A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897675" y="2008659"/>
            <a:ext cx="5515806" cy="1147615"/>
          </a:xfrm>
        </p:spPr>
        <p:txBody>
          <a:bodyPr anchor="ctr">
            <a:noAutofit/>
          </a:bodyPr>
          <a:lstStyle>
            <a:lvl1pPr marL="169863" indent="-169863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rgbClr val="555555"/>
                </a:solidFill>
              </a:defRPr>
            </a:lvl1pPr>
            <a:lvl2pPr marL="174625" indent="-174625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B8FCD4-56BD-48C7-BAA0-EAA52F0F2B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97675" y="3271205"/>
            <a:ext cx="5515806" cy="1147615"/>
          </a:xfrm>
        </p:spPr>
        <p:txBody>
          <a:bodyPr anchor="ctr">
            <a:noAutofit/>
          </a:bodyPr>
          <a:lstStyle>
            <a:lvl1pPr marL="169863" indent="-169863">
              <a:buClr>
                <a:schemeClr val="tx2"/>
              </a:buClr>
              <a:buFont typeface="Arial" panose="020B0604020202020204" pitchFamily="34" charset="0"/>
              <a:buChar char="•"/>
              <a:defRPr sz="1400" b="0">
                <a:solidFill>
                  <a:srgbClr val="555555"/>
                </a:solidFill>
              </a:defRPr>
            </a:lvl1pPr>
            <a:lvl2pPr marL="174625" indent="-174625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63AE6E-4DCF-9D41-97C2-231D82B39DC8}"/>
              </a:ext>
            </a:extLst>
          </p:cNvPr>
          <p:cNvCxnSpPr>
            <a:cxnSpLocks/>
          </p:cNvCxnSpPr>
          <p:nvPr/>
        </p:nvCxnSpPr>
        <p:spPr>
          <a:xfrm>
            <a:off x="250285" y="1941239"/>
            <a:ext cx="7529837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2E525E-3434-BD42-B689-FC50E06FAB10}"/>
              </a:ext>
            </a:extLst>
          </p:cNvPr>
          <p:cNvCxnSpPr>
            <a:cxnSpLocks/>
          </p:cNvCxnSpPr>
          <p:nvPr/>
        </p:nvCxnSpPr>
        <p:spPr>
          <a:xfrm>
            <a:off x="221884" y="3219299"/>
            <a:ext cx="7529837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FB96CCF-415D-E847-80E9-8E898866B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93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7A1BE5-6B1F-4F2E-8E69-5B8DF3A39B54}"/>
              </a:ext>
            </a:extLst>
          </p:cNvPr>
          <p:cNvSpPr/>
          <p:nvPr/>
        </p:nvSpPr>
        <p:spPr>
          <a:xfrm>
            <a:off x="0" y="0"/>
            <a:ext cx="9144000" cy="387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44D1751-D44A-4BD6-AF71-768B6BCED547}"/>
              </a:ext>
            </a:extLst>
          </p:cNvPr>
          <p:cNvSpPr/>
          <p:nvPr/>
        </p:nvSpPr>
        <p:spPr>
          <a:xfrm rot="18900000">
            <a:off x="424811" y="272410"/>
            <a:ext cx="211538" cy="21153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DBDC7-8E5C-497A-A57E-E58E8BFF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4" y="4366"/>
            <a:ext cx="7411417" cy="358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E008EF3-9520-8144-BE3C-F20C1839589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224088" y="1185863"/>
            <a:ext cx="4052887" cy="24384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0561F7B-583D-D24E-81CD-3996B0243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95178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EC56B8-EAB8-624C-A646-D71FA4AC0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57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B99B97-1F27-4D44-A2C7-C0DDC071A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57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floor, ceiling, white&#10;&#10;Description automatically generated">
            <a:extLst>
              <a:ext uri="{FF2B5EF4-FFF2-40B4-BE49-F238E27FC236}">
                <a16:creationId xmlns:a16="http://schemas.microsoft.com/office/drawing/2014/main" id="{D93A7313-314D-9C48-8A52-C6BB00BF5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78" y="479669"/>
            <a:ext cx="9147176" cy="3949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436914"/>
            <a:ext cx="9143999" cy="1600200"/>
          </a:xfrm>
          <a:prstGeom prst="rect">
            <a:avLst/>
          </a:prstGeom>
          <a:solidFill>
            <a:srgbClr val="0097E0">
              <a:alpha val="82000"/>
            </a:srgbClr>
          </a:solidFill>
        </p:spPr>
        <p:txBody>
          <a:bodyPr wrap="none" lIns="0" tIns="182880" rIns="0" bIns="0" anchor="t">
            <a:noAutofit/>
          </a:bodyPr>
          <a:lstStyle>
            <a:lvl1pPr algn="ctr">
              <a:defRPr sz="28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3828735-DA98-4D7E-BE71-782CF36FAC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2" y="2005263"/>
            <a:ext cx="9129716" cy="46536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66E121-BF06-B24F-91B4-BE121EC209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24" y="2470628"/>
            <a:ext cx="9129716" cy="566487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Presented by: ADD your name and title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1DF57EC-9798-7B4D-94F8-5C9FDBDB7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DDC4F3-82F9-6747-AB67-A3D672FC74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089" y="4869656"/>
            <a:ext cx="1047199" cy="218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45170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tags" Target="../tags/tag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047" y="742662"/>
            <a:ext cx="8680073" cy="385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4" y="4842760"/>
            <a:ext cx="3263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2025 Daikin Applied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A625FF-00A9-4A4B-9243-D83CF0A2BE34}"/>
              </a:ext>
            </a:extLst>
          </p:cNvPr>
          <p:cNvSpPr txBox="1">
            <a:spLocks/>
          </p:cNvSpPr>
          <p:nvPr/>
        </p:nvSpPr>
        <p:spPr>
          <a:xfrm>
            <a:off x="221884" y="13697"/>
            <a:ext cx="7411417" cy="358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403D34-ABEE-D144-94E4-D75B5C2B0E46}"/>
              </a:ext>
            </a:extLst>
          </p:cNvPr>
          <p:cNvSpPr txBox="1">
            <a:spLocks/>
          </p:cNvSpPr>
          <p:nvPr/>
        </p:nvSpPr>
        <p:spPr>
          <a:xfrm>
            <a:off x="221884" y="13697"/>
            <a:ext cx="7411417" cy="3587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FA130-5245-E08E-B010-8051DC9A468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089" y="4869656"/>
            <a:ext cx="1047199" cy="218519"/>
          </a:xfrm>
          <a:prstGeom prst="rect">
            <a:avLst/>
          </a:prstGeom>
        </p:spPr>
      </p:pic>
    </p:spTree>
    <p:custDataLst>
      <p:tags r:id="rId20"/>
    </p:custDataLst>
    <p:extLst>
      <p:ext uri="{BB962C8B-B14F-4D97-AF65-F5344CB8AC3E}">
        <p14:creationId xmlns:p14="http://schemas.microsoft.com/office/powerpoint/2010/main" val="24942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9" r:id="rId17"/>
    <p:sldLayoutId id="2147484002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None/>
        <a:tabLst>
          <a:tab pos="741363" algn="l"/>
        </a:tabLst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68275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System Font Regular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1000"/>
        </a:spcAft>
        <a:buFontTx/>
        <a:buNone/>
        <a:defRPr sz="1600" kern="1200">
          <a:solidFill>
            <a:srgbClr val="0097E0"/>
          </a:solidFill>
          <a:latin typeface="+mn-lt"/>
          <a:ea typeface="+mn-ea"/>
          <a:cs typeface="+mn-cs"/>
        </a:defRPr>
      </a:lvl4pPr>
      <a:lvl5pPr marL="1828800" indent="-1828800" algn="ctr" defTabSz="914400" rtl="0" eaLnBrk="1" latinLnBrk="0" hangingPunct="1">
        <a:spcBef>
          <a:spcPts val="0"/>
        </a:spcBef>
        <a:spcAft>
          <a:spcPts val="1000"/>
        </a:spcAft>
        <a:buFontTx/>
        <a:buNone/>
        <a:defRPr sz="1600" b="1" kern="1200">
          <a:solidFill>
            <a:srgbClr val="0097E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047" y="28430"/>
            <a:ext cx="8106216" cy="520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048" y="793377"/>
            <a:ext cx="8680073" cy="3801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4" y="484276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©2025 Daikin Applied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0D802-CB98-0F5B-0838-E787EE24164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089" y="4869656"/>
            <a:ext cx="1047199" cy="218519"/>
          </a:xfrm>
          <a:prstGeom prst="rect">
            <a:avLst/>
          </a:prstGeom>
        </p:spPr>
      </p:pic>
    </p:spTree>
    <p:custDataLst>
      <p:tags r:id="rId30"/>
    </p:custDataLst>
    <p:extLst>
      <p:ext uri="{BB962C8B-B14F-4D97-AF65-F5344CB8AC3E}">
        <p14:creationId xmlns:p14="http://schemas.microsoft.com/office/powerpoint/2010/main" val="305358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  <p:sldLayoutId id="2147484049" r:id="rId18"/>
    <p:sldLayoutId id="2147484050" r:id="rId19"/>
    <p:sldLayoutId id="2147484051" r:id="rId20"/>
    <p:sldLayoutId id="2147484052" r:id="rId21"/>
    <p:sldLayoutId id="2147484053" r:id="rId22"/>
    <p:sldLayoutId id="2147484054" r:id="rId23"/>
    <p:sldLayoutId id="2147484055" r:id="rId24"/>
    <p:sldLayoutId id="2147484056" r:id="rId25"/>
    <p:sldLayoutId id="2147484059" r:id="rId26"/>
    <p:sldLayoutId id="2147484060" r:id="rId27"/>
    <p:sldLayoutId id="2147484061" r:id="rId28"/>
  </p:sldLayoutIdLst>
  <p:hf sldNum="0" hdr="0" dt="0"/>
  <p:txStyles>
    <p:titleStyle>
      <a:lvl1pPr algn="l" defTabSz="914378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174621" indent="-174621" algn="l" defTabSz="914378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42892" indent="-168271" algn="l" defTabSz="914378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378" rtl="0" eaLnBrk="1" latinLnBrk="0" hangingPunct="1">
        <a:spcBef>
          <a:spcPts val="0"/>
        </a:spcBef>
        <a:spcAft>
          <a:spcPts val="1000"/>
        </a:spcAft>
        <a:buFontTx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828754" indent="-1828754" algn="ctr" defTabSz="914378" rtl="0" eaLnBrk="1" latinLnBrk="0" hangingPunct="1">
        <a:spcBef>
          <a:spcPts val="0"/>
        </a:spcBef>
        <a:spcAft>
          <a:spcPts val="1000"/>
        </a:spcAft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ca.org/education/a2l-refrigerants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www.escogroup.org/training/lowgwprefrigerant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32reasons.com/" TargetMode="External"/><Relationship Id="rId11" Type="http://schemas.openxmlformats.org/officeDocument/2006/relationships/hyperlink" Target="https://www.esmagazine.com/articles/99996-a2l-refrigerants-safely-addressing-refrigerant-flammability-concerns" TargetMode="External"/><Relationship Id="rId5" Type="http://schemas.openxmlformats.org/officeDocument/2006/relationships/hyperlink" Target="https://www.daikinapplied.com/training" TargetMode="External"/><Relationship Id="rId10" Type="http://schemas.openxmlformats.org/officeDocument/2006/relationships/hyperlink" Target="https://www.achrnews.com/articles/153195-understanding-a2l-refrigerants" TargetMode="External"/><Relationship Id="rId4" Type="http://schemas.openxmlformats.org/officeDocument/2006/relationships/image" Target="../media/image35.png"/><Relationship Id="rId9" Type="http://schemas.openxmlformats.org/officeDocument/2006/relationships/hyperlink" Target="https://www.ashrae.org/technical-resources/bookstore/ashrae-refrigeration-resource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SlzigKzcmDk?si=Z7VJrWf80d8ZSp4C" TargetMode="External"/><Relationship Id="rId3" Type="http://schemas.openxmlformats.org/officeDocument/2006/relationships/hyperlink" Target="https://www.achrnews.com/articles/153195-understanding-a2l-refrigerants" TargetMode="External"/><Relationship Id="rId7" Type="http://schemas.openxmlformats.org/officeDocument/2006/relationships/hyperlink" Target="https://youtu.be/-er0ZOBP0D4?si=pyendwN9aSv7DVF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apmo.org/media/31999/2024-umc-code-changes-randy-young.pdf" TargetMode="External"/><Relationship Id="rId5" Type="http://schemas.openxmlformats.org/officeDocument/2006/relationships/hyperlink" Target="https://www.ahrinet.org/a2l-refrigerant-building-code-map?state=OH#map" TargetMode="External"/><Relationship Id="rId4" Type="http://schemas.openxmlformats.org/officeDocument/2006/relationships/hyperlink" Target="https://www.iccsafe.org/products-and-services/i-codes/a2l-refrigerants-transition/" TargetMode="External"/><Relationship Id="rId9" Type="http://schemas.openxmlformats.org/officeDocument/2006/relationships/hyperlink" Target="https://youtu.be/aETuPis5cAM?si=hZjtBfJlsktjabn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kinapplied.com/decarbonization/refrigerant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8FB5-5571-4B6C-BD81-49019CBF5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Introducing the Future of Refrigerants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7C840-7052-994C-B497-735DA6A254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R-32 : The Global Replacement For R-410A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B7751-D1DC-4BED-DDFA-2C28CD47AC81}"/>
              </a:ext>
            </a:extLst>
          </p:cNvPr>
          <p:cNvSpPr txBox="1"/>
          <p:nvPr/>
        </p:nvSpPr>
        <p:spPr>
          <a:xfrm>
            <a:off x="1750142" y="4844231"/>
            <a:ext cx="584650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>
                <a:solidFill>
                  <a:srgbClr val="7F7F7F"/>
                </a:solidFill>
              </a:rPr>
              <a:t>DISCLAIMER: This presentation is intended only for educational purposes and does not replace independent professional judgment and/or legal advice.  </a:t>
            </a:r>
            <a:br>
              <a:rPr lang="en-US" sz="600">
                <a:solidFill>
                  <a:srgbClr val="7F7F7F"/>
                </a:solidFill>
              </a:rPr>
            </a:br>
            <a:r>
              <a:rPr lang="en-US" sz="600">
                <a:solidFill>
                  <a:srgbClr val="7F7F7F"/>
                </a:solidFill>
              </a:rPr>
              <a:t>This presentation is copyrighted and cannot be used without the express permission of Daikin Applied Americas Inc. 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B03EFC-6CB1-36D5-D6B7-6B3D7C5265D1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206507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3A390E-5158-C484-C708-0A150BB5C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3213"/>
          <a:stretch/>
        </p:blipFill>
        <p:spPr>
          <a:xfrm>
            <a:off x="4771257" y="1463722"/>
            <a:ext cx="4372743" cy="25954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D919E46-B365-A377-F10B-84DE8393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R-32: Common Misconceptions – ‘Is it as simple as GWP?’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468B5-5052-82A2-914C-F20EE673E1CA}"/>
              </a:ext>
            </a:extLst>
          </p:cNvPr>
          <p:cNvSpPr txBox="1"/>
          <p:nvPr/>
        </p:nvSpPr>
        <p:spPr>
          <a:xfrm>
            <a:off x="5982025" y="1246718"/>
            <a:ext cx="2983559" cy="10849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Phasedown Schedule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Production &amp; Import of Bulk HFCs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All sectors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CO2eq = GWP x mass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96224-0232-F422-309F-E3C86819B900}"/>
              </a:ext>
            </a:extLst>
          </p:cNvPr>
          <p:cNvSpPr txBox="1"/>
          <p:nvPr/>
        </p:nvSpPr>
        <p:spPr>
          <a:xfrm>
            <a:off x="5014442" y="4324889"/>
            <a:ext cx="39255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Source: US EPA</a:t>
            </a: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DD303D-FC79-CCD4-A2C6-9157934521C2}"/>
              </a:ext>
            </a:extLst>
          </p:cNvPr>
          <p:cNvGraphicFramePr>
            <a:graphicFrameLocks noGrp="1"/>
          </p:cNvGraphicFramePr>
          <p:nvPr/>
        </p:nvGraphicFramePr>
        <p:xfrm>
          <a:off x="204049" y="3008935"/>
          <a:ext cx="4508399" cy="1418393"/>
        </p:xfrm>
        <a:graphic>
          <a:graphicData uri="http://schemas.openxmlformats.org/drawingml/2006/table">
            <a:tbl>
              <a:tblPr/>
              <a:tblGrid>
                <a:gridCol w="897345">
                  <a:extLst>
                    <a:ext uri="{9D8B030D-6E8A-4147-A177-3AD203B41FA5}">
                      <a16:colId xmlns:a16="http://schemas.microsoft.com/office/drawing/2014/main" val="1289579933"/>
                    </a:ext>
                  </a:extLst>
                </a:gridCol>
                <a:gridCol w="753367">
                  <a:extLst>
                    <a:ext uri="{9D8B030D-6E8A-4147-A177-3AD203B41FA5}">
                      <a16:colId xmlns:a16="http://schemas.microsoft.com/office/drawing/2014/main" val="495945980"/>
                    </a:ext>
                  </a:extLst>
                </a:gridCol>
                <a:gridCol w="681584">
                  <a:extLst>
                    <a:ext uri="{9D8B030D-6E8A-4147-A177-3AD203B41FA5}">
                      <a16:colId xmlns:a16="http://schemas.microsoft.com/office/drawing/2014/main" val="1505508652"/>
                    </a:ext>
                  </a:extLst>
                </a:gridCol>
                <a:gridCol w="1183890">
                  <a:extLst>
                    <a:ext uri="{9D8B030D-6E8A-4147-A177-3AD203B41FA5}">
                      <a16:colId xmlns:a16="http://schemas.microsoft.com/office/drawing/2014/main" val="1026220794"/>
                    </a:ext>
                  </a:extLst>
                </a:gridCol>
                <a:gridCol w="992213">
                  <a:extLst>
                    <a:ext uri="{9D8B030D-6E8A-4147-A177-3AD203B41FA5}">
                      <a16:colId xmlns:a16="http://schemas.microsoft.com/office/drawing/2014/main" val="3666380605"/>
                    </a:ext>
                  </a:extLst>
                </a:gridCol>
              </a:tblGrid>
              <a:tr h="709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Refrigerant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Safety Class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GWP100 (AR4)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Refrigerant charge level (R-410A baseline)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'Adjusted' GWP vs R-410A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82269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R-410A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343965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R-32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A2L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~0.65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672075"/>
                  </a:ext>
                </a:extLst>
              </a:tr>
              <a:tr h="2363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R-454B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A2L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~419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8234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3A50293-557E-0011-1402-E7B095B3F95D}"/>
              </a:ext>
            </a:extLst>
          </p:cNvPr>
          <p:cNvSpPr/>
          <p:nvPr/>
        </p:nvSpPr>
        <p:spPr>
          <a:xfrm>
            <a:off x="5872172" y="1543406"/>
            <a:ext cx="914400" cy="914400"/>
          </a:xfrm>
          <a:prstGeom prst="rect">
            <a:avLst/>
          </a:prstGeom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FE7339-1EA8-AB08-F055-EE2AE10697CD}"/>
              </a:ext>
            </a:extLst>
          </p:cNvPr>
          <p:cNvSpPr/>
          <p:nvPr/>
        </p:nvSpPr>
        <p:spPr>
          <a:xfrm>
            <a:off x="6553985" y="1978819"/>
            <a:ext cx="1875640" cy="432495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715A00-9955-8BD0-7F50-38BCD2E7726E}"/>
              </a:ext>
            </a:extLst>
          </p:cNvPr>
          <p:cNvSpPr/>
          <p:nvPr/>
        </p:nvSpPr>
        <p:spPr>
          <a:xfrm>
            <a:off x="1827144" y="2952750"/>
            <a:ext cx="2944113" cy="1515537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5ECD1A0-515E-4353-6FF2-50C37C97FD11}"/>
              </a:ext>
            </a:extLst>
          </p:cNvPr>
          <p:cNvSpPr/>
          <p:nvPr/>
        </p:nvSpPr>
        <p:spPr>
          <a:xfrm rot="4121767">
            <a:off x="5261569" y="2038110"/>
            <a:ext cx="774404" cy="1446693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D0D00B5-8B6E-15AE-1A08-DF45637385B7}"/>
              </a:ext>
            </a:extLst>
          </p:cNvPr>
          <p:cNvSpPr txBox="1">
            <a:spLocks/>
          </p:cNvSpPr>
          <p:nvPr/>
        </p:nvSpPr>
        <p:spPr>
          <a:xfrm>
            <a:off x="178416" y="492125"/>
            <a:ext cx="8458200" cy="314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741363" algn="l"/>
              </a:tabLst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8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stem Font Regular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b="1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>
                <a:tab pos="741363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the higher GWP of R-32 relative to R-454B mean R-32 is worse for the environment or will be phased down sooner?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>
                <a:tab pos="741363" algn="l"/>
              </a:tabLst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0300F24-6040-AAFB-431E-1AE0D2A2CCBC}"/>
              </a:ext>
            </a:extLst>
          </p:cNvPr>
          <p:cNvSpPr txBox="1">
            <a:spLocks/>
          </p:cNvSpPr>
          <p:nvPr/>
        </p:nvSpPr>
        <p:spPr>
          <a:xfrm>
            <a:off x="178416" y="1042988"/>
            <a:ext cx="4508500" cy="1673225"/>
          </a:xfrm>
          <a:prstGeom prst="round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741363" algn="l"/>
              </a:tabLst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8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stem Font Regular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b="1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>
                <a:tab pos="741363" algn="l"/>
              </a:tabLst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-R-32’s GWP is higher than R-454B’s GWP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7E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-Charge/ton is typically lower for R-32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7E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-R-32 efficiency is superior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7E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-Produced Mass * GWP is what matters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7E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-Less mass of R-32 per ton of cooling is needed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233E9D-1CEC-B0D0-C07A-314EE0783ED5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5015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8960EF-FDD5-8C4E-1427-FB3F3346604B}"/>
              </a:ext>
            </a:extLst>
          </p:cNvPr>
          <p:cNvSpPr/>
          <p:nvPr/>
        </p:nvSpPr>
        <p:spPr>
          <a:xfrm>
            <a:off x="7491556" y="2760498"/>
            <a:ext cx="1604533" cy="205497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40A487-97AF-E1F8-F531-8A4D19D42EE0}"/>
              </a:ext>
            </a:extLst>
          </p:cNvPr>
          <p:cNvSpPr/>
          <p:nvPr/>
        </p:nvSpPr>
        <p:spPr>
          <a:xfrm>
            <a:off x="7459773" y="711919"/>
            <a:ext cx="1636316" cy="201094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F4316FC-AC4D-14DB-4ED8-637BC562F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00" y="1795440"/>
            <a:ext cx="6971171" cy="302003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D919E46-B365-A377-F10B-84DE8393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4" y="-7684"/>
            <a:ext cx="8680072" cy="378712"/>
          </a:xfrm>
        </p:spPr>
        <p:txBody>
          <a:bodyPr/>
          <a:lstStyle/>
          <a:p>
            <a:r>
              <a:rPr lang="en-US"/>
              <a:t>Efficiency and Refrigerant Charge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972A8-B779-EF04-B4F9-A45438C12C8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1386" y="505393"/>
            <a:ext cx="6998885" cy="3445779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/>
              <a:t>R-32 air-cooled scroll chiller vs. comparable R-454B scroll chiller</a:t>
            </a:r>
          </a:p>
          <a:p>
            <a:r>
              <a:rPr lang="en-US" sz="1500" dirty="0"/>
              <a:t>Actual side-by-side comparisons will vary due to non-refrigerant design factors</a:t>
            </a:r>
          </a:p>
          <a:p>
            <a:r>
              <a:rPr lang="en-US" sz="1500" dirty="0"/>
              <a:t>Tradeoff between efficiency and charge – maximizing efficiency would limit charge savings and vice-versa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5D9BD9DA-F370-C4C4-EDCE-1990C62D880A}"/>
              </a:ext>
            </a:extLst>
          </p:cNvPr>
          <p:cNvSpPr txBox="1">
            <a:spLocks/>
          </p:cNvSpPr>
          <p:nvPr/>
        </p:nvSpPr>
        <p:spPr>
          <a:xfrm>
            <a:off x="221884" y="568606"/>
            <a:ext cx="3833918" cy="414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741363" algn="l"/>
              </a:tabLst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8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stem Font Regular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b="1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>
                <a:tab pos="741363" algn="l"/>
              </a:tabLst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02B843-0EBE-50A4-8517-2478AA633FB3}"/>
              </a:ext>
            </a:extLst>
          </p:cNvPr>
          <p:cNvSpPr/>
          <p:nvPr/>
        </p:nvSpPr>
        <p:spPr>
          <a:xfrm>
            <a:off x="1957388" y="2461388"/>
            <a:ext cx="1164431" cy="207169"/>
          </a:xfrm>
          <a:prstGeom prst="rect">
            <a:avLst/>
          </a:prstGeom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AE7EB9D-D374-9C49-DA57-922371AC0C9D}"/>
              </a:ext>
            </a:extLst>
          </p:cNvPr>
          <p:cNvSpPr/>
          <p:nvPr/>
        </p:nvSpPr>
        <p:spPr>
          <a:xfrm>
            <a:off x="7489330" y="1468601"/>
            <a:ext cx="1540370" cy="1252355"/>
          </a:xfrm>
          <a:prstGeom prst="downArrow">
            <a:avLst/>
          </a:prstGeom>
          <a:solidFill>
            <a:srgbClr val="69A0D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19% Less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93CE7DE6-651F-8860-BFC4-9FBDF737687D}"/>
              </a:ext>
            </a:extLst>
          </p:cNvPr>
          <p:cNvSpPr/>
          <p:nvPr/>
        </p:nvSpPr>
        <p:spPr>
          <a:xfrm>
            <a:off x="7518617" y="3420094"/>
            <a:ext cx="1577472" cy="1275133"/>
          </a:xfrm>
          <a:prstGeom prst="upArrow">
            <a:avLst/>
          </a:prstGeom>
          <a:solidFill>
            <a:srgbClr val="69A0D1"/>
          </a:solidFill>
          <a:ln>
            <a:noFill/>
          </a:ln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5% higher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2437D-2EF3-E478-FA9F-AE56E5EE21B8}"/>
              </a:ext>
            </a:extLst>
          </p:cNvPr>
          <p:cNvSpPr txBox="1"/>
          <p:nvPr/>
        </p:nvSpPr>
        <p:spPr>
          <a:xfrm>
            <a:off x="7602655" y="726208"/>
            <a:ext cx="135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R-32 Charge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737B3-0CB6-D59F-9267-F71A797E427F}"/>
              </a:ext>
            </a:extLst>
          </p:cNvPr>
          <p:cNvSpPr txBox="1"/>
          <p:nvPr/>
        </p:nvSpPr>
        <p:spPr>
          <a:xfrm>
            <a:off x="7661321" y="2737155"/>
            <a:ext cx="1294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R-32 Efficiency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09564FA-8FCF-5CB3-C246-2EA5F8266FDD}"/>
              </a:ext>
            </a:extLst>
          </p:cNvPr>
          <p:cNvSpPr/>
          <p:nvPr/>
        </p:nvSpPr>
        <p:spPr>
          <a:xfrm>
            <a:off x="486960" y="4525812"/>
            <a:ext cx="1038758" cy="233711"/>
          </a:xfrm>
          <a:prstGeom prst="roundRect">
            <a:avLst/>
          </a:prstGeom>
          <a:solidFill>
            <a:srgbClr val="69A0D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R-32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A134DB-04CE-DD6D-0173-168171413171}"/>
              </a:ext>
            </a:extLst>
          </p:cNvPr>
          <p:cNvSpPr/>
          <p:nvPr/>
        </p:nvSpPr>
        <p:spPr>
          <a:xfrm>
            <a:off x="1588554" y="4525812"/>
            <a:ext cx="1038758" cy="233711"/>
          </a:xfrm>
          <a:prstGeom prst="round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R-454B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9D2ED9EF-BE9E-FB8B-52A4-8B16711DDA16}"/>
              </a:ext>
            </a:extLst>
          </p:cNvPr>
          <p:cNvSpPr/>
          <p:nvPr/>
        </p:nvSpPr>
        <p:spPr>
          <a:xfrm rot="2757587">
            <a:off x="2826658" y="2916189"/>
            <a:ext cx="341422" cy="254582"/>
          </a:xfrm>
          <a:prstGeom prst="leftBrace">
            <a:avLst/>
          </a:prstGeom>
          <a:ln w="15875" cap="rnd">
            <a:solidFill>
              <a:schemeClr val="tx2"/>
            </a:solidFill>
            <a:headEnd type="none" w="med" len="med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BD74EE-F3E7-57B1-B8C3-D83CE249C234}"/>
              </a:ext>
            </a:extLst>
          </p:cNvPr>
          <p:cNvSpPr txBox="1"/>
          <p:nvPr/>
        </p:nvSpPr>
        <p:spPr>
          <a:xfrm>
            <a:off x="1748133" y="2541312"/>
            <a:ext cx="116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19% lower avg. charge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32DFA7-82FE-412C-0C3D-264F19A2BE60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270040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02FFB-2DCE-44D3-6CBC-D4159659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Emissions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C5B6D-AC80-2F1C-64CB-852DA8328459}"/>
              </a:ext>
            </a:extLst>
          </p:cNvPr>
          <p:cNvSpPr txBox="1"/>
          <p:nvPr/>
        </p:nvSpPr>
        <p:spPr>
          <a:xfrm>
            <a:off x="2576900" y="4387730"/>
            <a:ext cx="444279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30188" indent="-230188">
              <a:spcBef>
                <a:spcPct val="20000"/>
              </a:spcBef>
              <a:buClr>
                <a:srgbClr val="0B024A"/>
              </a:buClr>
              <a:buSzPct val="120000"/>
              <a:buFont typeface="Arial" panose="020B0604020202020204" pitchFamily="34" charset="0"/>
              <a:buChar char="›"/>
              <a:defRPr sz="1400">
                <a:solidFill>
                  <a:srgbClr val="0B024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024A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*Comparison is made using the Life Cycle Climate Performance (LCCP) metric, measured in kg-CO2.eq. LCCP analysis was performed using a high efficiency HP (24+ SEER), using performance gains claimed by respective refrigerant manufacturer, for a residential sized (9000 Btu/h cooling capacity), installed in Houston, TX climate zone, with an assumed annual leakage rate of 4% and end of life refrigerant leakage of 15% with a 15 year lifetime. The heating COP and SEER were adjusted based on refrigerant characteristics and performance. The physical system size, trim charge requirements and capacity were kept consistent to ensure a like-to-like comparison.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432826-B8A7-E345-A6D4-C1B025482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" r="15991"/>
          <a:stretch/>
        </p:blipFill>
        <p:spPr>
          <a:xfrm>
            <a:off x="584621" y="554333"/>
            <a:ext cx="7936809" cy="38232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6AF6C3-E360-07C6-D138-853E9A9FB9B0}"/>
              </a:ext>
            </a:extLst>
          </p:cNvPr>
          <p:cNvSpPr/>
          <p:nvPr/>
        </p:nvSpPr>
        <p:spPr>
          <a:xfrm>
            <a:off x="5027413" y="1124840"/>
            <a:ext cx="3703881" cy="3134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9D2CC8-CCB3-22F9-645F-C7630B023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703" y="2027512"/>
            <a:ext cx="3007591" cy="13293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695D46-3842-A7DE-2198-8071FC7C844B}"/>
              </a:ext>
            </a:extLst>
          </p:cNvPr>
          <p:cNvSpPr/>
          <p:nvPr/>
        </p:nvSpPr>
        <p:spPr>
          <a:xfrm>
            <a:off x="3656873" y="1006175"/>
            <a:ext cx="1459876" cy="386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B1984E-2814-DB4A-9B5B-AD6A683EEEBD}"/>
              </a:ext>
            </a:extLst>
          </p:cNvPr>
          <p:cNvSpPr/>
          <p:nvPr/>
        </p:nvSpPr>
        <p:spPr>
          <a:xfrm>
            <a:off x="5740226" y="1824241"/>
            <a:ext cx="2991067" cy="386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224AACC-9F32-9749-067A-2EA03B0DF457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385866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919E46-B365-A377-F10B-84DE8393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Property &amp; Patents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7B4E77-12E7-8DCB-66B2-83BF40D6922E}"/>
              </a:ext>
            </a:extLst>
          </p:cNvPr>
          <p:cNvGrpSpPr/>
          <p:nvPr/>
        </p:nvGrpSpPr>
        <p:grpSpPr>
          <a:xfrm>
            <a:off x="688358" y="2823759"/>
            <a:ext cx="7477124" cy="689565"/>
            <a:chOff x="419100" y="3305174"/>
            <a:chExt cx="10355599" cy="6895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876201-9A94-BFF9-D5D5-4A17BD2C62A8}"/>
                </a:ext>
              </a:extLst>
            </p:cNvPr>
            <p:cNvSpPr/>
            <p:nvPr/>
          </p:nvSpPr>
          <p:spPr>
            <a:xfrm>
              <a:off x="419100" y="3305174"/>
              <a:ext cx="9906000" cy="6811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5F4B375-C870-8DF3-4727-79024064E8B2}"/>
                </a:ext>
              </a:extLst>
            </p:cNvPr>
            <p:cNvSpPr/>
            <p:nvPr/>
          </p:nvSpPr>
          <p:spPr>
            <a:xfrm rot="5400000">
              <a:off x="10205317" y="3425357"/>
              <a:ext cx="681157" cy="457607"/>
            </a:xfrm>
            <a:prstGeom prst="triangle">
              <a:avLst>
                <a:gd name="adj" fmla="val 52797"/>
              </a:avLst>
            </a:prstGeom>
            <a:solidFill>
              <a:schemeClr val="bg2"/>
            </a:solidFill>
            <a:ln>
              <a:noFill/>
            </a:ln>
          </p:spPr>
          <p:txBody>
            <a:bodyPr wrap="square" lIns="91440" tIns="91440" rIns="91440" bIns="9144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04328F-145B-96E3-8E7D-8E3B84B5CE6C}"/>
              </a:ext>
            </a:extLst>
          </p:cNvPr>
          <p:cNvSpPr txBox="1"/>
          <p:nvPr/>
        </p:nvSpPr>
        <p:spPr>
          <a:xfrm>
            <a:off x="896674" y="2026343"/>
            <a:ext cx="2610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Daikin offered free access to 93 patents for emerging countries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4F64B4-7D93-C31A-70E7-3D952161EAC4}"/>
              </a:ext>
            </a:extLst>
          </p:cNvPr>
          <p:cNvCxnSpPr>
            <a:cxnSpLocks/>
          </p:cNvCxnSpPr>
          <p:nvPr/>
        </p:nvCxnSpPr>
        <p:spPr>
          <a:xfrm>
            <a:off x="848279" y="2465978"/>
            <a:ext cx="0" cy="366189"/>
          </a:xfrm>
          <a:prstGeom prst="line">
            <a:avLst/>
          </a:prstGeom>
          <a:ln w="50800" cap="rnd">
            <a:solidFill>
              <a:srgbClr val="0070C0"/>
            </a:solidFill>
            <a:headEnd type="oval" w="med" len="med"/>
            <a:tailEnd type="none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3FFCFD-5277-CAF6-5645-72C798DD8988}"/>
              </a:ext>
            </a:extLst>
          </p:cNvPr>
          <p:cNvSpPr txBox="1"/>
          <p:nvPr/>
        </p:nvSpPr>
        <p:spPr>
          <a:xfrm>
            <a:off x="1653932" y="3564988"/>
            <a:ext cx="2610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Expanded free access worldwide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DB5A9-37BD-568E-C84A-784DBF255C3D}"/>
              </a:ext>
            </a:extLst>
          </p:cNvPr>
          <p:cNvCxnSpPr>
            <a:cxnSpLocks/>
          </p:cNvCxnSpPr>
          <p:nvPr/>
        </p:nvCxnSpPr>
        <p:spPr>
          <a:xfrm>
            <a:off x="1575297" y="3497416"/>
            <a:ext cx="0" cy="329182"/>
          </a:xfrm>
          <a:prstGeom prst="line">
            <a:avLst/>
          </a:prstGeom>
          <a:ln w="50800" cap="rnd">
            <a:solidFill>
              <a:srgbClr val="0070C0"/>
            </a:solidFill>
            <a:headEnd type="none" w="med" len="med"/>
            <a:tailEnd type="oval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8AE5FE8-31AF-40A9-6F26-B64D1081D52A}"/>
              </a:ext>
            </a:extLst>
          </p:cNvPr>
          <p:cNvSpPr txBox="1"/>
          <p:nvPr/>
        </p:nvSpPr>
        <p:spPr>
          <a:xfrm>
            <a:off x="3586607" y="2036750"/>
            <a:ext cx="23711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Additional non-assertion pledge to patents filed since 2011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C91FF-D7E3-953D-9CEF-DD3F2BE86CFD}"/>
              </a:ext>
            </a:extLst>
          </p:cNvPr>
          <p:cNvSpPr txBox="1"/>
          <p:nvPr/>
        </p:nvSpPr>
        <p:spPr>
          <a:xfrm>
            <a:off x="4977060" y="3539993"/>
            <a:ext cx="2610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Released 123 further patents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CD7472-F35D-8780-9C51-31C767EE0209}"/>
              </a:ext>
            </a:extLst>
          </p:cNvPr>
          <p:cNvCxnSpPr>
            <a:cxnSpLocks/>
          </p:cNvCxnSpPr>
          <p:nvPr/>
        </p:nvCxnSpPr>
        <p:spPr>
          <a:xfrm>
            <a:off x="4867158" y="3513324"/>
            <a:ext cx="0" cy="313274"/>
          </a:xfrm>
          <a:prstGeom prst="line">
            <a:avLst/>
          </a:prstGeom>
          <a:ln w="50800" cap="rnd">
            <a:solidFill>
              <a:srgbClr val="0070C0"/>
            </a:solidFill>
            <a:headEnd type="none" w="med" len="med"/>
            <a:tailEnd type="oval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CCE0C8-A0EB-303A-9D6F-C42A54328014}"/>
              </a:ext>
            </a:extLst>
          </p:cNvPr>
          <p:cNvSpPr txBox="1"/>
          <p:nvPr/>
        </p:nvSpPr>
        <p:spPr>
          <a:xfrm>
            <a:off x="6422200" y="2051565"/>
            <a:ext cx="2610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Added 120 new patents, bringing the total to 419 to be used free of charge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C4BEAE-27AE-7D42-4A26-9D62718D2D58}"/>
              </a:ext>
            </a:extLst>
          </p:cNvPr>
          <p:cNvCxnSpPr>
            <a:cxnSpLocks/>
          </p:cNvCxnSpPr>
          <p:nvPr/>
        </p:nvCxnSpPr>
        <p:spPr>
          <a:xfrm>
            <a:off x="6282397" y="2405508"/>
            <a:ext cx="0" cy="439057"/>
          </a:xfrm>
          <a:prstGeom prst="line">
            <a:avLst/>
          </a:prstGeom>
          <a:ln w="50800" cap="rnd">
            <a:solidFill>
              <a:srgbClr val="0070C0"/>
            </a:solidFill>
            <a:headEnd type="oval" w="med" len="med"/>
            <a:tailEnd type="none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FE9DCC-F19F-4BA3-579C-CA464248C408}"/>
              </a:ext>
            </a:extLst>
          </p:cNvPr>
          <p:cNvCxnSpPr>
            <a:cxnSpLocks/>
          </p:cNvCxnSpPr>
          <p:nvPr/>
        </p:nvCxnSpPr>
        <p:spPr>
          <a:xfrm>
            <a:off x="3513204" y="2483878"/>
            <a:ext cx="0" cy="339881"/>
          </a:xfrm>
          <a:prstGeom prst="line">
            <a:avLst/>
          </a:prstGeom>
          <a:ln w="50800" cap="rnd">
            <a:solidFill>
              <a:srgbClr val="0070C0"/>
            </a:solidFill>
            <a:headEnd type="oval" w="med" len="med"/>
            <a:tailEnd type="none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5A5BF2-A767-E56B-1A5C-369A64B6FF14}"/>
              </a:ext>
            </a:extLst>
          </p:cNvPr>
          <p:cNvSpPr txBox="1"/>
          <p:nvPr/>
        </p:nvSpPr>
        <p:spPr>
          <a:xfrm>
            <a:off x="1402731" y="2933505"/>
            <a:ext cx="643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R-32 TECHNOLOGY PATENT TIMELINE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EF8621C-A01A-FB34-AE4C-EDA56F58CAA1}"/>
              </a:ext>
            </a:extLst>
          </p:cNvPr>
          <p:cNvSpPr/>
          <p:nvPr/>
        </p:nvSpPr>
        <p:spPr>
          <a:xfrm>
            <a:off x="486962" y="808010"/>
            <a:ext cx="4150525" cy="997925"/>
          </a:xfrm>
          <a:prstGeom prst="roundRect">
            <a:avLst/>
          </a:prstGeom>
          <a:solidFill>
            <a:srgbClr val="54C3F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active patents on the chemical itself – used in R-410A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Technology patents have been released to allow easier adoption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028F208-E298-6F50-EBBD-6D5312447B18}"/>
              </a:ext>
            </a:extLst>
          </p:cNvPr>
          <p:cNvSpPr txBox="1"/>
          <p:nvPr/>
        </p:nvSpPr>
        <p:spPr>
          <a:xfrm>
            <a:off x="2057400" y="445150"/>
            <a:ext cx="1180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C3F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R-32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C3F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83A6562-2453-8CC4-7881-E10678CE388F}"/>
              </a:ext>
            </a:extLst>
          </p:cNvPr>
          <p:cNvSpPr/>
          <p:nvPr/>
        </p:nvSpPr>
        <p:spPr>
          <a:xfrm>
            <a:off x="4887235" y="808160"/>
            <a:ext cx="4014721" cy="997925"/>
          </a:xfrm>
          <a:prstGeom prst="roundRect">
            <a:avLst/>
          </a:prstGeom>
          <a:solidFill>
            <a:srgbClr val="DD69A3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Proprietary and patented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1612547-DF29-2A25-2893-C3FEACE10385}"/>
              </a:ext>
            </a:extLst>
          </p:cNvPr>
          <p:cNvSpPr txBox="1"/>
          <p:nvPr/>
        </p:nvSpPr>
        <p:spPr>
          <a:xfrm>
            <a:off x="6429166" y="467579"/>
            <a:ext cx="2603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DD69A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R-454B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69A3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E9D61F-D163-D1A3-5B99-4269B17A9E47}"/>
              </a:ext>
            </a:extLst>
          </p:cNvPr>
          <p:cNvSpPr txBox="1"/>
          <p:nvPr/>
        </p:nvSpPr>
        <p:spPr>
          <a:xfrm>
            <a:off x="499043" y="4190941"/>
            <a:ext cx="8547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The underlying concern is really cost, not patents, right…?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D23EB2-B402-B99E-5CB9-6DD49E8116C5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17949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A4BAD5-95A1-FE49-8A52-59B9700497FB}"/>
              </a:ext>
            </a:extLst>
          </p:cNvPr>
          <p:cNvSpPr/>
          <p:nvPr/>
        </p:nvSpPr>
        <p:spPr>
          <a:xfrm>
            <a:off x="4235732" y="568607"/>
            <a:ext cx="265181" cy="42105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>
              <a:spcAft>
                <a:spcPts val="400"/>
              </a:spcAft>
            </a:pPr>
            <a:endParaRPr lang="en-US" sz="1600" b="1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919E46-B365-A377-F10B-84DE8393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R-32: Common Misconceptions - Cost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C66F7C-4051-E672-873C-6E75AF492D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69222" y="3744508"/>
            <a:ext cx="3833918" cy="387179"/>
          </a:xfrm>
        </p:spPr>
        <p:txBody>
          <a:bodyPr/>
          <a:lstStyle/>
          <a:p>
            <a:pPr algn="ctr"/>
            <a:r>
              <a:rPr lang="en-US" sz="1800"/>
              <a:t>R-32 20lb Cylinder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972A8-B779-EF04-B4F9-A45438C12C8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73838" y="3726088"/>
            <a:ext cx="4071665" cy="387179"/>
          </a:xfrm>
        </p:spPr>
        <p:txBody>
          <a:bodyPr/>
          <a:lstStyle/>
          <a:p>
            <a:pPr algn="ctr"/>
            <a:r>
              <a:rPr lang="en-US" sz="1800"/>
              <a:t>R-454B 20lb Cylinder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D31D1E0-41AE-E6BD-9189-2707F627334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6937912" y="986933"/>
            <a:ext cx="1436271" cy="2564769"/>
          </a:xfrm>
          <a:prstGeom prst="rect">
            <a:avLst/>
          </a:prstGeom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5D9BD9DA-F370-C4C4-EDCE-1990C62D880A}"/>
              </a:ext>
            </a:extLst>
          </p:cNvPr>
          <p:cNvSpPr txBox="1">
            <a:spLocks/>
          </p:cNvSpPr>
          <p:nvPr/>
        </p:nvSpPr>
        <p:spPr>
          <a:xfrm>
            <a:off x="221884" y="568607"/>
            <a:ext cx="3833918" cy="499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741363" algn="l"/>
              </a:tabLst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8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stem Font Regular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b="1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Is R-32 more expensive than R-454B?</a:t>
            </a:r>
          </a:p>
          <a:p>
            <a:endParaRPr 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4F7112-A54F-06E1-0174-013D729E64A6}"/>
              </a:ext>
            </a:extLst>
          </p:cNvPr>
          <p:cNvSpPr txBox="1"/>
          <p:nvPr/>
        </p:nvSpPr>
        <p:spPr>
          <a:xfrm>
            <a:off x="2138844" y="4681836"/>
            <a:ext cx="446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555555"/>
                </a:solidFill>
              </a:rPr>
              <a:t>* Price source: Daikin Parts (January 2025)</a:t>
            </a:r>
          </a:p>
          <a:p>
            <a:r>
              <a:rPr lang="en-US" sz="800" dirty="0">
                <a:solidFill>
                  <a:srgbClr val="555555"/>
                </a:solidFill>
              </a:rPr>
              <a:t>**Online retailer </a:t>
            </a:r>
            <a:r>
              <a:rPr lang="en-US" sz="800" dirty="0" err="1">
                <a:solidFill>
                  <a:srgbClr val="555555"/>
                </a:solidFill>
              </a:rPr>
              <a:t>eRefrigerants</a:t>
            </a:r>
            <a:r>
              <a:rPr lang="en-US" sz="800" dirty="0">
                <a:solidFill>
                  <a:srgbClr val="555555"/>
                </a:solidFill>
              </a:rPr>
              <a:t> lists R-32 for $369/20lbs and R-454B for $499 per 20lb cylinder</a:t>
            </a:r>
          </a:p>
          <a:p>
            <a:endParaRPr lang="en-US" sz="800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BCE4F9EF-66B3-7F42-0BEC-F2BBAF6FB3CE}"/>
              </a:ext>
            </a:extLst>
          </p:cNvPr>
          <p:cNvSpPr txBox="1">
            <a:spLocks/>
          </p:cNvSpPr>
          <p:nvPr/>
        </p:nvSpPr>
        <p:spPr>
          <a:xfrm>
            <a:off x="-256969" y="3744508"/>
            <a:ext cx="3833918" cy="387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741363" algn="l"/>
              </a:tabLst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8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stem Font Regular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400" b="1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/>
              <a:t>R-410A 25lb Cylinder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372421-58BE-567E-122C-6D21CD2E3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99" b="96101" l="9172" r="89941">
                        <a14:foregroundMark x1="33728" y1="23197" x2="26923" y2="6433"/>
                        <a14:foregroundMark x1="26923" y1="6433" x2="32249" y2="20663"/>
                        <a14:foregroundMark x1="58876" y1="7407" x2="70414" y2="13450"/>
                        <a14:foregroundMark x1="65976" y1="4094" x2="61538" y2="3899"/>
                        <a14:foregroundMark x1="22485" y1="91813" x2="54142" y2="96101"/>
                        <a14:foregroundMark x1="54142" y1="96101" x2="37870" y2="89084"/>
                        <a14:foregroundMark x1="67160" y1="9942" x2="67751" y2="12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25" y="986933"/>
            <a:ext cx="1837783" cy="278929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BA5735-2B85-BC5C-0DCD-F4B0C74520B8}"/>
              </a:ext>
            </a:extLst>
          </p:cNvPr>
          <p:cNvCxnSpPr/>
          <p:nvPr/>
        </p:nvCxnSpPr>
        <p:spPr>
          <a:xfrm>
            <a:off x="3157538" y="1068146"/>
            <a:ext cx="0" cy="2708086"/>
          </a:xfrm>
          <a:prstGeom prst="line">
            <a:avLst/>
          </a:prstGeom>
          <a:ln>
            <a:head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0EEC33-143B-D0AB-C834-C7FCFF013DB5}"/>
              </a:ext>
            </a:extLst>
          </p:cNvPr>
          <p:cNvCxnSpPr/>
          <p:nvPr/>
        </p:nvCxnSpPr>
        <p:spPr>
          <a:xfrm>
            <a:off x="6332620" y="1068146"/>
            <a:ext cx="0" cy="2708086"/>
          </a:xfrm>
          <a:prstGeom prst="line">
            <a:avLst/>
          </a:prstGeom>
          <a:ln>
            <a:head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BCD9EC-719F-770B-29F7-52D9F468DE31}"/>
              </a:ext>
            </a:extLst>
          </p:cNvPr>
          <p:cNvSpPr txBox="1"/>
          <p:nvPr/>
        </p:nvSpPr>
        <p:spPr>
          <a:xfrm>
            <a:off x="4287960" y="4022519"/>
            <a:ext cx="1155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$11.12 / </a:t>
            </a:r>
            <a:r>
              <a:rPr lang="en-US" sz="1600" b="1" dirty="0" err="1"/>
              <a:t>lb</a:t>
            </a:r>
            <a:endParaRPr 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B8057-98C1-0125-390B-4715B43DB9D1}"/>
              </a:ext>
            </a:extLst>
          </p:cNvPr>
          <p:cNvSpPr txBox="1"/>
          <p:nvPr/>
        </p:nvSpPr>
        <p:spPr>
          <a:xfrm>
            <a:off x="7263070" y="3978156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$15.70 / </a:t>
            </a:r>
            <a:r>
              <a:rPr lang="en-US" sz="1600" b="1" dirty="0" err="1"/>
              <a:t>lb</a:t>
            </a:r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8D915-7E6E-FB08-1ACB-69FABE277692}"/>
              </a:ext>
            </a:extLst>
          </p:cNvPr>
          <p:cNvSpPr txBox="1"/>
          <p:nvPr/>
        </p:nvSpPr>
        <p:spPr>
          <a:xfrm>
            <a:off x="1076661" y="4019020"/>
            <a:ext cx="1053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$5.67 / </a:t>
            </a:r>
            <a:r>
              <a:rPr lang="en-US" sz="1600" b="1" dirty="0" err="1"/>
              <a:t>lb</a:t>
            </a:r>
            <a:endParaRPr lang="en-US" sz="1600" b="1" dirty="0"/>
          </a:p>
        </p:txBody>
      </p: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21C1520A-E278-A5E8-53D9-6CA3199B1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740" y="1040733"/>
            <a:ext cx="1436271" cy="2564769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F55EBB9-52F5-16E5-7E79-AC6A9AC9452E}"/>
              </a:ext>
            </a:extLst>
          </p:cNvPr>
          <p:cNvSpPr/>
          <p:nvPr/>
        </p:nvSpPr>
        <p:spPr>
          <a:xfrm>
            <a:off x="4235732" y="1828800"/>
            <a:ext cx="1230382" cy="742950"/>
          </a:xfrm>
          <a:prstGeom prst="roundRect">
            <a:avLst/>
          </a:prstGeom>
          <a:solidFill>
            <a:srgbClr val="A9A9A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68580" rIns="68580" bIns="68580"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100" b="1" dirty="0">
                <a:solidFill>
                  <a:schemeClr val="tx1"/>
                </a:solidFill>
              </a:rPr>
              <a:t>R-32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17E8550-0636-9A37-F9E6-1CF4F9A5065E}"/>
              </a:ext>
            </a:extLst>
          </p:cNvPr>
          <p:cNvSpPr/>
          <p:nvPr/>
        </p:nvSpPr>
        <p:spPr>
          <a:xfrm>
            <a:off x="7060672" y="1828800"/>
            <a:ext cx="1231271" cy="742950"/>
          </a:xfrm>
          <a:prstGeom prst="roundRect">
            <a:avLst/>
          </a:prstGeom>
          <a:solidFill>
            <a:srgbClr val="A9A9A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68580" rIns="68580" bIns="68580"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100" b="1" dirty="0">
                <a:solidFill>
                  <a:schemeClr val="tx1"/>
                </a:solidFill>
              </a:rPr>
              <a:t>R-454B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1768BF1-F8D8-CA68-5074-7F942A6BD986}"/>
              </a:ext>
            </a:extLst>
          </p:cNvPr>
          <p:cNvSpPr/>
          <p:nvPr/>
        </p:nvSpPr>
        <p:spPr>
          <a:xfrm>
            <a:off x="988379" y="1930938"/>
            <a:ext cx="1230382" cy="742950"/>
          </a:xfrm>
          <a:prstGeom prst="roundRect">
            <a:avLst/>
          </a:prstGeom>
          <a:solidFill>
            <a:srgbClr val="C884B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68580" rIns="68580" bIns="68580" rtlCol="0" anchor="ctr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2100" b="1" dirty="0">
                <a:solidFill>
                  <a:schemeClr val="tx1"/>
                </a:solidFill>
              </a:rPr>
              <a:t>R-410A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C7201BE-EC9D-BBE3-CFD6-94E0B66DD084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100571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41475">
            <a:extLst>
              <a:ext uri="{FF2B5EF4-FFF2-40B4-BE49-F238E27FC236}">
                <a16:creationId xmlns:a16="http://schemas.microsoft.com/office/drawing/2014/main" id="{11946F6B-C250-9E4C-831A-1FEB04EFB145}"/>
              </a:ext>
            </a:extLst>
          </p:cNvPr>
          <p:cNvSpPr/>
          <p:nvPr/>
        </p:nvSpPr>
        <p:spPr>
          <a:xfrm>
            <a:off x="2826791" y="1606288"/>
            <a:ext cx="214508" cy="228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863" extrusionOk="0">
                <a:moveTo>
                  <a:pt x="11596" y="47"/>
                </a:moveTo>
                <a:cubicBezTo>
                  <a:pt x="7159" y="433"/>
                  <a:pt x="3368" y="3101"/>
                  <a:pt x="1380" y="6781"/>
                </a:cubicBezTo>
                <a:cubicBezTo>
                  <a:pt x="363" y="8664"/>
                  <a:pt x="-148" y="10741"/>
                  <a:pt x="37" y="12835"/>
                </a:cubicBezTo>
                <a:cubicBezTo>
                  <a:pt x="296" y="15759"/>
                  <a:pt x="1842" y="18352"/>
                  <a:pt x="3850" y="20644"/>
                </a:cubicBezTo>
                <a:cubicBezTo>
                  <a:pt x="7471" y="21364"/>
                  <a:pt x="11511" y="20290"/>
                  <a:pt x="13562" y="17639"/>
                </a:cubicBezTo>
                <a:lnTo>
                  <a:pt x="21452" y="2525"/>
                </a:lnTo>
                <a:cubicBezTo>
                  <a:pt x="21311" y="2452"/>
                  <a:pt x="21187" y="2356"/>
                  <a:pt x="21044" y="2284"/>
                </a:cubicBezTo>
                <a:cubicBezTo>
                  <a:pt x="18054" y="785"/>
                  <a:pt x="14841" y="-236"/>
                  <a:pt x="11596" y="4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0" name="Shape 41476">
            <a:extLst>
              <a:ext uri="{FF2B5EF4-FFF2-40B4-BE49-F238E27FC236}">
                <a16:creationId xmlns:a16="http://schemas.microsoft.com/office/drawing/2014/main" id="{4477E0FC-879E-7B42-8A22-67776F1D3D01}"/>
              </a:ext>
            </a:extLst>
          </p:cNvPr>
          <p:cNvSpPr>
            <a:spLocks noChangeAspect="1"/>
          </p:cNvSpPr>
          <p:nvPr/>
        </p:nvSpPr>
        <p:spPr>
          <a:xfrm>
            <a:off x="1891724" y="1140129"/>
            <a:ext cx="1509266" cy="1097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extrusionOk="0">
                <a:moveTo>
                  <a:pt x="1142" y="2337"/>
                </a:moveTo>
                <a:lnTo>
                  <a:pt x="1708" y="2337"/>
                </a:lnTo>
                <a:cubicBezTo>
                  <a:pt x="5130" y="1440"/>
                  <a:pt x="8572" y="689"/>
                  <a:pt x="12028" y="85"/>
                </a:cubicBezTo>
                <a:cubicBezTo>
                  <a:pt x="12373" y="25"/>
                  <a:pt x="12722" y="-34"/>
                  <a:pt x="13068" y="24"/>
                </a:cubicBezTo>
                <a:cubicBezTo>
                  <a:pt x="13574" y="108"/>
                  <a:pt x="14036" y="432"/>
                  <a:pt x="14447" y="844"/>
                </a:cubicBezTo>
                <a:cubicBezTo>
                  <a:pt x="14897" y="1293"/>
                  <a:pt x="15285" y="1843"/>
                  <a:pt x="15645" y="2424"/>
                </a:cubicBezTo>
                <a:cubicBezTo>
                  <a:pt x="15856" y="2764"/>
                  <a:pt x="16057" y="3116"/>
                  <a:pt x="16248" y="3479"/>
                </a:cubicBezTo>
                <a:cubicBezTo>
                  <a:pt x="17019" y="4604"/>
                  <a:pt x="17777" y="5746"/>
                  <a:pt x="18523" y="6903"/>
                </a:cubicBezTo>
                <a:cubicBezTo>
                  <a:pt x="19042" y="7709"/>
                  <a:pt x="19557" y="8528"/>
                  <a:pt x="19937" y="9470"/>
                </a:cubicBezTo>
                <a:cubicBezTo>
                  <a:pt x="20013" y="9658"/>
                  <a:pt x="20083" y="9851"/>
                  <a:pt x="20151" y="10045"/>
                </a:cubicBezTo>
                <a:cubicBezTo>
                  <a:pt x="20368" y="10666"/>
                  <a:pt x="20564" y="11301"/>
                  <a:pt x="20732" y="11950"/>
                </a:cubicBezTo>
                <a:cubicBezTo>
                  <a:pt x="20911" y="12648"/>
                  <a:pt x="21058" y="13362"/>
                  <a:pt x="21167" y="14087"/>
                </a:cubicBezTo>
                <a:cubicBezTo>
                  <a:pt x="21276" y="14807"/>
                  <a:pt x="21349" y="15537"/>
                  <a:pt x="21466" y="16255"/>
                </a:cubicBezTo>
                <a:cubicBezTo>
                  <a:pt x="21527" y="16626"/>
                  <a:pt x="21600" y="16996"/>
                  <a:pt x="21600" y="17377"/>
                </a:cubicBezTo>
                <a:cubicBezTo>
                  <a:pt x="21600" y="17750"/>
                  <a:pt x="21520" y="18133"/>
                  <a:pt x="21292" y="18331"/>
                </a:cubicBezTo>
                <a:cubicBezTo>
                  <a:pt x="20854" y="18713"/>
                  <a:pt x="20325" y="18216"/>
                  <a:pt x="20009" y="17532"/>
                </a:cubicBezTo>
                <a:cubicBezTo>
                  <a:pt x="19727" y="16925"/>
                  <a:pt x="19531" y="16251"/>
                  <a:pt x="19336" y="15576"/>
                </a:cubicBezTo>
                <a:cubicBezTo>
                  <a:pt x="19143" y="14906"/>
                  <a:pt x="18951" y="14236"/>
                  <a:pt x="18760" y="13566"/>
                </a:cubicBezTo>
                <a:cubicBezTo>
                  <a:pt x="18541" y="12875"/>
                  <a:pt x="18238" y="12239"/>
                  <a:pt x="17863" y="11688"/>
                </a:cubicBezTo>
                <a:cubicBezTo>
                  <a:pt x="17533" y="11201"/>
                  <a:pt x="17153" y="10787"/>
                  <a:pt x="16778" y="10372"/>
                </a:cubicBezTo>
                <a:cubicBezTo>
                  <a:pt x="16353" y="9902"/>
                  <a:pt x="15927" y="9421"/>
                  <a:pt x="15444" y="9059"/>
                </a:cubicBezTo>
                <a:cubicBezTo>
                  <a:pt x="15041" y="8757"/>
                  <a:pt x="14608" y="8554"/>
                  <a:pt x="14171" y="8611"/>
                </a:cubicBezTo>
                <a:cubicBezTo>
                  <a:pt x="13573" y="8689"/>
                  <a:pt x="13061" y="9225"/>
                  <a:pt x="12793" y="9967"/>
                </a:cubicBezTo>
                <a:cubicBezTo>
                  <a:pt x="12656" y="10347"/>
                  <a:pt x="12588" y="10768"/>
                  <a:pt x="12613" y="11190"/>
                </a:cubicBezTo>
                <a:cubicBezTo>
                  <a:pt x="12656" y="11920"/>
                  <a:pt x="12960" y="12553"/>
                  <a:pt x="13326" y="13087"/>
                </a:cubicBezTo>
                <a:cubicBezTo>
                  <a:pt x="14101" y="14218"/>
                  <a:pt x="15155" y="14971"/>
                  <a:pt x="15781" y="16269"/>
                </a:cubicBezTo>
                <a:cubicBezTo>
                  <a:pt x="16439" y="17633"/>
                  <a:pt x="16528" y="19366"/>
                  <a:pt x="16024" y="20847"/>
                </a:cubicBezTo>
                <a:cubicBezTo>
                  <a:pt x="15937" y="21103"/>
                  <a:pt x="15823" y="21356"/>
                  <a:pt x="15629" y="21450"/>
                </a:cubicBezTo>
                <a:cubicBezTo>
                  <a:pt x="15388" y="21566"/>
                  <a:pt x="15139" y="21395"/>
                  <a:pt x="14941" y="21163"/>
                </a:cubicBezTo>
                <a:cubicBezTo>
                  <a:pt x="14328" y="20440"/>
                  <a:pt x="14119" y="19279"/>
                  <a:pt x="13578" y="18461"/>
                </a:cubicBezTo>
                <a:cubicBezTo>
                  <a:pt x="12976" y="17554"/>
                  <a:pt x="12080" y="17209"/>
                  <a:pt x="11297" y="16642"/>
                </a:cubicBezTo>
                <a:cubicBezTo>
                  <a:pt x="10525" y="16083"/>
                  <a:pt x="9843" y="15285"/>
                  <a:pt x="9017" y="14852"/>
                </a:cubicBezTo>
                <a:cubicBezTo>
                  <a:pt x="7858" y="14244"/>
                  <a:pt x="6576" y="14434"/>
                  <a:pt x="5394" y="13999"/>
                </a:cubicBezTo>
                <a:cubicBezTo>
                  <a:pt x="4210" y="13562"/>
                  <a:pt x="3199" y="12537"/>
                  <a:pt x="2100" y="11752"/>
                </a:cubicBezTo>
                <a:cubicBezTo>
                  <a:pt x="1891" y="11603"/>
                  <a:pt x="1678" y="11463"/>
                  <a:pt x="1460" y="11338"/>
                </a:cubicBezTo>
                <a:cubicBezTo>
                  <a:pt x="991" y="11069"/>
                  <a:pt x="501" y="10875"/>
                  <a:pt x="0" y="10757"/>
                </a:cubicBezTo>
                <a:lnTo>
                  <a:pt x="1142" y="23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4" name="Shape 41480">
            <a:extLst>
              <a:ext uri="{FF2B5EF4-FFF2-40B4-BE49-F238E27FC236}">
                <a16:creationId xmlns:a16="http://schemas.microsoft.com/office/drawing/2014/main" id="{DB7E8F9E-D921-B64A-A123-34799FC571A5}"/>
              </a:ext>
            </a:extLst>
          </p:cNvPr>
          <p:cNvSpPr/>
          <p:nvPr/>
        </p:nvSpPr>
        <p:spPr>
          <a:xfrm rot="3600000">
            <a:off x="3154533" y="2383418"/>
            <a:ext cx="386262" cy="386263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5" name="Shape 41481">
            <a:extLst>
              <a:ext uri="{FF2B5EF4-FFF2-40B4-BE49-F238E27FC236}">
                <a16:creationId xmlns:a16="http://schemas.microsoft.com/office/drawing/2014/main" id="{F9398397-714D-B749-B66B-FB41625B866D}"/>
              </a:ext>
            </a:extLst>
          </p:cNvPr>
          <p:cNvSpPr/>
          <p:nvPr/>
        </p:nvSpPr>
        <p:spPr>
          <a:xfrm rot="3600000">
            <a:off x="3179976" y="2411034"/>
            <a:ext cx="335376" cy="331030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6" name="Shape 41482">
            <a:extLst>
              <a:ext uri="{FF2B5EF4-FFF2-40B4-BE49-F238E27FC236}">
                <a16:creationId xmlns:a16="http://schemas.microsoft.com/office/drawing/2014/main" id="{C174D073-3790-0048-A143-AE0E56EE1C20}"/>
              </a:ext>
            </a:extLst>
          </p:cNvPr>
          <p:cNvSpPr/>
          <p:nvPr/>
        </p:nvSpPr>
        <p:spPr>
          <a:xfrm rot="19800000">
            <a:off x="3273420" y="2449511"/>
            <a:ext cx="148487" cy="254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11" y="14246"/>
                </a:moveTo>
                <a:cubicBezTo>
                  <a:pt x="13463" y="14465"/>
                  <a:pt x="12788" y="14597"/>
                  <a:pt x="11985" y="14642"/>
                </a:cubicBezTo>
                <a:lnTo>
                  <a:pt x="11985" y="11787"/>
                </a:lnTo>
                <a:cubicBezTo>
                  <a:pt x="12979" y="11898"/>
                  <a:pt x="13702" y="12073"/>
                  <a:pt x="14155" y="12311"/>
                </a:cubicBezTo>
                <a:cubicBezTo>
                  <a:pt x="14607" y="12549"/>
                  <a:pt x="14833" y="12854"/>
                  <a:pt x="14833" y="13225"/>
                </a:cubicBezTo>
                <a:cubicBezTo>
                  <a:pt x="14833" y="13686"/>
                  <a:pt x="14559" y="14027"/>
                  <a:pt x="14011" y="14246"/>
                </a:cubicBezTo>
                <a:close/>
                <a:moveTo>
                  <a:pt x="9309" y="8118"/>
                </a:moveTo>
                <a:cubicBezTo>
                  <a:pt x="8162" y="7962"/>
                  <a:pt x="7436" y="7780"/>
                  <a:pt x="7130" y="7572"/>
                </a:cubicBezTo>
                <a:cubicBezTo>
                  <a:pt x="6824" y="7364"/>
                  <a:pt x="6671" y="7100"/>
                  <a:pt x="6671" y="6780"/>
                </a:cubicBezTo>
                <a:cubicBezTo>
                  <a:pt x="6671" y="6386"/>
                  <a:pt x="6932" y="6085"/>
                  <a:pt x="7455" y="5877"/>
                </a:cubicBezTo>
                <a:cubicBezTo>
                  <a:pt x="7977" y="5669"/>
                  <a:pt x="8595" y="5546"/>
                  <a:pt x="9309" y="5509"/>
                </a:cubicBezTo>
                <a:cubicBezTo>
                  <a:pt x="9309" y="5509"/>
                  <a:pt x="9309" y="8118"/>
                  <a:pt x="9309" y="8118"/>
                </a:cubicBezTo>
                <a:close/>
                <a:moveTo>
                  <a:pt x="19688" y="10008"/>
                </a:moveTo>
                <a:cubicBezTo>
                  <a:pt x="18414" y="9365"/>
                  <a:pt x="16451" y="8876"/>
                  <a:pt x="13801" y="8542"/>
                </a:cubicBezTo>
                <a:lnTo>
                  <a:pt x="12119" y="8330"/>
                </a:lnTo>
                <a:lnTo>
                  <a:pt x="12119" y="5498"/>
                </a:lnTo>
                <a:cubicBezTo>
                  <a:pt x="13559" y="5542"/>
                  <a:pt x="14827" y="5661"/>
                  <a:pt x="15923" y="5854"/>
                </a:cubicBezTo>
                <a:cubicBezTo>
                  <a:pt x="17019" y="6048"/>
                  <a:pt x="18032" y="6312"/>
                  <a:pt x="18962" y="6646"/>
                </a:cubicBezTo>
                <a:lnTo>
                  <a:pt x="19574" y="6646"/>
                </a:lnTo>
                <a:lnTo>
                  <a:pt x="19574" y="3435"/>
                </a:lnTo>
                <a:cubicBezTo>
                  <a:pt x="18783" y="3234"/>
                  <a:pt x="17646" y="3046"/>
                  <a:pt x="16162" y="2872"/>
                </a:cubicBezTo>
                <a:cubicBezTo>
                  <a:pt x="14677" y="2697"/>
                  <a:pt x="13361" y="2598"/>
                  <a:pt x="12215" y="2576"/>
                </a:cubicBezTo>
                <a:lnTo>
                  <a:pt x="12215" y="0"/>
                </a:lnTo>
                <a:lnTo>
                  <a:pt x="9080" y="0"/>
                </a:lnTo>
                <a:lnTo>
                  <a:pt x="9080" y="2598"/>
                </a:lnTo>
                <a:cubicBezTo>
                  <a:pt x="6225" y="2762"/>
                  <a:pt x="3998" y="3236"/>
                  <a:pt x="2399" y="4020"/>
                </a:cubicBezTo>
                <a:cubicBezTo>
                  <a:pt x="800" y="4804"/>
                  <a:pt x="0" y="5754"/>
                  <a:pt x="0" y="6869"/>
                </a:cubicBezTo>
                <a:cubicBezTo>
                  <a:pt x="0" y="7635"/>
                  <a:pt x="201" y="8261"/>
                  <a:pt x="602" y="8748"/>
                </a:cubicBezTo>
                <a:cubicBezTo>
                  <a:pt x="1003" y="9235"/>
                  <a:pt x="1555" y="9650"/>
                  <a:pt x="2256" y="9992"/>
                </a:cubicBezTo>
                <a:cubicBezTo>
                  <a:pt x="2969" y="10341"/>
                  <a:pt x="3772" y="10616"/>
                  <a:pt x="4664" y="10817"/>
                </a:cubicBezTo>
                <a:cubicBezTo>
                  <a:pt x="5556" y="11017"/>
                  <a:pt x="6492" y="11189"/>
                  <a:pt x="7474" y="11330"/>
                </a:cubicBezTo>
                <a:lnTo>
                  <a:pt x="9175" y="11575"/>
                </a:lnTo>
                <a:lnTo>
                  <a:pt x="9175" y="14664"/>
                </a:lnTo>
                <a:cubicBezTo>
                  <a:pt x="7595" y="14627"/>
                  <a:pt x="6009" y="14458"/>
                  <a:pt x="4416" y="14157"/>
                </a:cubicBezTo>
                <a:cubicBezTo>
                  <a:pt x="2823" y="13855"/>
                  <a:pt x="1720" y="13590"/>
                  <a:pt x="1109" y="13359"/>
                </a:cubicBezTo>
                <a:lnTo>
                  <a:pt x="497" y="13359"/>
                </a:lnTo>
                <a:lnTo>
                  <a:pt x="497" y="16593"/>
                </a:lnTo>
                <a:cubicBezTo>
                  <a:pt x="1478" y="16883"/>
                  <a:pt x="2810" y="17125"/>
                  <a:pt x="4492" y="17318"/>
                </a:cubicBezTo>
                <a:cubicBezTo>
                  <a:pt x="6174" y="17511"/>
                  <a:pt x="7703" y="17612"/>
                  <a:pt x="9080" y="17619"/>
                </a:cubicBezTo>
                <a:lnTo>
                  <a:pt x="9080" y="21600"/>
                </a:lnTo>
                <a:lnTo>
                  <a:pt x="12215" y="21600"/>
                </a:lnTo>
                <a:lnTo>
                  <a:pt x="12215" y="17563"/>
                </a:lnTo>
                <a:cubicBezTo>
                  <a:pt x="13667" y="17519"/>
                  <a:pt x="14973" y="17357"/>
                  <a:pt x="16133" y="17078"/>
                </a:cubicBezTo>
                <a:cubicBezTo>
                  <a:pt x="17292" y="16799"/>
                  <a:pt x="18274" y="16448"/>
                  <a:pt x="19077" y="16024"/>
                </a:cubicBezTo>
                <a:cubicBezTo>
                  <a:pt x="19867" y="15608"/>
                  <a:pt x="20485" y="15121"/>
                  <a:pt x="20931" y="14564"/>
                </a:cubicBezTo>
                <a:cubicBezTo>
                  <a:pt x="21377" y="14006"/>
                  <a:pt x="21600" y="13415"/>
                  <a:pt x="21600" y="12790"/>
                </a:cubicBezTo>
                <a:cubicBezTo>
                  <a:pt x="21600" y="11579"/>
                  <a:pt x="20963" y="10651"/>
                  <a:pt x="19688" y="10008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2" tIns="20092" rIns="20092" bIns="20092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Shape 41484">
            <a:extLst>
              <a:ext uri="{FF2B5EF4-FFF2-40B4-BE49-F238E27FC236}">
                <a16:creationId xmlns:a16="http://schemas.microsoft.com/office/drawing/2014/main" id="{2038F93C-80A1-0E41-A431-9895885B2C68}"/>
              </a:ext>
            </a:extLst>
          </p:cNvPr>
          <p:cNvSpPr/>
          <p:nvPr/>
        </p:nvSpPr>
        <p:spPr>
          <a:xfrm rot="6000000">
            <a:off x="3087080" y="1964761"/>
            <a:ext cx="309529" cy="30953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2" name="Shape 41485">
            <a:extLst>
              <a:ext uri="{FF2B5EF4-FFF2-40B4-BE49-F238E27FC236}">
                <a16:creationId xmlns:a16="http://schemas.microsoft.com/office/drawing/2014/main" id="{BF5885FB-15FF-7645-B01D-BCC658456C8F}"/>
              </a:ext>
            </a:extLst>
          </p:cNvPr>
          <p:cNvSpPr/>
          <p:nvPr/>
        </p:nvSpPr>
        <p:spPr>
          <a:xfrm rot="6000000">
            <a:off x="3107468" y="1986891"/>
            <a:ext cx="268752" cy="265268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3" name="Shape 41486">
            <a:extLst>
              <a:ext uri="{FF2B5EF4-FFF2-40B4-BE49-F238E27FC236}">
                <a16:creationId xmlns:a16="http://schemas.microsoft.com/office/drawing/2014/main" id="{98D3D5E8-A99C-3346-9AB5-CD669014C767}"/>
              </a:ext>
            </a:extLst>
          </p:cNvPr>
          <p:cNvSpPr/>
          <p:nvPr/>
        </p:nvSpPr>
        <p:spPr>
          <a:xfrm rot="600000">
            <a:off x="3182350" y="2017724"/>
            <a:ext cx="118989" cy="203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11" y="14246"/>
                </a:moveTo>
                <a:cubicBezTo>
                  <a:pt x="13463" y="14465"/>
                  <a:pt x="12788" y="14597"/>
                  <a:pt x="11985" y="14642"/>
                </a:cubicBezTo>
                <a:lnTo>
                  <a:pt x="11985" y="11787"/>
                </a:lnTo>
                <a:cubicBezTo>
                  <a:pt x="12979" y="11898"/>
                  <a:pt x="13702" y="12073"/>
                  <a:pt x="14155" y="12311"/>
                </a:cubicBezTo>
                <a:cubicBezTo>
                  <a:pt x="14607" y="12549"/>
                  <a:pt x="14833" y="12854"/>
                  <a:pt x="14833" y="13225"/>
                </a:cubicBezTo>
                <a:cubicBezTo>
                  <a:pt x="14833" y="13686"/>
                  <a:pt x="14559" y="14027"/>
                  <a:pt x="14011" y="14246"/>
                </a:cubicBezTo>
                <a:close/>
                <a:moveTo>
                  <a:pt x="9309" y="8118"/>
                </a:moveTo>
                <a:cubicBezTo>
                  <a:pt x="8162" y="7962"/>
                  <a:pt x="7436" y="7780"/>
                  <a:pt x="7130" y="7572"/>
                </a:cubicBezTo>
                <a:cubicBezTo>
                  <a:pt x="6824" y="7364"/>
                  <a:pt x="6671" y="7100"/>
                  <a:pt x="6671" y="6780"/>
                </a:cubicBezTo>
                <a:cubicBezTo>
                  <a:pt x="6671" y="6386"/>
                  <a:pt x="6932" y="6085"/>
                  <a:pt x="7455" y="5877"/>
                </a:cubicBezTo>
                <a:cubicBezTo>
                  <a:pt x="7977" y="5669"/>
                  <a:pt x="8595" y="5546"/>
                  <a:pt x="9309" y="5509"/>
                </a:cubicBezTo>
                <a:cubicBezTo>
                  <a:pt x="9309" y="5509"/>
                  <a:pt x="9309" y="8118"/>
                  <a:pt x="9309" y="8118"/>
                </a:cubicBezTo>
                <a:close/>
                <a:moveTo>
                  <a:pt x="19688" y="10008"/>
                </a:moveTo>
                <a:cubicBezTo>
                  <a:pt x="18414" y="9365"/>
                  <a:pt x="16451" y="8876"/>
                  <a:pt x="13801" y="8542"/>
                </a:cubicBezTo>
                <a:lnTo>
                  <a:pt x="12119" y="8330"/>
                </a:lnTo>
                <a:lnTo>
                  <a:pt x="12119" y="5498"/>
                </a:lnTo>
                <a:cubicBezTo>
                  <a:pt x="13559" y="5542"/>
                  <a:pt x="14827" y="5661"/>
                  <a:pt x="15923" y="5854"/>
                </a:cubicBezTo>
                <a:cubicBezTo>
                  <a:pt x="17019" y="6048"/>
                  <a:pt x="18032" y="6312"/>
                  <a:pt x="18962" y="6646"/>
                </a:cubicBezTo>
                <a:lnTo>
                  <a:pt x="19574" y="6646"/>
                </a:lnTo>
                <a:lnTo>
                  <a:pt x="19574" y="3435"/>
                </a:lnTo>
                <a:cubicBezTo>
                  <a:pt x="18783" y="3234"/>
                  <a:pt x="17646" y="3046"/>
                  <a:pt x="16162" y="2872"/>
                </a:cubicBezTo>
                <a:cubicBezTo>
                  <a:pt x="14677" y="2697"/>
                  <a:pt x="13361" y="2598"/>
                  <a:pt x="12215" y="2576"/>
                </a:cubicBezTo>
                <a:lnTo>
                  <a:pt x="12215" y="0"/>
                </a:lnTo>
                <a:lnTo>
                  <a:pt x="9080" y="0"/>
                </a:lnTo>
                <a:lnTo>
                  <a:pt x="9080" y="2598"/>
                </a:lnTo>
                <a:cubicBezTo>
                  <a:pt x="6225" y="2762"/>
                  <a:pt x="3998" y="3236"/>
                  <a:pt x="2399" y="4020"/>
                </a:cubicBezTo>
                <a:cubicBezTo>
                  <a:pt x="800" y="4804"/>
                  <a:pt x="0" y="5754"/>
                  <a:pt x="0" y="6869"/>
                </a:cubicBezTo>
                <a:cubicBezTo>
                  <a:pt x="0" y="7635"/>
                  <a:pt x="201" y="8261"/>
                  <a:pt x="602" y="8748"/>
                </a:cubicBezTo>
                <a:cubicBezTo>
                  <a:pt x="1003" y="9235"/>
                  <a:pt x="1555" y="9650"/>
                  <a:pt x="2256" y="9992"/>
                </a:cubicBezTo>
                <a:cubicBezTo>
                  <a:pt x="2969" y="10341"/>
                  <a:pt x="3772" y="10616"/>
                  <a:pt x="4664" y="10817"/>
                </a:cubicBezTo>
                <a:cubicBezTo>
                  <a:pt x="5556" y="11017"/>
                  <a:pt x="6492" y="11189"/>
                  <a:pt x="7474" y="11330"/>
                </a:cubicBezTo>
                <a:lnTo>
                  <a:pt x="9175" y="11575"/>
                </a:lnTo>
                <a:lnTo>
                  <a:pt x="9175" y="14664"/>
                </a:lnTo>
                <a:cubicBezTo>
                  <a:pt x="7595" y="14627"/>
                  <a:pt x="6009" y="14458"/>
                  <a:pt x="4416" y="14157"/>
                </a:cubicBezTo>
                <a:cubicBezTo>
                  <a:pt x="2823" y="13855"/>
                  <a:pt x="1720" y="13590"/>
                  <a:pt x="1109" y="13359"/>
                </a:cubicBezTo>
                <a:lnTo>
                  <a:pt x="497" y="13359"/>
                </a:lnTo>
                <a:lnTo>
                  <a:pt x="497" y="16593"/>
                </a:lnTo>
                <a:cubicBezTo>
                  <a:pt x="1478" y="16883"/>
                  <a:pt x="2810" y="17125"/>
                  <a:pt x="4492" y="17318"/>
                </a:cubicBezTo>
                <a:cubicBezTo>
                  <a:pt x="6174" y="17511"/>
                  <a:pt x="7703" y="17612"/>
                  <a:pt x="9080" y="17619"/>
                </a:cubicBezTo>
                <a:lnTo>
                  <a:pt x="9080" y="21600"/>
                </a:lnTo>
                <a:lnTo>
                  <a:pt x="12215" y="21600"/>
                </a:lnTo>
                <a:lnTo>
                  <a:pt x="12215" y="17563"/>
                </a:lnTo>
                <a:cubicBezTo>
                  <a:pt x="13667" y="17519"/>
                  <a:pt x="14973" y="17357"/>
                  <a:pt x="16133" y="17078"/>
                </a:cubicBezTo>
                <a:cubicBezTo>
                  <a:pt x="17292" y="16799"/>
                  <a:pt x="18274" y="16448"/>
                  <a:pt x="19077" y="16024"/>
                </a:cubicBezTo>
                <a:cubicBezTo>
                  <a:pt x="19867" y="15608"/>
                  <a:pt x="20485" y="15121"/>
                  <a:pt x="20931" y="14564"/>
                </a:cubicBezTo>
                <a:cubicBezTo>
                  <a:pt x="21377" y="14006"/>
                  <a:pt x="21600" y="13415"/>
                  <a:pt x="21600" y="12790"/>
                </a:cubicBezTo>
                <a:cubicBezTo>
                  <a:pt x="21600" y="11579"/>
                  <a:pt x="20963" y="10651"/>
                  <a:pt x="19688" y="10008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2" tIns="20092" rIns="20092" bIns="20092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4" name="Shape 41488">
            <a:extLst>
              <a:ext uri="{FF2B5EF4-FFF2-40B4-BE49-F238E27FC236}">
                <a16:creationId xmlns:a16="http://schemas.microsoft.com/office/drawing/2014/main" id="{46355485-FFCA-B34F-B05B-CCD8403F0ECF}"/>
              </a:ext>
            </a:extLst>
          </p:cNvPr>
          <p:cNvSpPr>
            <a:spLocks noChangeAspect="1"/>
          </p:cNvSpPr>
          <p:nvPr/>
        </p:nvSpPr>
        <p:spPr>
          <a:xfrm flipH="1">
            <a:off x="1797738" y="2898244"/>
            <a:ext cx="2438401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403" extrusionOk="0">
                <a:moveTo>
                  <a:pt x="18818" y="4280"/>
                </a:moveTo>
                <a:cubicBezTo>
                  <a:pt x="18812" y="4253"/>
                  <a:pt x="18803" y="4228"/>
                  <a:pt x="18790" y="4206"/>
                </a:cubicBezTo>
                <a:cubicBezTo>
                  <a:pt x="18719" y="4078"/>
                  <a:pt x="18450" y="3674"/>
                  <a:pt x="18736" y="3294"/>
                </a:cubicBezTo>
                <a:cubicBezTo>
                  <a:pt x="18745" y="3281"/>
                  <a:pt x="18754" y="3268"/>
                  <a:pt x="18762" y="3256"/>
                </a:cubicBezTo>
                <a:cubicBezTo>
                  <a:pt x="18869" y="3659"/>
                  <a:pt x="18876" y="3996"/>
                  <a:pt x="18818" y="4280"/>
                </a:cubicBezTo>
                <a:close/>
                <a:moveTo>
                  <a:pt x="3286" y="8780"/>
                </a:moveTo>
                <a:cubicBezTo>
                  <a:pt x="2882" y="8780"/>
                  <a:pt x="2557" y="8347"/>
                  <a:pt x="2557" y="7810"/>
                </a:cubicBezTo>
                <a:cubicBezTo>
                  <a:pt x="2557" y="7273"/>
                  <a:pt x="2882" y="6839"/>
                  <a:pt x="3286" y="6839"/>
                </a:cubicBezTo>
                <a:cubicBezTo>
                  <a:pt x="3690" y="6839"/>
                  <a:pt x="4019" y="7273"/>
                  <a:pt x="4019" y="7810"/>
                </a:cubicBezTo>
                <a:cubicBezTo>
                  <a:pt x="4019" y="8347"/>
                  <a:pt x="3690" y="8780"/>
                  <a:pt x="3286" y="8780"/>
                </a:cubicBezTo>
                <a:close/>
                <a:moveTo>
                  <a:pt x="21356" y="2102"/>
                </a:moveTo>
                <a:cubicBezTo>
                  <a:pt x="21330" y="2890"/>
                  <a:pt x="20738" y="3657"/>
                  <a:pt x="20053" y="3986"/>
                </a:cubicBezTo>
                <a:cubicBezTo>
                  <a:pt x="19995" y="3258"/>
                  <a:pt x="19640" y="2761"/>
                  <a:pt x="19407" y="2555"/>
                </a:cubicBezTo>
                <a:cubicBezTo>
                  <a:pt x="19265" y="2405"/>
                  <a:pt x="18824" y="2283"/>
                  <a:pt x="18548" y="2391"/>
                </a:cubicBezTo>
                <a:cubicBezTo>
                  <a:pt x="18548" y="2391"/>
                  <a:pt x="18548" y="2391"/>
                  <a:pt x="18548" y="2391"/>
                </a:cubicBezTo>
                <a:cubicBezTo>
                  <a:pt x="18545" y="2391"/>
                  <a:pt x="18543" y="2393"/>
                  <a:pt x="18540" y="2394"/>
                </a:cubicBezTo>
                <a:cubicBezTo>
                  <a:pt x="18534" y="2396"/>
                  <a:pt x="18528" y="2399"/>
                  <a:pt x="18522" y="2402"/>
                </a:cubicBezTo>
                <a:cubicBezTo>
                  <a:pt x="18309" y="2495"/>
                  <a:pt x="18056" y="2769"/>
                  <a:pt x="17923" y="3262"/>
                </a:cubicBezTo>
                <a:cubicBezTo>
                  <a:pt x="17797" y="3730"/>
                  <a:pt x="17959" y="4599"/>
                  <a:pt x="18402" y="5084"/>
                </a:cubicBezTo>
                <a:cubicBezTo>
                  <a:pt x="18136" y="5379"/>
                  <a:pt x="17809" y="5571"/>
                  <a:pt x="17584" y="5724"/>
                </a:cubicBezTo>
                <a:cubicBezTo>
                  <a:pt x="16360" y="2379"/>
                  <a:pt x="13608" y="46"/>
                  <a:pt x="10409" y="46"/>
                </a:cubicBezTo>
                <a:cubicBezTo>
                  <a:pt x="9255" y="46"/>
                  <a:pt x="8078" y="346"/>
                  <a:pt x="6980" y="895"/>
                </a:cubicBezTo>
                <a:cubicBezTo>
                  <a:pt x="6610" y="593"/>
                  <a:pt x="5843" y="-197"/>
                  <a:pt x="3286" y="46"/>
                </a:cubicBezTo>
                <a:lnTo>
                  <a:pt x="3898" y="3298"/>
                </a:lnTo>
                <a:cubicBezTo>
                  <a:pt x="3056" y="4269"/>
                  <a:pt x="2379" y="5412"/>
                  <a:pt x="1953" y="6672"/>
                </a:cubicBezTo>
                <a:cubicBezTo>
                  <a:pt x="1767" y="7221"/>
                  <a:pt x="1189" y="7810"/>
                  <a:pt x="734" y="7810"/>
                </a:cubicBezTo>
                <a:cubicBezTo>
                  <a:pt x="365" y="7810"/>
                  <a:pt x="0" y="8359"/>
                  <a:pt x="0" y="8902"/>
                </a:cubicBezTo>
                <a:lnTo>
                  <a:pt x="0" y="12420"/>
                </a:lnTo>
                <a:cubicBezTo>
                  <a:pt x="17" y="13009"/>
                  <a:pt x="2157" y="15557"/>
                  <a:pt x="4996" y="17365"/>
                </a:cubicBezTo>
                <a:cubicBezTo>
                  <a:pt x="5161" y="17469"/>
                  <a:pt x="5426" y="17775"/>
                  <a:pt x="5508" y="17989"/>
                </a:cubicBezTo>
                <a:cubicBezTo>
                  <a:pt x="5725" y="18578"/>
                  <a:pt x="6034" y="19572"/>
                  <a:pt x="6311" y="20496"/>
                </a:cubicBezTo>
                <a:cubicBezTo>
                  <a:pt x="6446" y="20952"/>
                  <a:pt x="6941" y="21403"/>
                  <a:pt x="7306" y="21403"/>
                </a:cubicBezTo>
                <a:lnTo>
                  <a:pt x="7635" y="21403"/>
                </a:lnTo>
                <a:cubicBezTo>
                  <a:pt x="8004" y="21403"/>
                  <a:pt x="8482" y="20935"/>
                  <a:pt x="8682" y="20525"/>
                </a:cubicBezTo>
                <a:cubicBezTo>
                  <a:pt x="9033" y="19802"/>
                  <a:pt x="9495" y="18759"/>
                  <a:pt x="10033" y="18759"/>
                </a:cubicBezTo>
                <a:cubicBezTo>
                  <a:pt x="10572" y="18759"/>
                  <a:pt x="11056" y="19802"/>
                  <a:pt x="11408" y="20525"/>
                </a:cubicBezTo>
                <a:cubicBezTo>
                  <a:pt x="11607" y="20935"/>
                  <a:pt x="12085" y="21403"/>
                  <a:pt x="12453" y="21403"/>
                </a:cubicBezTo>
                <a:lnTo>
                  <a:pt x="12784" y="21403"/>
                </a:lnTo>
                <a:cubicBezTo>
                  <a:pt x="13148" y="21403"/>
                  <a:pt x="13643" y="20952"/>
                  <a:pt x="13778" y="20496"/>
                </a:cubicBezTo>
                <a:cubicBezTo>
                  <a:pt x="14042" y="19606"/>
                  <a:pt x="14333" y="18659"/>
                  <a:pt x="14550" y="18069"/>
                </a:cubicBezTo>
                <a:cubicBezTo>
                  <a:pt x="14633" y="17851"/>
                  <a:pt x="14880" y="17515"/>
                  <a:pt x="15032" y="17382"/>
                </a:cubicBezTo>
                <a:cubicBezTo>
                  <a:pt x="16990" y="15638"/>
                  <a:pt x="18262" y="12818"/>
                  <a:pt x="18262" y="9630"/>
                </a:cubicBezTo>
                <a:cubicBezTo>
                  <a:pt x="18262" y="8954"/>
                  <a:pt x="18205" y="8301"/>
                  <a:pt x="18096" y="7666"/>
                </a:cubicBezTo>
                <a:cubicBezTo>
                  <a:pt x="18283" y="7504"/>
                  <a:pt x="19439" y="6522"/>
                  <a:pt x="19883" y="5370"/>
                </a:cubicBezTo>
                <a:cubicBezTo>
                  <a:pt x="19883" y="5369"/>
                  <a:pt x="19883" y="5369"/>
                  <a:pt x="19883" y="5369"/>
                </a:cubicBezTo>
                <a:cubicBezTo>
                  <a:pt x="20937" y="4846"/>
                  <a:pt x="21600" y="3647"/>
                  <a:pt x="21356" y="210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2" tIns="20092" rIns="20092" bIns="20092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6" name="Shape 41489">
            <a:extLst>
              <a:ext uri="{FF2B5EF4-FFF2-40B4-BE49-F238E27FC236}">
                <a16:creationId xmlns:a16="http://schemas.microsoft.com/office/drawing/2014/main" id="{2288B472-2755-344A-93AB-CB8F266DCC4F}"/>
              </a:ext>
            </a:extLst>
          </p:cNvPr>
          <p:cNvSpPr/>
          <p:nvPr/>
        </p:nvSpPr>
        <p:spPr>
          <a:xfrm>
            <a:off x="2805391" y="3010890"/>
            <a:ext cx="651339" cy="100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499" extrusionOk="0">
                <a:moveTo>
                  <a:pt x="6031" y="1515"/>
                </a:moveTo>
                <a:cubicBezTo>
                  <a:pt x="4815" y="2371"/>
                  <a:pt x="3607" y="3588"/>
                  <a:pt x="2395" y="4638"/>
                </a:cubicBezTo>
                <a:cubicBezTo>
                  <a:pt x="2007" y="4974"/>
                  <a:pt x="1618" y="5325"/>
                  <a:pt x="1241" y="6011"/>
                </a:cubicBezTo>
                <a:cubicBezTo>
                  <a:pt x="600" y="7180"/>
                  <a:pt x="9" y="9883"/>
                  <a:pt x="0" y="14005"/>
                </a:cubicBezTo>
                <a:cubicBezTo>
                  <a:pt x="-4" y="16047"/>
                  <a:pt x="144" y="17876"/>
                  <a:pt x="359" y="19188"/>
                </a:cubicBezTo>
                <a:cubicBezTo>
                  <a:pt x="589" y="20589"/>
                  <a:pt x="901" y="21440"/>
                  <a:pt x="1241" y="21499"/>
                </a:cubicBezTo>
                <a:cubicBezTo>
                  <a:pt x="2829" y="19784"/>
                  <a:pt x="4427" y="18451"/>
                  <a:pt x="6031" y="17502"/>
                </a:cubicBezTo>
                <a:cubicBezTo>
                  <a:pt x="7617" y="16564"/>
                  <a:pt x="9208" y="16002"/>
                  <a:pt x="10801" y="16003"/>
                </a:cubicBezTo>
                <a:cubicBezTo>
                  <a:pt x="12390" y="16004"/>
                  <a:pt x="13978" y="16566"/>
                  <a:pt x="15561" y="17502"/>
                </a:cubicBezTo>
                <a:cubicBezTo>
                  <a:pt x="17165" y="18451"/>
                  <a:pt x="18763" y="19784"/>
                  <a:pt x="20351" y="21499"/>
                </a:cubicBezTo>
                <a:cubicBezTo>
                  <a:pt x="20691" y="21440"/>
                  <a:pt x="21003" y="20589"/>
                  <a:pt x="21233" y="19188"/>
                </a:cubicBezTo>
                <a:cubicBezTo>
                  <a:pt x="21448" y="17876"/>
                  <a:pt x="21596" y="16047"/>
                  <a:pt x="21592" y="14005"/>
                </a:cubicBezTo>
                <a:cubicBezTo>
                  <a:pt x="21583" y="9883"/>
                  <a:pt x="20992" y="7180"/>
                  <a:pt x="20351" y="6011"/>
                </a:cubicBezTo>
                <a:cubicBezTo>
                  <a:pt x="19974" y="5325"/>
                  <a:pt x="19585" y="4974"/>
                  <a:pt x="19197" y="4638"/>
                </a:cubicBezTo>
                <a:cubicBezTo>
                  <a:pt x="17985" y="3586"/>
                  <a:pt x="16777" y="2352"/>
                  <a:pt x="15561" y="1515"/>
                </a:cubicBezTo>
                <a:cubicBezTo>
                  <a:pt x="13990" y="433"/>
                  <a:pt x="12410" y="15"/>
                  <a:pt x="10830" y="16"/>
                </a:cubicBezTo>
                <a:cubicBezTo>
                  <a:pt x="10820" y="16"/>
                  <a:pt x="10811" y="16"/>
                  <a:pt x="10801" y="16"/>
                </a:cubicBezTo>
                <a:cubicBezTo>
                  <a:pt x="9208" y="-101"/>
                  <a:pt x="7615" y="400"/>
                  <a:pt x="6031" y="151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" name="Shape 41490">
            <a:extLst>
              <a:ext uri="{FF2B5EF4-FFF2-40B4-BE49-F238E27FC236}">
                <a16:creationId xmlns:a16="http://schemas.microsoft.com/office/drawing/2014/main" id="{7792C932-8F1D-4C49-8FCA-2A7376532C3D}"/>
              </a:ext>
            </a:extLst>
          </p:cNvPr>
          <p:cNvSpPr/>
          <p:nvPr/>
        </p:nvSpPr>
        <p:spPr>
          <a:xfrm>
            <a:off x="2875882" y="2846932"/>
            <a:ext cx="512781" cy="261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2" h="21059" extrusionOk="0">
                <a:moveTo>
                  <a:pt x="11388" y="37"/>
                </a:moveTo>
                <a:cubicBezTo>
                  <a:pt x="6375" y="-541"/>
                  <a:pt x="1671" y="5699"/>
                  <a:pt x="321" y="15379"/>
                </a:cubicBezTo>
                <a:cubicBezTo>
                  <a:pt x="55" y="17282"/>
                  <a:pt x="-13" y="19182"/>
                  <a:pt x="2" y="21059"/>
                </a:cubicBezTo>
                <a:cubicBezTo>
                  <a:pt x="3447" y="19958"/>
                  <a:pt x="6938" y="19468"/>
                  <a:pt x="10431" y="19574"/>
                </a:cubicBezTo>
                <a:lnTo>
                  <a:pt x="10431" y="19551"/>
                </a:lnTo>
                <a:cubicBezTo>
                  <a:pt x="10454" y="19551"/>
                  <a:pt x="10482" y="19551"/>
                  <a:pt x="10505" y="19551"/>
                </a:cubicBezTo>
                <a:cubicBezTo>
                  <a:pt x="10527" y="19551"/>
                  <a:pt x="10544" y="19551"/>
                  <a:pt x="10566" y="19551"/>
                </a:cubicBezTo>
                <a:cubicBezTo>
                  <a:pt x="10589" y="19551"/>
                  <a:pt x="10617" y="19551"/>
                  <a:pt x="10640" y="19551"/>
                </a:cubicBezTo>
                <a:cubicBezTo>
                  <a:pt x="10662" y="19551"/>
                  <a:pt x="10679" y="19551"/>
                  <a:pt x="10701" y="19551"/>
                </a:cubicBezTo>
                <a:lnTo>
                  <a:pt x="10701" y="19574"/>
                </a:lnTo>
                <a:cubicBezTo>
                  <a:pt x="14322" y="19427"/>
                  <a:pt x="17938" y="19920"/>
                  <a:pt x="21511" y="21059"/>
                </a:cubicBezTo>
                <a:cubicBezTo>
                  <a:pt x="21587" y="11776"/>
                  <a:pt x="18429" y="3232"/>
                  <a:pt x="13548" y="720"/>
                </a:cubicBezTo>
                <a:cubicBezTo>
                  <a:pt x="12828" y="350"/>
                  <a:pt x="12104" y="120"/>
                  <a:pt x="11388" y="37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9" name="Shape 41491">
            <a:extLst>
              <a:ext uri="{FF2B5EF4-FFF2-40B4-BE49-F238E27FC236}">
                <a16:creationId xmlns:a16="http://schemas.microsoft.com/office/drawing/2014/main" id="{EDA0BB13-E962-2649-BBCB-DB0744648734}"/>
              </a:ext>
            </a:extLst>
          </p:cNvPr>
          <p:cNvSpPr/>
          <p:nvPr/>
        </p:nvSpPr>
        <p:spPr>
          <a:xfrm>
            <a:off x="2912194" y="2880962"/>
            <a:ext cx="439880" cy="222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077" extrusionOk="0">
                <a:moveTo>
                  <a:pt x="11463" y="34"/>
                </a:moveTo>
                <a:cubicBezTo>
                  <a:pt x="6436" y="-523"/>
                  <a:pt x="1715" y="5850"/>
                  <a:pt x="344" y="15712"/>
                </a:cubicBezTo>
                <a:cubicBezTo>
                  <a:pt x="95" y="17506"/>
                  <a:pt x="8" y="19304"/>
                  <a:pt x="0" y="21077"/>
                </a:cubicBezTo>
                <a:cubicBezTo>
                  <a:pt x="3452" y="20157"/>
                  <a:pt x="6929" y="19644"/>
                  <a:pt x="10416" y="19750"/>
                </a:cubicBezTo>
                <a:lnTo>
                  <a:pt x="10416" y="19722"/>
                </a:lnTo>
                <a:cubicBezTo>
                  <a:pt x="10442" y="19722"/>
                  <a:pt x="10476" y="19722"/>
                  <a:pt x="10502" y="19722"/>
                </a:cubicBezTo>
                <a:cubicBezTo>
                  <a:pt x="10528" y="19722"/>
                  <a:pt x="10547" y="19722"/>
                  <a:pt x="10574" y="19722"/>
                </a:cubicBezTo>
                <a:cubicBezTo>
                  <a:pt x="10600" y="19722"/>
                  <a:pt x="10634" y="19722"/>
                  <a:pt x="10660" y="19722"/>
                </a:cubicBezTo>
                <a:cubicBezTo>
                  <a:pt x="10686" y="19722"/>
                  <a:pt x="10705" y="19722"/>
                  <a:pt x="10732" y="19722"/>
                </a:cubicBezTo>
                <a:lnTo>
                  <a:pt x="10732" y="19750"/>
                </a:lnTo>
                <a:cubicBezTo>
                  <a:pt x="14363" y="19602"/>
                  <a:pt x="17982" y="20122"/>
                  <a:pt x="21578" y="21077"/>
                </a:cubicBezTo>
                <a:cubicBezTo>
                  <a:pt x="21600" y="11746"/>
                  <a:pt x="18469" y="3224"/>
                  <a:pt x="13630" y="725"/>
                </a:cubicBezTo>
                <a:cubicBezTo>
                  <a:pt x="12908" y="352"/>
                  <a:pt x="12181" y="113"/>
                  <a:pt x="11463" y="34"/>
                </a:cubicBezTo>
                <a:close/>
              </a:path>
            </a:pathLst>
          </a:custGeom>
          <a:solidFill>
            <a:schemeClr val="accent1">
              <a:lumMod val="10000"/>
              <a:lumOff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0" name="Shape 41492">
            <a:extLst>
              <a:ext uri="{FF2B5EF4-FFF2-40B4-BE49-F238E27FC236}">
                <a16:creationId xmlns:a16="http://schemas.microsoft.com/office/drawing/2014/main" id="{8A3F2F12-5871-5044-92DB-60708CD3E630}"/>
              </a:ext>
            </a:extLst>
          </p:cNvPr>
          <p:cNvSpPr/>
          <p:nvPr/>
        </p:nvSpPr>
        <p:spPr>
          <a:xfrm>
            <a:off x="3049455" y="2936597"/>
            <a:ext cx="190308" cy="154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0" h="21600" extrusionOk="0">
                <a:moveTo>
                  <a:pt x="12584" y="0"/>
                </a:moveTo>
                <a:lnTo>
                  <a:pt x="11394" y="5512"/>
                </a:lnTo>
                <a:cubicBezTo>
                  <a:pt x="8464" y="4913"/>
                  <a:pt x="6014" y="5160"/>
                  <a:pt x="4055" y="6288"/>
                </a:cubicBezTo>
                <a:cubicBezTo>
                  <a:pt x="2096" y="7417"/>
                  <a:pt x="864" y="9198"/>
                  <a:pt x="353" y="11555"/>
                </a:cubicBezTo>
                <a:cubicBezTo>
                  <a:pt x="2" y="13174"/>
                  <a:pt x="-90" y="14558"/>
                  <a:pt x="88" y="15720"/>
                </a:cubicBezTo>
                <a:cubicBezTo>
                  <a:pt x="266" y="16883"/>
                  <a:pt x="635" y="17910"/>
                  <a:pt x="1179" y="18864"/>
                </a:cubicBezTo>
                <a:cubicBezTo>
                  <a:pt x="1733" y="19839"/>
                  <a:pt x="2396" y="20717"/>
                  <a:pt x="3196" y="21437"/>
                </a:cubicBezTo>
                <a:cubicBezTo>
                  <a:pt x="3258" y="21493"/>
                  <a:pt x="3331" y="21544"/>
                  <a:pt x="3394" y="21600"/>
                </a:cubicBezTo>
                <a:cubicBezTo>
                  <a:pt x="5094" y="21567"/>
                  <a:pt x="6784" y="21363"/>
                  <a:pt x="8485" y="21396"/>
                </a:cubicBezTo>
                <a:lnTo>
                  <a:pt x="8485" y="21355"/>
                </a:lnTo>
                <a:cubicBezTo>
                  <a:pt x="8546" y="21355"/>
                  <a:pt x="8623" y="21355"/>
                  <a:pt x="8683" y="21355"/>
                </a:cubicBezTo>
                <a:cubicBezTo>
                  <a:pt x="8744" y="21355"/>
                  <a:pt x="8788" y="21355"/>
                  <a:pt x="8849" y="21355"/>
                </a:cubicBezTo>
                <a:cubicBezTo>
                  <a:pt x="8909" y="21355"/>
                  <a:pt x="8987" y="21355"/>
                  <a:pt x="9047" y="21355"/>
                </a:cubicBezTo>
                <a:cubicBezTo>
                  <a:pt x="9108" y="21355"/>
                  <a:pt x="9152" y="21355"/>
                  <a:pt x="9212" y="21355"/>
                </a:cubicBezTo>
                <a:lnTo>
                  <a:pt x="9212" y="21396"/>
                </a:lnTo>
                <a:cubicBezTo>
                  <a:pt x="11453" y="21337"/>
                  <a:pt x="13684" y="21545"/>
                  <a:pt x="15923" y="21600"/>
                </a:cubicBezTo>
                <a:cubicBezTo>
                  <a:pt x="15166" y="20933"/>
                  <a:pt x="14379" y="20275"/>
                  <a:pt x="13378" y="19640"/>
                </a:cubicBezTo>
                <a:lnTo>
                  <a:pt x="11791" y="18619"/>
                </a:lnTo>
                <a:lnTo>
                  <a:pt x="13113" y="12658"/>
                </a:lnTo>
                <a:cubicBezTo>
                  <a:pt x="14533" y="13229"/>
                  <a:pt x="15742" y="13887"/>
                  <a:pt x="16750" y="14659"/>
                </a:cubicBezTo>
                <a:cubicBezTo>
                  <a:pt x="17757" y="15430"/>
                  <a:pt x="18650" y="16338"/>
                  <a:pt x="19427" y="17353"/>
                </a:cubicBezTo>
                <a:lnTo>
                  <a:pt x="20022" y="17558"/>
                </a:lnTo>
                <a:lnTo>
                  <a:pt x="21510" y="10739"/>
                </a:lnTo>
                <a:cubicBezTo>
                  <a:pt x="20812" y="10053"/>
                  <a:pt x="19741" y="9313"/>
                  <a:pt x="18336" y="8452"/>
                </a:cubicBezTo>
                <a:cubicBezTo>
                  <a:pt x="16932" y="7592"/>
                  <a:pt x="15672" y="6919"/>
                  <a:pt x="14535" y="6492"/>
                </a:cubicBezTo>
                <a:lnTo>
                  <a:pt x="15725" y="1062"/>
                </a:lnTo>
                <a:lnTo>
                  <a:pt x="12584" y="0"/>
                </a:lnTo>
                <a:close/>
                <a:moveTo>
                  <a:pt x="10270" y="11760"/>
                </a:moveTo>
                <a:cubicBezTo>
                  <a:pt x="10270" y="11760"/>
                  <a:pt x="9080" y="17272"/>
                  <a:pt x="9080" y="17272"/>
                </a:cubicBezTo>
                <a:cubicBezTo>
                  <a:pt x="8004" y="16562"/>
                  <a:pt x="7373" y="15935"/>
                  <a:pt x="7163" y="15394"/>
                </a:cubicBezTo>
                <a:cubicBezTo>
                  <a:pt x="6952" y="14853"/>
                  <a:pt x="6917" y="14232"/>
                  <a:pt x="7064" y="13556"/>
                </a:cubicBezTo>
                <a:cubicBezTo>
                  <a:pt x="7244" y="12723"/>
                  <a:pt x="7635" y="12190"/>
                  <a:pt x="8254" y="11923"/>
                </a:cubicBezTo>
                <a:cubicBezTo>
                  <a:pt x="8871" y="11656"/>
                  <a:pt x="9539" y="11602"/>
                  <a:pt x="10270" y="11760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0092" tIns="20092" rIns="20092" bIns="20092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C078A05C-4C05-9541-BD35-51BEAD6DFC5B}"/>
              </a:ext>
            </a:extLst>
          </p:cNvPr>
          <p:cNvSpPr>
            <a:spLocks noChangeAspect="1"/>
          </p:cNvSpPr>
          <p:nvPr/>
        </p:nvSpPr>
        <p:spPr>
          <a:xfrm rot="686910">
            <a:off x="99351" y="978912"/>
            <a:ext cx="1851148" cy="640080"/>
          </a:xfrm>
          <a:custGeom>
            <a:avLst/>
            <a:gdLst>
              <a:gd name="connsiteX0" fmla="*/ 0 w 5477887"/>
              <a:gd name="connsiteY0" fmla="*/ 0 h 1894115"/>
              <a:gd name="connsiteX1" fmla="*/ 5477887 w 5477887"/>
              <a:gd name="connsiteY1" fmla="*/ 0 h 1894115"/>
              <a:gd name="connsiteX2" fmla="*/ 5477887 w 5477887"/>
              <a:gd name="connsiteY2" fmla="*/ 1894115 h 1894115"/>
              <a:gd name="connsiteX3" fmla="*/ 383589 w 5477887"/>
              <a:gd name="connsiteY3" fmla="*/ 1894115 h 189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887" h="1894115">
                <a:moveTo>
                  <a:pt x="0" y="0"/>
                </a:moveTo>
                <a:lnTo>
                  <a:pt x="5477887" y="0"/>
                </a:lnTo>
                <a:lnTo>
                  <a:pt x="5477887" y="1894115"/>
                </a:lnTo>
                <a:lnTo>
                  <a:pt x="383589" y="1894115"/>
                </a:ln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6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9538D3-FAEA-ED4E-BBB6-F6A2728CBFA4}"/>
              </a:ext>
            </a:extLst>
          </p:cNvPr>
          <p:cNvSpPr txBox="1"/>
          <p:nvPr/>
        </p:nvSpPr>
        <p:spPr>
          <a:xfrm>
            <a:off x="5809629" y="1693523"/>
            <a:ext cx="1108597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+mj-lt"/>
                <a:ea typeface="League Spartan" charset="0"/>
                <a:cs typeface="Poppins" pitchFamily="2" charset="77"/>
              </a:rPr>
              <a:t>COST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5D13702A-FF65-DF42-8056-A3F6B5CB5231}"/>
              </a:ext>
            </a:extLst>
          </p:cNvPr>
          <p:cNvSpPr txBox="1">
            <a:spLocks/>
          </p:cNvSpPr>
          <p:nvPr/>
        </p:nvSpPr>
        <p:spPr>
          <a:xfrm>
            <a:off x="5872692" y="1983727"/>
            <a:ext cx="2615285" cy="701474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663" rtl="0" eaLnBrk="1" fontAlgn="auto" latinLnBrk="0" hangingPunct="1">
              <a:lnSpc>
                <a:spcPts val="13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B024A"/>
                </a:solidFill>
                <a:effectLst/>
                <a:uLnTx/>
                <a:uFillTx/>
                <a:ea typeface="+mn-ea"/>
                <a:cs typeface="+mn-cs"/>
              </a:rPr>
              <a:t>Less expensive than many blends to install and maintain during servicing, saving technicians valuable time and effort on site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AEDCFD-77F5-634D-9B2C-94F3083861C3}"/>
              </a:ext>
            </a:extLst>
          </p:cNvPr>
          <p:cNvSpPr txBox="1"/>
          <p:nvPr/>
        </p:nvSpPr>
        <p:spPr>
          <a:xfrm>
            <a:off x="5787441" y="2756189"/>
            <a:ext cx="1819421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+mj-lt"/>
                <a:ea typeface="League Spartan" charset="0"/>
                <a:cs typeface="Poppins" pitchFamily="2" charset="77"/>
              </a:rPr>
              <a:t>ACCESSIBILITY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32D946E4-C9C9-F247-8427-9DF3A85A71AC}"/>
              </a:ext>
            </a:extLst>
          </p:cNvPr>
          <p:cNvSpPr txBox="1">
            <a:spLocks/>
          </p:cNvSpPr>
          <p:nvPr/>
        </p:nvSpPr>
        <p:spPr>
          <a:xfrm>
            <a:off x="5850504" y="3091316"/>
            <a:ext cx="2923006" cy="368049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663" rtl="0" eaLnBrk="1" fontAlgn="auto" latinLnBrk="0" hangingPunct="1">
              <a:lnSpc>
                <a:spcPts val="13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B024A"/>
                </a:solidFill>
                <a:effectLst/>
                <a:uLnTx/>
                <a:uFillTx/>
                <a:ea typeface="+mn-ea"/>
                <a:cs typeface="+mn-cs"/>
              </a:rPr>
              <a:t>R-32 is used globally and is the base of many blends, for several decades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8F45B4-27C8-6841-9461-1A7623277911}"/>
              </a:ext>
            </a:extLst>
          </p:cNvPr>
          <p:cNvSpPr/>
          <p:nvPr/>
        </p:nvSpPr>
        <p:spPr>
          <a:xfrm>
            <a:off x="5067322" y="1816490"/>
            <a:ext cx="520368" cy="5203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6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1F570D8-8CF9-6744-BDC8-BFA1B431F59C}"/>
              </a:ext>
            </a:extLst>
          </p:cNvPr>
          <p:cNvSpPr/>
          <p:nvPr/>
        </p:nvSpPr>
        <p:spPr>
          <a:xfrm>
            <a:off x="5083556" y="2834271"/>
            <a:ext cx="520368" cy="520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6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2" name="Freeform 991">
            <a:extLst>
              <a:ext uri="{FF2B5EF4-FFF2-40B4-BE49-F238E27FC236}">
                <a16:creationId xmlns:a16="http://schemas.microsoft.com/office/drawing/2014/main" id="{10B57E69-8E94-DF45-A0D8-53AEC742D2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5272" y="1929462"/>
            <a:ext cx="270105" cy="270105"/>
          </a:xfrm>
          <a:custGeom>
            <a:avLst/>
            <a:gdLst>
              <a:gd name="T0" fmla="*/ 532423 w 285390"/>
              <a:gd name="T1" fmla="*/ 729203 h 285390"/>
              <a:gd name="T2" fmla="*/ 501981 w 285390"/>
              <a:gd name="T3" fmla="*/ 680424 h 285390"/>
              <a:gd name="T4" fmla="*/ 447878 w 285390"/>
              <a:gd name="T5" fmla="*/ 680424 h 285390"/>
              <a:gd name="T6" fmla="*/ 417440 w 285390"/>
              <a:gd name="T7" fmla="*/ 729203 h 285390"/>
              <a:gd name="T8" fmla="*/ 474375 w 285390"/>
              <a:gd name="T9" fmla="*/ 620606 h 285390"/>
              <a:gd name="T10" fmla="*/ 603100 w 285390"/>
              <a:gd name="T11" fmla="*/ 702181 h 285390"/>
              <a:gd name="T12" fmla="*/ 632895 w 285390"/>
              <a:gd name="T13" fmla="*/ 702181 h 285390"/>
              <a:gd name="T14" fmla="*/ 474375 w 285390"/>
              <a:gd name="T15" fmla="*/ 591816 h 285390"/>
              <a:gd name="T16" fmla="*/ 612317 w 285390"/>
              <a:gd name="T17" fmla="*/ 490152 h 285390"/>
              <a:gd name="T18" fmla="*/ 342246 w 285390"/>
              <a:gd name="T19" fmla="*/ 459714 h 285390"/>
              <a:gd name="T20" fmla="*/ 327610 w 285390"/>
              <a:gd name="T21" fmla="*/ 474933 h 285390"/>
              <a:gd name="T22" fmla="*/ 556895 w 285390"/>
              <a:gd name="T23" fmla="*/ 472319 h 285390"/>
              <a:gd name="T24" fmla="*/ 610309 w 285390"/>
              <a:gd name="T25" fmla="*/ 409465 h 285390"/>
              <a:gd name="T26" fmla="*/ 340223 w 285390"/>
              <a:gd name="T27" fmla="*/ 535179 h 285390"/>
              <a:gd name="T28" fmla="*/ 610309 w 285390"/>
              <a:gd name="T29" fmla="*/ 380453 h 285390"/>
              <a:gd name="T30" fmla="*/ 528409 w 285390"/>
              <a:gd name="T31" fmla="*/ 472319 h 285390"/>
              <a:gd name="T32" fmla="*/ 421532 w 285390"/>
              <a:gd name="T33" fmla="*/ 472319 h 285390"/>
              <a:gd name="T34" fmla="*/ 340223 w 285390"/>
              <a:gd name="T35" fmla="*/ 380453 h 285390"/>
              <a:gd name="T36" fmla="*/ 105414 w 285390"/>
              <a:gd name="T37" fmla="*/ 921181 h 285390"/>
              <a:gd name="T38" fmla="*/ 265931 w 285390"/>
              <a:gd name="T39" fmla="*/ 844509 h 285390"/>
              <a:gd name="T40" fmla="*/ 727126 w 285390"/>
              <a:gd name="T41" fmla="*/ 921181 h 285390"/>
              <a:gd name="T42" fmla="*/ 579785 w 285390"/>
              <a:gd name="T43" fmla="*/ 316171 h 285390"/>
              <a:gd name="T44" fmla="*/ 721136 w 285390"/>
              <a:gd name="T45" fmla="*/ 328156 h 285390"/>
              <a:gd name="T46" fmla="*/ 143750 w 285390"/>
              <a:gd name="T47" fmla="*/ 298200 h 285390"/>
              <a:gd name="T48" fmla="*/ 143750 w 285390"/>
              <a:gd name="T49" fmla="*/ 298200 h 285390"/>
              <a:gd name="T50" fmla="*/ 693590 w 285390"/>
              <a:gd name="T51" fmla="*/ 313777 h 285390"/>
              <a:gd name="T52" fmla="*/ 800199 w 285390"/>
              <a:gd name="T53" fmla="*/ 397638 h 285390"/>
              <a:gd name="T54" fmla="*/ 921185 w 285390"/>
              <a:gd name="T55" fmla="*/ 181988 h 285390"/>
              <a:gd name="T56" fmla="*/ 28750 w 285390"/>
              <a:gd name="T57" fmla="*/ 282628 h 285390"/>
              <a:gd name="T58" fmla="*/ 115004 w 285390"/>
              <a:gd name="T59" fmla="*/ 282628 h 285390"/>
              <a:gd name="T60" fmla="*/ 295882 w 285390"/>
              <a:gd name="T61" fmla="*/ 299400 h 285390"/>
              <a:gd name="T62" fmla="*/ 406269 w 285390"/>
              <a:gd name="T63" fmla="*/ 162305 h 285390"/>
              <a:gd name="T64" fmla="*/ 440087 w 285390"/>
              <a:gd name="T65" fmla="*/ 196120 h 285390"/>
              <a:gd name="T66" fmla="*/ 129370 w 285390"/>
              <a:gd name="T67" fmla="*/ 153234 h 285390"/>
              <a:gd name="T68" fmla="*/ 579785 w 285390"/>
              <a:gd name="T69" fmla="*/ 287419 h 285390"/>
              <a:gd name="T70" fmla="*/ 935562 w 285390"/>
              <a:gd name="T71" fmla="*/ 153234 h 285390"/>
              <a:gd name="T72" fmla="*/ 840927 w 285390"/>
              <a:gd name="T73" fmla="*/ 464731 h 285390"/>
              <a:gd name="T74" fmla="*/ 858895 w 285390"/>
              <a:gd name="T75" fmla="*/ 949932 h 285390"/>
              <a:gd name="T76" fmla="*/ 674418 w 285390"/>
              <a:gd name="T77" fmla="*/ 873261 h 285390"/>
              <a:gd name="T78" fmla="*/ 231197 w 285390"/>
              <a:gd name="T79" fmla="*/ 949932 h 285390"/>
              <a:gd name="T80" fmla="*/ 76660 w 285390"/>
              <a:gd name="T81" fmla="*/ 609694 h 285390"/>
              <a:gd name="T82" fmla="*/ 0 w 285390"/>
              <a:gd name="T83" fmla="*/ 168810 h 285390"/>
              <a:gd name="T84" fmla="*/ 469073 w 285390"/>
              <a:gd name="T85" fmla="*/ 196120 h 285390"/>
              <a:gd name="T86" fmla="*/ 406269 w 285390"/>
              <a:gd name="T87" fmla="*/ 132098 h 285390"/>
              <a:gd name="T88" fmla="*/ 544863 w 285390"/>
              <a:gd name="T89" fmla="*/ 192020 h 285390"/>
              <a:gd name="T90" fmla="*/ 544863 w 285390"/>
              <a:gd name="T91" fmla="*/ 95110 h 285390"/>
              <a:gd name="T92" fmla="*/ 480847 w 285390"/>
              <a:gd name="T93" fmla="*/ 157331 h 285390"/>
              <a:gd name="T94" fmla="*/ 409442 w 285390"/>
              <a:gd name="T95" fmla="*/ 62809 h 285390"/>
              <a:gd name="T96" fmla="*/ 443260 w 285390"/>
              <a:gd name="T97" fmla="*/ 28989 h 285390"/>
              <a:gd name="T98" fmla="*/ 443260 w 285390"/>
              <a:gd name="T99" fmla="*/ 125613 h 28539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85390" h="285390">
                <a:moveTo>
                  <a:pt x="155765" y="200025"/>
                </a:moveTo>
                <a:cubicBezTo>
                  <a:pt x="158051" y="200025"/>
                  <a:pt x="159956" y="201857"/>
                  <a:pt x="159956" y="204421"/>
                </a:cubicBezTo>
                <a:lnTo>
                  <a:pt x="159956" y="219076"/>
                </a:lnTo>
                <a:cubicBezTo>
                  <a:pt x="159956" y="221640"/>
                  <a:pt x="158051" y="223472"/>
                  <a:pt x="155765" y="223472"/>
                </a:cubicBezTo>
                <a:cubicBezTo>
                  <a:pt x="153098" y="223472"/>
                  <a:pt x="150812" y="221640"/>
                  <a:pt x="150812" y="219076"/>
                </a:cubicBezTo>
                <a:lnTo>
                  <a:pt x="150812" y="204421"/>
                </a:lnTo>
                <a:cubicBezTo>
                  <a:pt x="150812" y="201857"/>
                  <a:pt x="153098" y="200025"/>
                  <a:pt x="155765" y="200025"/>
                </a:cubicBezTo>
                <a:close/>
                <a:moveTo>
                  <a:pt x="129984" y="200025"/>
                </a:moveTo>
                <a:cubicBezTo>
                  <a:pt x="132651" y="200025"/>
                  <a:pt x="134556" y="201857"/>
                  <a:pt x="134556" y="204421"/>
                </a:cubicBezTo>
                <a:lnTo>
                  <a:pt x="134556" y="219076"/>
                </a:lnTo>
                <a:cubicBezTo>
                  <a:pt x="134556" y="221640"/>
                  <a:pt x="132651" y="223472"/>
                  <a:pt x="129984" y="223472"/>
                </a:cubicBezTo>
                <a:cubicBezTo>
                  <a:pt x="127317" y="223472"/>
                  <a:pt x="125412" y="221640"/>
                  <a:pt x="125412" y="219076"/>
                </a:cubicBezTo>
                <a:lnTo>
                  <a:pt x="125412" y="204421"/>
                </a:lnTo>
                <a:cubicBezTo>
                  <a:pt x="125412" y="201857"/>
                  <a:pt x="127317" y="200025"/>
                  <a:pt x="129984" y="200025"/>
                </a:cubicBezTo>
                <a:close/>
                <a:moveTo>
                  <a:pt x="142517" y="186450"/>
                </a:moveTo>
                <a:cubicBezTo>
                  <a:pt x="121748" y="186450"/>
                  <a:pt x="103844" y="197623"/>
                  <a:pt x="103844" y="210958"/>
                </a:cubicBezTo>
                <a:cubicBezTo>
                  <a:pt x="103844" y="224293"/>
                  <a:pt x="121748" y="235465"/>
                  <a:pt x="142517" y="235465"/>
                </a:cubicBezTo>
                <a:cubicBezTo>
                  <a:pt x="163644" y="235465"/>
                  <a:pt x="181190" y="224293"/>
                  <a:pt x="181190" y="210958"/>
                </a:cubicBezTo>
                <a:cubicBezTo>
                  <a:pt x="181190" y="197623"/>
                  <a:pt x="163644" y="186450"/>
                  <a:pt x="142517" y="186450"/>
                </a:cubicBezTo>
                <a:close/>
                <a:moveTo>
                  <a:pt x="142517" y="177800"/>
                </a:moveTo>
                <a:cubicBezTo>
                  <a:pt x="168657" y="177800"/>
                  <a:pt x="190142" y="192577"/>
                  <a:pt x="190142" y="210958"/>
                </a:cubicBezTo>
                <a:cubicBezTo>
                  <a:pt x="190142" y="229338"/>
                  <a:pt x="168657" y="244115"/>
                  <a:pt x="142517" y="244115"/>
                </a:cubicBezTo>
                <a:cubicBezTo>
                  <a:pt x="116377" y="244115"/>
                  <a:pt x="95250" y="229338"/>
                  <a:pt x="95250" y="210958"/>
                </a:cubicBezTo>
                <a:cubicBezTo>
                  <a:pt x="95250" y="192577"/>
                  <a:pt x="116377" y="177800"/>
                  <a:pt x="142517" y="177800"/>
                </a:cubicBezTo>
                <a:close/>
                <a:moveTo>
                  <a:pt x="183959" y="138113"/>
                </a:moveTo>
                <a:cubicBezTo>
                  <a:pt x="186245" y="138113"/>
                  <a:pt x="188531" y="140018"/>
                  <a:pt x="188531" y="142685"/>
                </a:cubicBezTo>
                <a:cubicBezTo>
                  <a:pt x="188531" y="144971"/>
                  <a:pt x="186245" y="147257"/>
                  <a:pt x="183959" y="147257"/>
                </a:cubicBezTo>
                <a:cubicBezTo>
                  <a:pt x="181292" y="147257"/>
                  <a:pt x="179387" y="144971"/>
                  <a:pt x="179387" y="142685"/>
                </a:cubicBezTo>
                <a:cubicBezTo>
                  <a:pt x="179387" y="140018"/>
                  <a:pt x="181292" y="138113"/>
                  <a:pt x="183959" y="138113"/>
                </a:cubicBezTo>
                <a:close/>
                <a:moveTo>
                  <a:pt x="102821" y="138113"/>
                </a:moveTo>
                <a:cubicBezTo>
                  <a:pt x="105019" y="138113"/>
                  <a:pt x="107583" y="140018"/>
                  <a:pt x="107583" y="142685"/>
                </a:cubicBezTo>
                <a:cubicBezTo>
                  <a:pt x="107583" y="144971"/>
                  <a:pt x="105019" y="147257"/>
                  <a:pt x="102821" y="147257"/>
                </a:cubicBezTo>
                <a:cubicBezTo>
                  <a:pt x="100623" y="147257"/>
                  <a:pt x="98425" y="144971"/>
                  <a:pt x="98425" y="142685"/>
                </a:cubicBezTo>
                <a:cubicBezTo>
                  <a:pt x="98425" y="140018"/>
                  <a:pt x="100623" y="138113"/>
                  <a:pt x="102821" y="138113"/>
                </a:cubicBezTo>
                <a:close/>
                <a:moveTo>
                  <a:pt x="183356" y="123016"/>
                </a:moveTo>
                <a:cubicBezTo>
                  <a:pt x="174441" y="123016"/>
                  <a:pt x="167309" y="131369"/>
                  <a:pt x="167309" y="141900"/>
                </a:cubicBezTo>
                <a:cubicBezTo>
                  <a:pt x="167309" y="152069"/>
                  <a:pt x="174441" y="160784"/>
                  <a:pt x="183356" y="160784"/>
                </a:cubicBezTo>
                <a:cubicBezTo>
                  <a:pt x="191915" y="160784"/>
                  <a:pt x="198690" y="152069"/>
                  <a:pt x="198690" y="141900"/>
                </a:cubicBezTo>
                <a:cubicBezTo>
                  <a:pt x="198690" y="131369"/>
                  <a:pt x="191915" y="123016"/>
                  <a:pt x="183356" y="123016"/>
                </a:cubicBezTo>
                <a:close/>
                <a:moveTo>
                  <a:pt x="102214" y="123016"/>
                </a:moveTo>
                <a:cubicBezTo>
                  <a:pt x="93592" y="123016"/>
                  <a:pt x="86408" y="131369"/>
                  <a:pt x="86408" y="141900"/>
                </a:cubicBezTo>
                <a:cubicBezTo>
                  <a:pt x="86408" y="152069"/>
                  <a:pt x="93592" y="160784"/>
                  <a:pt x="102214" y="160784"/>
                </a:cubicBezTo>
                <a:cubicBezTo>
                  <a:pt x="111194" y="160784"/>
                  <a:pt x="118020" y="152069"/>
                  <a:pt x="118020" y="141900"/>
                </a:cubicBezTo>
                <a:cubicBezTo>
                  <a:pt x="118020" y="131369"/>
                  <a:pt x="111194" y="123016"/>
                  <a:pt x="102214" y="123016"/>
                </a:cubicBezTo>
                <a:close/>
                <a:moveTo>
                  <a:pt x="183356" y="114300"/>
                </a:moveTo>
                <a:cubicBezTo>
                  <a:pt x="196551" y="114300"/>
                  <a:pt x="207606" y="126647"/>
                  <a:pt x="207606" y="141900"/>
                </a:cubicBezTo>
                <a:cubicBezTo>
                  <a:pt x="207606" y="157153"/>
                  <a:pt x="196551" y="169500"/>
                  <a:pt x="183356" y="169500"/>
                </a:cubicBezTo>
                <a:cubicBezTo>
                  <a:pt x="169805" y="169500"/>
                  <a:pt x="158750" y="157153"/>
                  <a:pt x="158750" y="141900"/>
                </a:cubicBezTo>
                <a:cubicBezTo>
                  <a:pt x="158750" y="126647"/>
                  <a:pt x="169805" y="114300"/>
                  <a:pt x="183356" y="114300"/>
                </a:cubicBezTo>
                <a:close/>
                <a:moveTo>
                  <a:pt x="102214" y="114300"/>
                </a:moveTo>
                <a:cubicBezTo>
                  <a:pt x="115864" y="114300"/>
                  <a:pt x="126641" y="126647"/>
                  <a:pt x="126641" y="141900"/>
                </a:cubicBezTo>
                <a:cubicBezTo>
                  <a:pt x="126641" y="157153"/>
                  <a:pt x="115864" y="169500"/>
                  <a:pt x="102214" y="169500"/>
                </a:cubicBezTo>
                <a:cubicBezTo>
                  <a:pt x="88923" y="169500"/>
                  <a:pt x="77787" y="157153"/>
                  <a:pt x="77787" y="141900"/>
                </a:cubicBezTo>
                <a:cubicBezTo>
                  <a:pt x="77787" y="126647"/>
                  <a:pt x="88923" y="114300"/>
                  <a:pt x="102214" y="114300"/>
                </a:cubicBezTo>
                <a:close/>
                <a:moveTo>
                  <a:pt x="111205" y="94988"/>
                </a:moveTo>
                <a:cubicBezTo>
                  <a:pt x="67299" y="94988"/>
                  <a:pt x="31670" y="134581"/>
                  <a:pt x="31670" y="183171"/>
                </a:cubicBezTo>
                <a:lnTo>
                  <a:pt x="31670" y="276752"/>
                </a:lnTo>
                <a:lnTo>
                  <a:pt x="66939" y="276752"/>
                </a:lnTo>
                <a:lnTo>
                  <a:pt x="75936" y="256236"/>
                </a:lnTo>
                <a:cubicBezTo>
                  <a:pt x="76296" y="254796"/>
                  <a:pt x="78095" y="253717"/>
                  <a:pt x="79895" y="253717"/>
                </a:cubicBezTo>
                <a:lnTo>
                  <a:pt x="205496" y="253717"/>
                </a:lnTo>
                <a:cubicBezTo>
                  <a:pt x="207295" y="253717"/>
                  <a:pt x="208734" y="254796"/>
                  <a:pt x="209454" y="256236"/>
                </a:cubicBezTo>
                <a:lnTo>
                  <a:pt x="218451" y="276752"/>
                </a:lnTo>
                <a:lnTo>
                  <a:pt x="253720" y="276752"/>
                </a:lnTo>
                <a:lnTo>
                  <a:pt x="253720" y="183171"/>
                </a:lnTo>
                <a:cubicBezTo>
                  <a:pt x="253720" y="134581"/>
                  <a:pt x="217732" y="94988"/>
                  <a:pt x="174185" y="94988"/>
                </a:cubicBezTo>
                <a:lnTo>
                  <a:pt x="111205" y="94988"/>
                </a:lnTo>
                <a:close/>
                <a:moveTo>
                  <a:pt x="241844" y="89589"/>
                </a:moveTo>
                <a:cubicBezTo>
                  <a:pt x="232487" y="90309"/>
                  <a:pt x="223850" y="93549"/>
                  <a:pt x="216652" y="98588"/>
                </a:cubicBezTo>
                <a:cubicBezTo>
                  <a:pt x="223130" y="102547"/>
                  <a:pt x="228888" y="107226"/>
                  <a:pt x="234286" y="112625"/>
                </a:cubicBezTo>
                <a:cubicBezTo>
                  <a:pt x="238245" y="105786"/>
                  <a:pt x="241484" y="98228"/>
                  <a:pt x="241844" y="89589"/>
                </a:cubicBezTo>
                <a:close/>
                <a:moveTo>
                  <a:pt x="43186" y="89589"/>
                </a:moveTo>
                <a:cubicBezTo>
                  <a:pt x="44266" y="98228"/>
                  <a:pt x="46785" y="105786"/>
                  <a:pt x="51104" y="112625"/>
                </a:cubicBezTo>
                <a:cubicBezTo>
                  <a:pt x="56502" y="107226"/>
                  <a:pt x="62260" y="102547"/>
                  <a:pt x="68378" y="98588"/>
                </a:cubicBezTo>
                <a:cubicBezTo>
                  <a:pt x="61180" y="93549"/>
                  <a:pt x="52543" y="90309"/>
                  <a:pt x="43186" y="89589"/>
                </a:cubicBezTo>
                <a:close/>
                <a:moveTo>
                  <a:pt x="246523" y="54676"/>
                </a:moveTo>
                <a:cubicBezTo>
                  <a:pt x="223490" y="54676"/>
                  <a:pt x="204056" y="69433"/>
                  <a:pt x="196498" y="89949"/>
                </a:cubicBezTo>
                <a:cubicBezTo>
                  <a:pt x="200457" y="91029"/>
                  <a:pt x="204416" y="92469"/>
                  <a:pt x="208375" y="94268"/>
                </a:cubicBezTo>
                <a:cubicBezTo>
                  <a:pt x="218811" y="85990"/>
                  <a:pt x="232127" y="80591"/>
                  <a:pt x="246523" y="80591"/>
                </a:cubicBezTo>
                <a:cubicBezTo>
                  <a:pt x="249042" y="80591"/>
                  <a:pt x="250841" y="82751"/>
                  <a:pt x="250841" y="84910"/>
                </a:cubicBezTo>
                <a:cubicBezTo>
                  <a:pt x="250841" y="97868"/>
                  <a:pt x="246882" y="109385"/>
                  <a:pt x="240405" y="119463"/>
                </a:cubicBezTo>
                <a:cubicBezTo>
                  <a:pt x="243284" y="123423"/>
                  <a:pt x="246163" y="127382"/>
                  <a:pt x="248682" y="131701"/>
                </a:cubicBezTo>
                <a:cubicBezTo>
                  <a:pt x="265237" y="122703"/>
                  <a:pt x="276753" y="105426"/>
                  <a:pt x="276753" y="84910"/>
                </a:cubicBezTo>
                <a:lnTo>
                  <a:pt x="276753" y="54676"/>
                </a:lnTo>
                <a:lnTo>
                  <a:pt x="246523" y="54676"/>
                </a:lnTo>
                <a:close/>
                <a:moveTo>
                  <a:pt x="8637" y="54676"/>
                </a:moveTo>
                <a:lnTo>
                  <a:pt x="8637" y="84910"/>
                </a:lnTo>
                <a:cubicBezTo>
                  <a:pt x="8637" y="105426"/>
                  <a:pt x="20153" y="122703"/>
                  <a:pt x="36348" y="131701"/>
                </a:cubicBezTo>
                <a:cubicBezTo>
                  <a:pt x="38868" y="127382"/>
                  <a:pt x="42106" y="123423"/>
                  <a:pt x="45345" y="119463"/>
                </a:cubicBezTo>
                <a:cubicBezTo>
                  <a:pt x="38508" y="109385"/>
                  <a:pt x="34549" y="97868"/>
                  <a:pt x="34549" y="84910"/>
                </a:cubicBezTo>
                <a:cubicBezTo>
                  <a:pt x="34549" y="82751"/>
                  <a:pt x="36348" y="80591"/>
                  <a:pt x="38868" y="80591"/>
                </a:cubicBezTo>
                <a:cubicBezTo>
                  <a:pt x="53263" y="80591"/>
                  <a:pt x="66579" y="85990"/>
                  <a:pt x="77015" y="94268"/>
                </a:cubicBezTo>
                <a:cubicBezTo>
                  <a:pt x="80974" y="92469"/>
                  <a:pt x="84933" y="91029"/>
                  <a:pt x="88892" y="89949"/>
                </a:cubicBezTo>
                <a:cubicBezTo>
                  <a:pt x="81334" y="69433"/>
                  <a:pt x="61900" y="54676"/>
                  <a:pt x="38868" y="54676"/>
                </a:cubicBezTo>
                <a:lnTo>
                  <a:pt x="8637" y="54676"/>
                </a:lnTo>
                <a:close/>
                <a:moveTo>
                  <a:pt x="122056" y="48760"/>
                </a:moveTo>
                <a:cubicBezTo>
                  <a:pt x="116613" y="48760"/>
                  <a:pt x="111895" y="53114"/>
                  <a:pt x="111895" y="58920"/>
                </a:cubicBezTo>
                <a:cubicBezTo>
                  <a:pt x="111895" y="64362"/>
                  <a:pt x="116613" y="68717"/>
                  <a:pt x="122056" y="68717"/>
                </a:cubicBezTo>
                <a:cubicBezTo>
                  <a:pt x="127862" y="68717"/>
                  <a:pt x="132216" y="64362"/>
                  <a:pt x="132216" y="58920"/>
                </a:cubicBezTo>
                <a:cubicBezTo>
                  <a:pt x="132216" y="53114"/>
                  <a:pt x="127862" y="48760"/>
                  <a:pt x="122056" y="48760"/>
                </a:cubicBezTo>
                <a:close/>
                <a:moveTo>
                  <a:pt x="4318" y="46038"/>
                </a:moveTo>
                <a:lnTo>
                  <a:pt x="38868" y="46038"/>
                </a:lnTo>
                <a:cubicBezTo>
                  <a:pt x="65859" y="46038"/>
                  <a:pt x="88892" y="63675"/>
                  <a:pt x="97529" y="87790"/>
                </a:cubicBezTo>
                <a:cubicBezTo>
                  <a:pt x="101848" y="87070"/>
                  <a:pt x="106526" y="86350"/>
                  <a:pt x="111205" y="86350"/>
                </a:cubicBezTo>
                <a:lnTo>
                  <a:pt x="174185" y="86350"/>
                </a:lnTo>
                <a:cubicBezTo>
                  <a:pt x="178864" y="86350"/>
                  <a:pt x="183542" y="87070"/>
                  <a:pt x="188221" y="87790"/>
                </a:cubicBezTo>
                <a:cubicBezTo>
                  <a:pt x="196138" y="63675"/>
                  <a:pt x="219531" y="46038"/>
                  <a:pt x="246523" y="46038"/>
                </a:cubicBezTo>
                <a:lnTo>
                  <a:pt x="281072" y="46038"/>
                </a:lnTo>
                <a:cubicBezTo>
                  <a:pt x="283231" y="46038"/>
                  <a:pt x="285390" y="47838"/>
                  <a:pt x="285390" y="50717"/>
                </a:cubicBezTo>
                <a:lnTo>
                  <a:pt x="285390" y="84910"/>
                </a:lnTo>
                <a:cubicBezTo>
                  <a:pt x="285390" y="108666"/>
                  <a:pt x="272075" y="129181"/>
                  <a:pt x="252641" y="139620"/>
                </a:cubicBezTo>
                <a:cubicBezTo>
                  <a:pt x="258759" y="152577"/>
                  <a:pt x="262358" y="167334"/>
                  <a:pt x="262358" y="183171"/>
                </a:cubicBezTo>
                <a:lnTo>
                  <a:pt x="262358" y="281071"/>
                </a:lnTo>
                <a:cubicBezTo>
                  <a:pt x="262358" y="283591"/>
                  <a:pt x="260198" y="285390"/>
                  <a:pt x="258039" y="285390"/>
                </a:cubicBezTo>
                <a:lnTo>
                  <a:pt x="215932" y="285390"/>
                </a:lnTo>
                <a:cubicBezTo>
                  <a:pt x="214133" y="285390"/>
                  <a:pt x="212693" y="284670"/>
                  <a:pt x="211614" y="282871"/>
                </a:cubicBezTo>
                <a:lnTo>
                  <a:pt x="202616" y="262355"/>
                </a:lnTo>
                <a:lnTo>
                  <a:pt x="82414" y="262355"/>
                </a:lnTo>
                <a:lnTo>
                  <a:pt x="73417" y="282871"/>
                </a:lnTo>
                <a:cubicBezTo>
                  <a:pt x="72697" y="284670"/>
                  <a:pt x="71257" y="285390"/>
                  <a:pt x="69458" y="285390"/>
                </a:cubicBezTo>
                <a:lnTo>
                  <a:pt x="27351" y="285390"/>
                </a:lnTo>
                <a:cubicBezTo>
                  <a:pt x="24832" y="285390"/>
                  <a:pt x="23032" y="283591"/>
                  <a:pt x="23032" y="281071"/>
                </a:cubicBezTo>
                <a:lnTo>
                  <a:pt x="23032" y="183171"/>
                </a:lnTo>
                <a:cubicBezTo>
                  <a:pt x="23032" y="167334"/>
                  <a:pt x="26631" y="152577"/>
                  <a:pt x="32390" y="139620"/>
                </a:cubicBezTo>
                <a:cubicBezTo>
                  <a:pt x="13316" y="129181"/>
                  <a:pt x="0" y="108666"/>
                  <a:pt x="0" y="84910"/>
                </a:cubicBezTo>
                <a:lnTo>
                  <a:pt x="0" y="50717"/>
                </a:lnTo>
                <a:cubicBezTo>
                  <a:pt x="0" y="47838"/>
                  <a:pt x="1799" y="46038"/>
                  <a:pt x="4318" y="46038"/>
                </a:cubicBezTo>
                <a:close/>
                <a:moveTo>
                  <a:pt x="122056" y="39688"/>
                </a:moveTo>
                <a:cubicBezTo>
                  <a:pt x="132579" y="39688"/>
                  <a:pt x="140924" y="48397"/>
                  <a:pt x="140924" y="58920"/>
                </a:cubicBezTo>
                <a:cubicBezTo>
                  <a:pt x="140924" y="69080"/>
                  <a:pt x="132579" y="77425"/>
                  <a:pt x="122056" y="77425"/>
                </a:cubicBezTo>
                <a:cubicBezTo>
                  <a:pt x="111895" y="77425"/>
                  <a:pt x="103187" y="69080"/>
                  <a:pt x="103187" y="58920"/>
                </a:cubicBezTo>
                <a:cubicBezTo>
                  <a:pt x="103187" y="48397"/>
                  <a:pt x="111895" y="39688"/>
                  <a:pt x="122056" y="39688"/>
                </a:cubicBezTo>
                <a:close/>
                <a:moveTo>
                  <a:pt x="163694" y="37202"/>
                </a:moveTo>
                <a:cubicBezTo>
                  <a:pt x="157888" y="37202"/>
                  <a:pt x="153171" y="41874"/>
                  <a:pt x="153171" y="47266"/>
                </a:cubicBezTo>
                <a:cubicBezTo>
                  <a:pt x="153171" y="53017"/>
                  <a:pt x="157888" y="57689"/>
                  <a:pt x="163694" y="57689"/>
                </a:cubicBezTo>
                <a:cubicBezTo>
                  <a:pt x="169137" y="57689"/>
                  <a:pt x="173491" y="53017"/>
                  <a:pt x="173491" y="47266"/>
                </a:cubicBezTo>
                <a:cubicBezTo>
                  <a:pt x="173491" y="41874"/>
                  <a:pt x="169137" y="37202"/>
                  <a:pt x="163694" y="37202"/>
                </a:cubicBezTo>
                <a:close/>
                <a:moveTo>
                  <a:pt x="163694" y="28575"/>
                </a:moveTo>
                <a:cubicBezTo>
                  <a:pt x="173854" y="28575"/>
                  <a:pt x="182199" y="37202"/>
                  <a:pt x="182199" y="47266"/>
                </a:cubicBezTo>
                <a:cubicBezTo>
                  <a:pt x="182199" y="57689"/>
                  <a:pt x="173854" y="66316"/>
                  <a:pt x="163694" y="66316"/>
                </a:cubicBezTo>
                <a:cubicBezTo>
                  <a:pt x="153171" y="66316"/>
                  <a:pt x="144462" y="57689"/>
                  <a:pt x="144462" y="47266"/>
                </a:cubicBezTo>
                <a:cubicBezTo>
                  <a:pt x="144462" y="37202"/>
                  <a:pt x="153171" y="28575"/>
                  <a:pt x="163694" y="28575"/>
                </a:cubicBezTo>
                <a:close/>
                <a:moveTo>
                  <a:pt x="133169" y="8709"/>
                </a:moveTo>
                <a:cubicBezTo>
                  <a:pt x="127726" y="8709"/>
                  <a:pt x="123009" y="13426"/>
                  <a:pt x="123009" y="18869"/>
                </a:cubicBezTo>
                <a:cubicBezTo>
                  <a:pt x="123009" y="24674"/>
                  <a:pt x="127726" y="29029"/>
                  <a:pt x="133169" y="29029"/>
                </a:cubicBezTo>
                <a:cubicBezTo>
                  <a:pt x="138975" y="29029"/>
                  <a:pt x="143329" y="24674"/>
                  <a:pt x="143329" y="18869"/>
                </a:cubicBezTo>
                <a:cubicBezTo>
                  <a:pt x="143329" y="13426"/>
                  <a:pt x="138975" y="8709"/>
                  <a:pt x="133169" y="8709"/>
                </a:cubicBezTo>
                <a:close/>
                <a:moveTo>
                  <a:pt x="133169" y="0"/>
                </a:moveTo>
                <a:cubicBezTo>
                  <a:pt x="143692" y="0"/>
                  <a:pt x="152037" y="8709"/>
                  <a:pt x="152037" y="18869"/>
                </a:cubicBezTo>
                <a:cubicBezTo>
                  <a:pt x="152037" y="29392"/>
                  <a:pt x="143692" y="37737"/>
                  <a:pt x="133169" y="37737"/>
                </a:cubicBezTo>
                <a:cubicBezTo>
                  <a:pt x="122646" y="37737"/>
                  <a:pt x="114300" y="29392"/>
                  <a:pt x="114300" y="18869"/>
                </a:cubicBezTo>
                <a:cubicBezTo>
                  <a:pt x="114300" y="8709"/>
                  <a:pt x="122646" y="0"/>
                  <a:pt x="133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6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69939D-E8BB-4184-9102-58309483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4" y="-7684"/>
            <a:ext cx="8922116" cy="378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+mn-lt"/>
              </a:rPr>
              <a:t>R-32 Can Help Save Valuable Time, Money, and Effort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5B9602F-DA48-4C4D-A96C-479D3819CBBC}"/>
              </a:ext>
            </a:extLst>
          </p:cNvPr>
          <p:cNvSpPr>
            <a:spLocks noChangeAspect="1"/>
          </p:cNvSpPr>
          <p:nvPr/>
        </p:nvSpPr>
        <p:spPr>
          <a:xfrm>
            <a:off x="5206745" y="2967772"/>
            <a:ext cx="273989" cy="274320"/>
          </a:xfrm>
          <a:custGeom>
            <a:avLst/>
            <a:gdLst>
              <a:gd name="connsiteX0" fmla="*/ 707003 w 1030632"/>
              <a:gd name="connsiteY0" fmla="*/ 802849 h 1031878"/>
              <a:gd name="connsiteX1" fmla="*/ 598712 w 1030632"/>
              <a:gd name="connsiteY1" fmla="*/ 998271 h 1031878"/>
              <a:gd name="connsiteX2" fmla="*/ 851392 w 1030632"/>
              <a:gd name="connsiteY2" fmla="*/ 871309 h 1031878"/>
              <a:gd name="connsiteX3" fmla="*/ 707003 w 1030632"/>
              <a:gd name="connsiteY3" fmla="*/ 802849 h 1031878"/>
              <a:gd name="connsiteX4" fmla="*/ 324873 w 1030632"/>
              <a:gd name="connsiteY4" fmla="*/ 802849 h 1031878"/>
              <a:gd name="connsiteX5" fmla="*/ 180485 w 1030632"/>
              <a:gd name="connsiteY5" fmla="*/ 871309 h 1031878"/>
              <a:gd name="connsiteX6" fmla="*/ 431919 w 1030632"/>
              <a:gd name="connsiteY6" fmla="*/ 998271 h 1031878"/>
              <a:gd name="connsiteX7" fmla="*/ 324873 w 1030632"/>
              <a:gd name="connsiteY7" fmla="*/ 802849 h 1031878"/>
              <a:gd name="connsiteX8" fmla="*/ 515316 w 1030632"/>
              <a:gd name="connsiteY8" fmla="*/ 774220 h 1031878"/>
              <a:gd name="connsiteX9" fmla="*/ 351012 w 1030632"/>
              <a:gd name="connsiteY9" fmla="*/ 795380 h 1031878"/>
              <a:gd name="connsiteX10" fmla="*/ 515316 w 1030632"/>
              <a:gd name="connsiteY10" fmla="*/ 1004494 h 1031878"/>
              <a:gd name="connsiteX11" fmla="*/ 648171 w 1030632"/>
              <a:gd name="connsiteY11" fmla="*/ 881091 h 1031878"/>
              <a:gd name="connsiteX12" fmla="*/ 666911 w 1030632"/>
              <a:gd name="connsiteY12" fmla="*/ 830017 h 1031878"/>
              <a:gd name="connsiteX13" fmla="*/ 679619 w 1030632"/>
              <a:gd name="connsiteY13" fmla="*/ 795380 h 1031878"/>
              <a:gd name="connsiteX14" fmla="*/ 515316 w 1030632"/>
              <a:gd name="connsiteY14" fmla="*/ 774220 h 1031878"/>
              <a:gd name="connsiteX15" fmla="*/ 744345 w 1030632"/>
              <a:gd name="connsiteY15" fmla="*/ 516562 h 1031878"/>
              <a:gd name="connsiteX16" fmla="*/ 713227 w 1030632"/>
              <a:gd name="connsiteY16" fmla="*/ 776709 h 1031878"/>
              <a:gd name="connsiteX17" fmla="*/ 870063 w 1030632"/>
              <a:gd name="connsiteY17" fmla="*/ 852638 h 1031878"/>
              <a:gd name="connsiteX18" fmla="*/ 1004493 w 1030632"/>
              <a:gd name="connsiteY18" fmla="*/ 545190 h 1031878"/>
              <a:gd name="connsiteX19" fmla="*/ 744345 w 1030632"/>
              <a:gd name="connsiteY19" fmla="*/ 516562 h 1031878"/>
              <a:gd name="connsiteX20" fmla="*/ 286287 w 1030632"/>
              <a:gd name="connsiteY20" fmla="*/ 516562 h 1031878"/>
              <a:gd name="connsiteX21" fmla="*/ 27384 w 1030632"/>
              <a:gd name="connsiteY21" fmla="*/ 545190 h 1031878"/>
              <a:gd name="connsiteX22" fmla="*/ 160569 w 1030632"/>
              <a:gd name="connsiteY22" fmla="*/ 852638 h 1031878"/>
              <a:gd name="connsiteX23" fmla="*/ 317405 w 1030632"/>
              <a:gd name="connsiteY23" fmla="*/ 776709 h 1031878"/>
              <a:gd name="connsiteX24" fmla="*/ 286287 w 1030632"/>
              <a:gd name="connsiteY24" fmla="*/ 516562 h 1031878"/>
              <a:gd name="connsiteX25" fmla="*/ 515316 w 1030632"/>
              <a:gd name="connsiteY25" fmla="*/ 511583 h 1031878"/>
              <a:gd name="connsiteX26" fmla="*/ 313670 w 1030632"/>
              <a:gd name="connsiteY26" fmla="*/ 515317 h 1031878"/>
              <a:gd name="connsiteX27" fmla="*/ 313670 w 1030632"/>
              <a:gd name="connsiteY27" fmla="*/ 516562 h 1031878"/>
              <a:gd name="connsiteX28" fmla="*/ 343544 w 1030632"/>
              <a:gd name="connsiteY28" fmla="*/ 769241 h 1031878"/>
              <a:gd name="connsiteX29" fmla="*/ 515316 w 1030632"/>
              <a:gd name="connsiteY29" fmla="*/ 746836 h 1031878"/>
              <a:gd name="connsiteX30" fmla="*/ 687088 w 1030632"/>
              <a:gd name="connsiteY30" fmla="*/ 769241 h 1031878"/>
              <a:gd name="connsiteX31" fmla="*/ 718206 w 1030632"/>
              <a:gd name="connsiteY31" fmla="*/ 516562 h 1031878"/>
              <a:gd name="connsiteX32" fmla="*/ 718206 w 1030632"/>
              <a:gd name="connsiteY32" fmla="*/ 515317 h 1031878"/>
              <a:gd name="connsiteX33" fmla="*/ 515316 w 1030632"/>
              <a:gd name="connsiteY33" fmla="*/ 511583 h 1031878"/>
              <a:gd name="connsiteX34" fmla="*/ 343544 w 1030632"/>
              <a:gd name="connsiteY34" fmla="*/ 263882 h 1031878"/>
              <a:gd name="connsiteX35" fmla="*/ 313670 w 1030632"/>
              <a:gd name="connsiteY35" fmla="*/ 487933 h 1031878"/>
              <a:gd name="connsiteX36" fmla="*/ 515316 w 1030632"/>
              <a:gd name="connsiteY36" fmla="*/ 485443 h 1031878"/>
              <a:gd name="connsiteX37" fmla="*/ 718206 w 1030632"/>
              <a:gd name="connsiteY37" fmla="*/ 487933 h 1031878"/>
              <a:gd name="connsiteX38" fmla="*/ 687088 w 1030632"/>
              <a:gd name="connsiteY38" fmla="*/ 263882 h 1031878"/>
              <a:gd name="connsiteX39" fmla="*/ 515316 w 1030632"/>
              <a:gd name="connsiteY39" fmla="*/ 286287 h 1031878"/>
              <a:gd name="connsiteX40" fmla="*/ 343544 w 1030632"/>
              <a:gd name="connsiteY40" fmla="*/ 263882 h 1031878"/>
              <a:gd name="connsiteX41" fmla="*/ 744345 w 1030632"/>
              <a:gd name="connsiteY41" fmla="*/ 245211 h 1031878"/>
              <a:gd name="connsiteX42" fmla="*/ 713227 w 1030632"/>
              <a:gd name="connsiteY42" fmla="*/ 255169 h 1031878"/>
              <a:gd name="connsiteX43" fmla="*/ 744345 w 1030632"/>
              <a:gd name="connsiteY43" fmla="*/ 489178 h 1031878"/>
              <a:gd name="connsiteX44" fmla="*/ 862594 w 1030632"/>
              <a:gd name="connsiteY44" fmla="*/ 495401 h 1031878"/>
              <a:gd name="connsiteX45" fmla="*/ 1004493 w 1030632"/>
              <a:gd name="connsiteY45" fmla="*/ 516562 h 1031878"/>
              <a:gd name="connsiteX46" fmla="*/ 995240 w 1030632"/>
              <a:gd name="connsiteY46" fmla="*/ 421452 h 1031878"/>
              <a:gd name="connsiteX47" fmla="*/ 995002 w 1030632"/>
              <a:gd name="connsiteY47" fmla="*/ 419006 h 1031878"/>
              <a:gd name="connsiteX48" fmla="*/ 965907 w 1030632"/>
              <a:gd name="connsiteY48" fmla="*/ 326118 h 1031878"/>
              <a:gd name="connsiteX49" fmla="*/ 896202 w 1030632"/>
              <a:gd name="connsiteY49" fmla="*/ 448102 h 1031878"/>
              <a:gd name="connsiteX50" fmla="*/ 873797 w 1030632"/>
              <a:gd name="connsiteY50" fmla="*/ 460549 h 1031878"/>
              <a:gd name="connsiteX51" fmla="*/ 862594 w 1030632"/>
              <a:gd name="connsiteY51" fmla="*/ 456815 h 1031878"/>
              <a:gd name="connsiteX52" fmla="*/ 860105 w 1030632"/>
              <a:gd name="connsiteY52" fmla="*/ 454325 h 1031878"/>
              <a:gd name="connsiteX53" fmla="*/ 856371 w 1030632"/>
              <a:gd name="connsiteY53" fmla="*/ 453081 h 1031878"/>
              <a:gd name="connsiteX54" fmla="*/ 852637 w 1030632"/>
              <a:gd name="connsiteY54" fmla="*/ 448102 h 1031878"/>
              <a:gd name="connsiteX55" fmla="*/ 750569 w 1030632"/>
              <a:gd name="connsiteY55" fmla="*/ 258903 h 1031878"/>
              <a:gd name="connsiteX56" fmla="*/ 745590 w 1030632"/>
              <a:gd name="connsiteY56" fmla="*/ 247701 h 1031878"/>
              <a:gd name="connsiteX57" fmla="*/ 744345 w 1030632"/>
              <a:gd name="connsiteY57" fmla="*/ 245211 h 1031878"/>
              <a:gd name="connsiteX58" fmla="*/ 160569 w 1030632"/>
              <a:gd name="connsiteY58" fmla="*/ 180486 h 1031878"/>
              <a:gd name="connsiteX59" fmla="*/ 27384 w 1030632"/>
              <a:gd name="connsiteY59" fmla="*/ 516562 h 1031878"/>
              <a:gd name="connsiteX60" fmla="*/ 169282 w 1030632"/>
              <a:gd name="connsiteY60" fmla="*/ 495401 h 1031878"/>
              <a:gd name="connsiteX61" fmla="*/ 287531 w 1030632"/>
              <a:gd name="connsiteY61" fmla="*/ 489178 h 1031878"/>
              <a:gd name="connsiteX62" fmla="*/ 317405 w 1030632"/>
              <a:gd name="connsiteY62" fmla="*/ 256414 h 1031878"/>
              <a:gd name="connsiteX63" fmla="*/ 160569 w 1030632"/>
              <a:gd name="connsiteY63" fmla="*/ 180486 h 1031878"/>
              <a:gd name="connsiteX64" fmla="*/ 874240 w 1030632"/>
              <a:gd name="connsiteY64" fmla="*/ 111932 h 1031878"/>
              <a:gd name="connsiteX65" fmla="*/ 831008 w 1030632"/>
              <a:gd name="connsiteY65" fmla="*/ 156402 h 1031878"/>
              <a:gd name="connsiteX66" fmla="*/ 874240 w 1030632"/>
              <a:gd name="connsiteY66" fmla="*/ 199638 h 1031878"/>
              <a:gd name="connsiteX67" fmla="*/ 918707 w 1030632"/>
              <a:gd name="connsiteY67" fmla="*/ 156402 h 1031878"/>
              <a:gd name="connsiteX68" fmla="*/ 874240 w 1030632"/>
              <a:gd name="connsiteY68" fmla="*/ 111932 h 1031878"/>
              <a:gd name="connsiteX69" fmla="*/ 874240 w 1030632"/>
              <a:gd name="connsiteY69" fmla="*/ 85990 h 1031878"/>
              <a:gd name="connsiteX70" fmla="*/ 944646 w 1030632"/>
              <a:gd name="connsiteY70" fmla="*/ 156402 h 1031878"/>
              <a:gd name="connsiteX71" fmla="*/ 874240 w 1030632"/>
              <a:gd name="connsiteY71" fmla="*/ 226814 h 1031878"/>
              <a:gd name="connsiteX72" fmla="*/ 805068 w 1030632"/>
              <a:gd name="connsiteY72" fmla="*/ 156402 h 1031878"/>
              <a:gd name="connsiteX73" fmla="*/ 874240 w 1030632"/>
              <a:gd name="connsiteY73" fmla="*/ 85990 h 1031878"/>
              <a:gd name="connsiteX74" fmla="*/ 598712 w 1030632"/>
              <a:gd name="connsiteY74" fmla="*/ 34852 h 1031878"/>
              <a:gd name="connsiteX75" fmla="*/ 707003 w 1030632"/>
              <a:gd name="connsiteY75" fmla="*/ 229030 h 1031878"/>
              <a:gd name="connsiteX76" fmla="*/ 734387 w 1030632"/>
              <a:gd name="connsiteY76" fmla="*/ 220317 h 1031878"/>
              <a:gd name="connsiteX77" fmla="*/ 733143 w 1030632"/>
              <a:gd name="connsiteY77" fmla="*/ 216583 h 1031878"/>
              <a:gd name="connsiteX78" fmla="*/ 726919 w 1030632"/>
              <a:gd name="connsiteY78" fmla="*/ 196667 h 1031878"/>
              <a:gd name="connsiteX79" fmla="*/ 720695 w 1030632"/>
              <a:gd name="connsiteY79" fmla="*/ 156836 h 1031878"/>
              <a:gd name="connsiteX80" fmla="*/ 720695 w 1030632"/>
              <a:gd name="connsiteY80" fmla="*/ 143144 h 1031878"/>
              <a:gd name="connsiteX81" fmla="*/ 720695 w 1030632"/>
              <a:gd name="connsiteY81" fmla="*/ 139410 h 1031878"/>
              <a:gd name="connsiteX82" fmla="*/ 723185 w 1030632"/>
              <a:gd name="connsiteY82" fmla="*/ 125718 h 1031878"/>
              <a:gd name="connsiteX83" fmla="*/ 723185 w 1030632"/>
              <a:gd name="connsiteY83" fmla="*/ 123228 h 1031878"/>
              <a:gd name="connsiteX84" fmla="*/ 726919 w 1030632"/>
              <a:gd name="connsiteY84" fmla="*/ 112026 h 1031878"/>
              <a:gd name="connsiteX85" fmla="*/ 726919 w 1030632"/>
              <a:gd name="connsiteY85" fmla="*/ 109536 h 1031878"/>
              <a:gd name="connsiteX86" fmla="*/ 731898 w 1030632"/>
              <a:gd name="connsiteY86" fmla="*/ 98334 h 1031878"/>
              <a:gd name="connsiteX87" fmla="*/ 733143 w 1030632"/>
              <a:gd name="connsiteY87" fmla="*/ 94599 h 1031878"/>
              <a:gd name="connsiteX88" fmla="*/ 738121 w 1030632"/>
              <a:gd name="connsiteY88" fmla="*/ 84641 h 1031878"/>
              <a:gd name="connsiteX89" fmla="*/ 739366 w 1030632"/>
              <a:gd name="connsiteY89" fmla="*/ 82152 h 1031878"/>
              <a:gd name="connsiteX90" fmla="*/ 598712 w 1030632"/>
              <a:gd name="connsiteY90" fmla="*/ 34852 h 1031878"/>
              <a:gd name="connsiteX91" fmla="*/ 431919 w 1030632"/>
              <a:gd name="connsiteY91" fmla="*/ 34852 h 1031878"/>
              <a:gd name="connsiteX92" fmla="*/ 180485 w 1030632"/>
              <a:gd name="connsiteY92" fmla="*/ 161815 h 1031878"/>
              <a:gd name="connsiteX93" fmla="*/ 324873 w 1030632"/>
              <a:gd name="connsiteY93" fmla="*/ 230275 h 1031878"/>
              <a:gd name="connsiteX94" fmla="*/ 431919 w 1030632"/>
              <a:gd name="connsiteY94" fmla="*/ 34852 h 1031878"/>
              <a:gd name="connsiteX95" fmla="*/ 873797 w 1030632"/>
              <a:gd name="connsiteY95" fmla="*/ 29873 h 1031878"/>
              <a:gd name="connsiteX96" fmla="*/ 769240 w 1030632"/>
              <a:gd name="connsiteY96" fmla="*/ 84641 h 1031878"/>
              <a:gd name="connsiteX97" fmla="*/ 767995 w 1030632"/>
              <a:gd name="connsiteY97" fmla="*/ 87131 h 1031878"/>
              <a:gd name="connsiteX98" fmla="*/ 763016 w 1030632"/>
              <a:gd name="connsiteY98" fmla="*/ 94599 h 1031878"/>
              <a:gd name="connsiteX99" fmla="*/ 761771 w 1030632"/>
              <a:gd name="connsiteY99" fmla="*/ 98334 h 1031878"/>
              <a:gd name="connsiteX100" fmla="*/ 758037 w 1030632"/>
              <a:gd name="connsiteY100" fmla="*/ 104557 h 1031878"/>
              <a:gd name="connsiteX101" fmla="*/ 756792 w 1030632"/>
              <a:gd name="connsiteY101" fmla="*/ 108291 h 1031878"/>
              <a:gd name="connsiteX102" fmla="*/ 750569 w 1030632"/>
              <a:gd name="connsiteY102" fmla="*/ 129452 h 1031878"/>
              <a:gd name="connsiteX103" fmla="*/ 749324 w 1030632"/>
              <a:gd name="connsiteY103" fmla="*/ 133186 h 1031878"/>
              <a:gd name="connsiteX104" fmla="*/ 748079 w 1030632"/>
              <a:gd name="connsiteY104" fmla="*/ 140654 h 1031878"/>
              <a:gd name="connsiteX105" fmla="*/ 748079 w 1030632"/>
              <a:gd name="connsiteY105" fmla="*/ 144388 h 1031878"/>
              <a:gd name="connsiteX106" fmla="*/ 746835 w 1030632"/>
              <a:gd name="connsiteY106" fmla="*/ 156836 h 1031878"/>
              <a:gd name="connsiteX107" fmla="*/ 873797 w 1030632"/>
              <a:gd name="connsiteY107" fmla="*/ 431920 h 1031878"/>
              <a:gd name="connsiteX108" fmla="*/ 952215 w 1030632"/>
              <a:gd name="connsiteY108" fmla="*/ 293756 h 1031878"/>
              <a:gd name="connsiteX109" fmla="*/ 1000759 w 1030632"/>
              <a:gd name="connsiteY109" fmla="*/ 156836 h 1031878"/>
              <a:gd name="connsiteX110" fmla="*/ 873797 w 1030632"/>
              <a:gd name="connsiteY110" fmla="*/ 29873 h 1031878"/>
              <a:gd name="connsiteX111" fmla="*/ 515316 w 1030632"/>
              <a:gd name="connsiteY111" fmla="*/ 27384 h 1031878"/>
              <a:gd name="connsiteX112" fmla="*/ 351012 w 1030632"/>
              <a:gd name="connsiteY112" fmla="*/ 237743 h 1031878"/>
              <a:gd name="connsiteX113" fmla="*/ 515316 w 1030632"/>
              <a:gd name="connsiteY113" fmla="*/ 258903 h 1031878"/>
              <a:gd name="connsiteX114" fmla="*/ 679619 w 1030632"/>
              <a:gd name="connsiteY114" fmla="*/ 237743 h 1031878"/>
              <a:gd name="connsiteX115" fmla="*/ 515316 w 1030632"/>
              <a:gd name="connsiteY115" fmla="*/ 27384 h 1031878"/>
              <a:gd name="connsiteX116" fmla="*/ 515316 w 1030632"/>
              <a:gd name="connsiteY116" fmla="*/ 0 h 1031878"/>
              <a:gd name="connsiteX117" fmla="*/ 754303 w 1030632"/>
              <a:gd name="connsiteY117" fmla="*/ 59747 h 1031878"/>
              <a:gd name="connsiteX118" fmla="*/ 873797 w 1030632"/>
              <a:gd name="connsiteY118" fmla="*/ 2489 h 1031878"/>
              <a:gd name="connsiteX119" fmla="*/ 1028143 w 1030632"/>
              <a:gd name="connsiteY119" fmla="*/ 156836 h 1031878"/>
              <a:gd name="connsiteX120" fmla="*/ 982088 w 1030632"/>
              <a:gd name="connsiteY120" fmla="*/ 295000 h 1031878"/>
              <a:gd name="connsiteX121" fmla="*/ 1030632 w 1030632"/>
              <a:gd name="connsiteY121" fmla="*/ 516562 h 1031878"/>
              <a:gd name="connsiteX122" fmla="*/ 1030632 w 1030632"/>
              <a:gd name="connsiteY122" fmla="*/ 536477 h 1031878"/>
              <a:gd name="connsiteX123" fmla="*/ 1030632 w 1030632"/>
              <a:gd name="connsiteY123" fmla="*/ 541456 h 1031878"/>
              <a:gd name="connsiteX124" fmla="*/ 515316 w 1030632"/>
              <a:gd name="connsiteY124" fmla="*/ 1031878 h 1031878"/>
              <a:gd name="connsiteX125" fmla="*/ 0 w 1030632"/>
              <a:gd name="connsiteY125" fmla="*/ 541456 h 1031878"/>
              <a:gd name="connsiteX126" fmla="*/ 0 w 1030632"/>
              <a:gd name="connsiteY126" fmla="*/ 536477 h 1031878"/>
              <a:gd name="connsiteX127" fmla="*/ 0 w 1030632"/>
              <a:gd name="connsiteY127" fmla="*/ 516562 h 1031878"/>
              <a:gd name="connsiteX128" fmla="*/ 515316 w 1030632"/>
              <a:gd name="connsiteY128" fmla="*/ 0 h 103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030632" h="1031878">
                <a:moveTo>
                  <a:pt x="707003" y="802849"/>
                </a:moveTo>
                <a:cubicBezTo>
                  <a:pt x="680864" y="891224"/>
                  <a:pt x="643522" y="959684"/>
                  <a:pt x="598712" y="998271"/>
                </a:cubicBezTo>
                <a:cubicBezTo>
                  <a:pt x="695801" y="982089"/>
                  <a:pt x="782932" y="936034"/>
                  <a:pt x="851392" y="871309"/>
                </a:cubicBezTo>
                <a:cubicBezTo>
                  <a:pt x="806582" y="842680"/>
                  <a:pt x="758037" y="819030"/>
                  <a:pt x="707003" y="802849"/>
                </a:cubicBezTo>
                <a:close/>
                <a:moveTo>
                  <a:pt x="324873" y="802849"/>
                </a:moveTo>
                <a:cubicBezTo>
                  <a:pt x="272595" y="819030"/>
                  <a:pt x="225295" y="842680"/>
                  <a:pt x="180485" y="871309"/>
                </a:cubicBezTo>
                <a:cubicBezTo>
                  <a:pt x="248945" y="936034"/>
                  <a:pt x="334831" y="982089"/>
                  <a:pt x="431919" y="998271"/>
                </a:cubicBezTo>
                <a:cubicBezTo>
                  <a:pt x="388354" y="959684"/>
                  <a:pt x="349767" y="891224"/>
                  <a:pt x="324873" y="802849"/>
                </a:cubicBezTo>
                <a:close/>
                <a:moveTo>
                  <a:pt x="515316" y="774220"/>
                </a:moveTo>
                <a:cubicBezTo>
                  <a:pt x="458058" y="774220"/>
                  <a:pt x="404535" y="781688"/>
                  <a:pt x="351012" y="795380"/>
                </a:cubicBezTo>
                <a:cubicBezTo>
                  <a:pt x="388354" y="921098"/>
                  <a:pt x="448101" y="1004494"/>
                  <a:pt x="515316" y="1004494"/>
                </a:cubicBezTo>
                <a:cubicBezTo>
                  <a:pt x="565727" y="1004494"/>
                  <a:pt x="612638" y="957584"/>
                  <a:pt x="648171" y="881091"/>
                </a:cubicBezTo>
                <a:lnTo>
                  <a:pt x="666911" y="830017"/>
                </a:lnTo>
                <a:lnTo>
                  <a:pt x="679619" y="795380"/>
                </a:lnTo>
                <a:cubicBezTo>
                  <a:pt x="627341" y="781688"/>
                  <a:pt x="571328" y="774220"/>
                  <a:pt x="515316" y="774220"/>
                </a:cubicBezTo>
                <a:close/>
                <a:moveTo>
                  <a:pt x="744345" y="516562"/>
                </a:moveTo>
                <a:cubicBezTo>
                  <a:pt x="744345" y="612405"/>
                  <a:pt x="733143" y="700781"/>
                  <a:pt x="713227" y="776709"/>
                </a:cubicBezTo>
                <a:cubicBezTo>
                  <a:pt x="770484" y="794136"/>
                  <a:pt x="822763" y="819030"/>
                  <a:pt x="870063" y="852638"/>
                </a:cubicBezTo>
                <a:cubicBezTo>
                  <a:pt x="947236" y="770486"/>
                  <a:pt x="997025" y="663439"/>
                  <a:pt x="1004493" y="545190"/>
                </a:cubicBezTo>
                <a:cubicBezTo>
                  <a:pt x="983333" y="533988"/>
                  <a:pt x="889978" y="522785"/>
                  <a:pt x="744345" y="516562"/>
                </a:cubicBezTo>
                <a:close/>
                <a:moveTo>
                  <a:pt x="286287" y="516562"/>
                </a:moveTo>
                <a:cubicBezTo>
                  <a:pt x="140654" y="522785"/>
                  <a:pt x="47299" y="533988"/>
                  <a:pt x="27384" y="545190"/>
                </a:cubicBezTo>
                <a:cubicBezTo>
                  <a:pt x="34852" y="663439"/>
                  <a:pt x="84641" y="770486"/>
                  <a:pt x="160569" y="852638"/>
                </a:cubicBezTo>
                <a:cubicBezTo>
                  <a:pt x="209114" y="819030"/>
                  <a:pt x="261392" y="794136"/>
                  <a:pt x="317405" y="776709"/>
                </a:cubicBezTo>
                <a:cubicBezTo>
                  <a:pt x="297489" y="700781"/>
                  <a:pt x="286287" y="612405"/>
                  <a:pt x="286287" y="516562"/>
                </a:cubicBezTo>
                <a:close/>
                <a:moveTo>
                  <a:pt x="515316" y="511583"/>
                </a:moveTo>
                <a:cubicBezTo>
                  <a:pt x="440632" y="511583"/>
                  <a:pt x="373417" y="514072"/>
                  <a:pt x="313670" y="515317"/>
                </a:cubicBezTo>
                <a:lnTo>
                  <a:pt x="313670" y="516562"/>
                </a:lnTo>
                <a:cubicBezTo>
                  <a:pt x="313670" y="608671"/>
                  <a:pt x="324873" y="695802"/>
                  <a:pt x="343544" y="769241"/>
                </a:cubicBezTo>
                <a:cubicBezTo>
                  <a:pt x="398312" y="754304"/>
                  <a:pt x="456814" y="746836"/>
                  <a:pt x="515316" y="746836"/>
                </a:cubicBezTo>
                <a:cubicBezTo>
                  <a:pt x="575063" y="746836"/>
                  <a:pt x="632320" y="754304"/>
                  <a:pt x="687088" y="769241"/>
                </a:cubicBezTo>
                <a:cubicBezTo>
                  <a:pt x="705759" y="695802"/>
                  <a:pt x="718206" y="608671"/>
                  <a:pt x="718206" y="516562"/>
                </a:cubicBezTo>
                <a:lnTo>
                  <a:pt x="718206" y="515317"/>
                </a:lnTo>
                <a:cubicBezTo>
                  <a:pt x="657214" y="514072"/>
                  <a:pt x="589999" y="511583"/>
                  <a:pt x="515316" y="511583"/>
                </a:cubicBezTo>
                <a:close/>
                <a:moveTo>
                  <a:pt x="343544" y="263882"/>
                </a:moveTo>
                <a:cubicBezTo>
                  <a:pt x="327362" y="331097"/>
                  <a:pt x="316160" y="407026"/>
                  <a:pt x="313670" y="487933"/>
                </a:cubicBezTo>
                <a:cubicBezTo>
                  <a:pt x="375907" y="486688"/>
                  <a:pt x="444366" y="485443"/>
                  <a:pt x="515316" y="485443"/>
                </a:cubicBezTo>
                <a:cubicBezTo>
                  <a:pt x="586265" y="485443"/>
                  <a:pt x="654725" y="486688"/>
                  <a:pt x="718206" y="487933"/>
                </a:cubicBezTo>
                <a:cubicBezTo>
                  <a:pt x="714472" y="407026"/>
                  <a:pt x="704514" y="329853"/>
                  <a:pt x="687088" y="263882"/>
                </a:cubicBezTo>
                <a:cubicBezTo>
                  <a:pt x="632320" y="278819"/>
                  <a:pt x="575063" y="286287"/>
                  <a:pt x="515316" y="286287"/>
                </a:cubicBezTo>
                <a:cubicBezTo>
                  <a:pt x="456814" y="286287"/>
                  <a:pt x="398312" y="278819"/>
                  <a:pt x="343544" y="263882"/>
                </a:cubicBezTo>
                <a:close/>
                <a:moveTo>
                  <a:pt x="744345" y="245211"/>
                </a:moveTo>
                <a:cubicBezTo>
                  <a:pt x="734387" y="248945"/>
                  <a:pt x="724430" y="252680"/>
                  <a:pt x="713227" y="255169"/>
                </a:cubicBezTo>
                <a:cubicBezTo>
                  <a:pt x="730653" y="324874"/>
                  <a:pt x="743100" y="403292"/>
                  <a:pt x="744345" y="489178"/>
                </a:cubicBezTo>
                <a:cubicBezTo>
                  <a:pt x="787910" y="491667"/>
                  <a:pt x="826497" y="494157"/>
                  <a:pt x="862594" y="495401"/>
                </a:cubicBezTo>
                <a:cubicBezTo>
                  <a:pt x="938523" y="501625"/>
                  <a:pt x="982088" y="509093"/>
                  <a:pt x="1004493" y="516562"/>
                </a:cubicBezTo>
                <a:lnTo>
                  <a:pt x="995240" y="421452"/>
                </a:lnTo>
                <a:lnTo>
                  <a:pt x="995002" y="419006"/>
                </a:lnTo>
                <a:cubicBezTo>
                  <a:pt x="988623" y="387110"/>
                  <a:pt x="978976" y="355992"/>
                  <a:pt x="965907" y="326118"/>
                </a:cubicBezTo>
                <a:cubicBezTo>
                  <a:pt x="937278" y="380886"/>
                  <a:pt x="908649" y="428186"/>
                  <a:pt x="896202" y="448102"/>
                </a:cubicBezTo>
                <a:cubicBezTo>
                  <a:pt x="891223" y="455570"/>
                  <a:pt x="883755" y="460549"/>
                  <a:pt x="873797" y="460549"/>
                </a:cubicBezTo>
                <a:cubicBezTo>
                  <a:pt x="870063" y="460549"/>
                  <a:pt x="866329" y="458059"/>
                  <a:pt x="862594" y="456815"/>
                </a:cubicBezTo>
                <a:cubicBezTo>
                  <a:pt x="861350" y="456815"/>
                  <a:pt x="861350" y="455570"/>
                  <a:pt x="860105" y="454325"/>
                </a:cubicBezTo>
                <a:cubicBezTo>
                  <a:pt x="858860" y="454325"/>
                  <a:pt x="857615" y="454325"/>
                  <a:pt x="856371" y="453081"/>
                </a:cubicBezTo>
                <a:cubicBezTo>
                  <a:pt x="855126" y="450591"/>
                  <a:pt x="853881" y="449346"/>
                  <a:pt x="852637" y="448102"/>
                </a:cubicBezTo>
                <a:cubicBezTo>
                  <a:pt x="835210" y="421962"/>
                  <a:pt x="784176" y="336076"/>
                  <a:pt x="750569" y="258903"/>
                </a:cubicBezTo>
                <a:cubicBezTo>
                  <a:pt x="748079" y="255169"/>
                  <a:pt x="746835" y="251435"/>
                  <a:pt x="745590" y="247701"/>
                </a:cubicBezTo>
                <a:cubicBezTo>
                  <a:pt x="745590" y="246456"/>
                  <a:pt x="744345" y="246456"/>
                  <a:pt x="744345" y="245211"/>
                </a:cubicBezTo>
                <a:close/>
                <a:moveTo>
                  <a:pt x="160569" y="180486"/>
                </a:moveTo>
                <a:cubicBezTo>
                  <a:pt x="78418" y="267616"/>
                  <a:pt x="27384" y="385865"/>
                  <a:pt x="27384" y="516562"/>
                </a:cubicBezTo>
                <a:cubicBezTo>
                  <a:pt x="49789" y="509093"/>
                  <a:pt x="92109" y="501625"/>
                  <a:pt x="169282" y="495401"/>
                </a:cubicBezTo>
                <a:cubicBezTo>
                  <a:pt x="204135" y="494157"/>
                  <a:pt x="243966" y="491667"/>
                  <a:pt x="287531" y="489178"/>
                </a:cubicBezTo>
                <a:cubicBezTo>
                  <a:pt x="288776" y="403292"/>
                  <a:pt x="299978" y="324874"/>
                  <a:pt x="317405" y="256414"/>
                </a:cubicBezTo>
                <a:cubicBezTo>
                  <a:pt x="261392" y="238988"/>
                  <a:pt x="209114" y="214093"/>
                  <a:pt x="160569" y="180486"/>
                </a:cubicBezTo>
                <a:close/>
                <a:moveTo>
                  <a:pt x="874240" y="111932"/>
                </a:moveTo>
                <a:cubicBezTo>
                  <a:pt x="850771" y="111932"/>
                  <a:pt x="831008" y="131696"/>
                  <a:pt x="831008" y="156402"/>
                </a:cubicBezTo>
                <a:cubicBezTo>
                  <a:pt x="831008" y="179873"/>
                  <a:pt x="850771" y="199638"/>
                  <a:pt x="874240" y="199638"/>
                </a:cubicBezTo>
                <a:cubicBezTo>
                  <a:pt x="898944" y="199638"/>
                  <a:pt x="918707" y="179873"/>
                  <a:pt x="918707" y="156402"/>
                </a:cubicBezTo>
                <a:cubicBezTo>
                  <a:pt x="918707" y="131696"/>
                  <a:pt x="898944" y="111932"/>
                  <a:pt x="874240" y="111932"/>
                </a:cubicBezTo>
                <a:close/>
                <a:moveTo>
                  <a:pt x="874240" y="85990"/>
                </a:moveTo>
                <a:cubicBezTo>
                  <a:pt x="913766" y="85990"/>
                  <a:pt x="944646" y="116873"/>
                  <a:pt x="944646" y="156402"/>
                </a:cubicBezTo>
                <a:cubicBezTo>
                  <a:pt x="944646" y="194696"/>
                  <a:pt x="913766" y="226814"/>
                  <a:pt x="874240" y="226814"/>
                </a:cubicBezTo>
                <a:cubicBezTo>
                  <a:pt x="835948" y="226814"/>
                  <a:pt x="805068" y="194696"/>
                  <a:pt x="805068" y="156402"/>
                </a:cubicBezTo>
                <a:cubicBezTo>
                  <a:pt x="805068" y="116873"/>
                  <a:pt x="835948" y="85990"/>
                  <a:pt x="874240" y="85990"/>
                </a:cubicBezTo>
                <a:close/>
                <a:moveTo>
                  <a:pt x="598712" y="34852"/>
                </a:moveTo>
                <a:cubicBezTo>
                  <a:pt x="643522" y="73439"/>
                  <a:pt x="680864" y="140654"/>
                  <a:pt x="707003" y="229030"/>
                </a:cubicBezTo>
                <a:cubicBezTo>
                  <a:pt x="715716" y="226540"/>
                  <a:pt x="725674" y="222806"/>
                  <a:pt x="734387" y="220317"/>
                </a:cubicBezTo>
                <a:cubicBezTo>
                  <a:pt x="734387" y="219072"/>
                  <a:pt x="734387" y="216583"/>
                  <a:pt x="733143" y="216583"/>
                </a:cubicBezTo>
                <a:cubicBezTo>
                  <a:pt x="730653" y="209114"/>
                  <a:pt x="728164" y="202891"/>
                  <a:pt x="726919" y="196667"/>
                </a:cubicBezTo>
                <a:cubicBezTo>
                  <a:pt x="723185" y="181730"/>
                  <a:pt x="720695" y="168038"/>
                  <a:pt x="720695" y="156836"/>
                </a:cubicBezTo>
                <a:cubicBezTo>
                  <a:pt x="720695" y="151857"/>
                  <a:pt x="720695" y="146878"/>
                  <a:pt x="720695" y="143144"/>
                </a:cubicBezTo>
                <a:cubicBezTo>
                  <a:pt x="720695" y="140654"/>
                  <a:pt x="720695" y="140654"/>
                  <a:pt x="720695" y="139410"/>
                </a:cubicBezTo>
                <a:cubicBezTo>
                  <a:pt x="721940" y="135675"/>
                  <a:pt x="723185" y="130696"/>
                  <a:pt x="723185" y="125718"/>
                </a:cubicBezTo>
                <a:cubicBezTo>
                  <a:pt x="723185" y="124473"/>
                  <a:pt x="723185" y="124473"/>
                  <a:pt x="723185" y="123228"/>
                </a:cubicBezTo>
                <a:cubicBezTo>
                  <a:pt x="724430" y="119494"/>
                  <a:pt x="725674" y="115760"/>
                  <a:pt x="726919" y="112026"/>
                </a:cubicBezTo>
                <a:cubicBezTo>
                  <a:pt x="726919" y="112026"/>
                  <a:pt x="726919" y="110781"/>
                  <a:pt x="726919" y="109536"/>
                </a:cubicBezTo>
                <a:cubicBezTo>
                  <a:pt x="728164" y="105802"/>
                  <a:pt x="730653" y="102068"/>
                  <a:pt x="731898" y="98334"/>
                </a:cubicBezTo>
                <a:cubicBezTo>
                  <a:pt x="733143" y="95844"/>
                  <a:pt x="733143" y="95844"/>
                  <a:pt x="733143" y="94599"/>
                </a:cubicBezTo>
                <a:cubicBezTo>
                  <a:pt x="734387" y="92110"/>
                  <a:pt x="736877" y="88376"/>
                  <a:pt x="738121" y="84641"/>
                </a:cubicBezTo>
                <a:cubicBezTo>
                  <a:pt x="739366" y="83396"/>
                  <a:pt x="739366" y="83396"/>
                  <a:pt x="739366" y="82152"/>
                </a:cubicBezTo>
                <a:cubicBezTo>
                  <a:pt x="695801" y="58502"/>
                  <a:pt x="648501" y="43565"/>
                  <a:pt x="598712" y="34852"/>
                </a:cubicBezTo>
                <a:close/>
                <a:moveTo>
                  <a:pt x="431919" y="34852"/>
                </a:moveTo>
                <a:cubicBezTo>
                  <a:pt x="334831" y="51034"/>
                  <a:pt x="248945" y="97089"/>
                  <a:pt x="180485" y="161815"/>
                </a:cubicBezTo>
                <a:cubicBezTo>
                  <a:pt x="225295" y="190443"/>
                  <a:pt x="272595" y="214093"/>
                  <a:pt x="324873" y="230275"/>
                </a:cubicBezTo>
                <a:cubicBezTo>
                  <a:pt x="349767" y="141899"/>
                  <a:pt x="388354" y="73439"/>
                  <a:pt x="431919" y="34852"/>
                </a:cubicBezTo>
                <a:close/>
                <a:moveTo>
                  <a:pt x="873797" y="29873"/>
                </a:moveTo>
                <a:cubicBezTo>
                  <a:pt x="831476" y="29873"/>
                  <a:pt x="791645" y="51034"/>
                  <a:pt x="769240" y="84641"/>
                </a:cubicBezTo>
                <a:cubicBezTo>
                  <a:pt x="767995" y="85886"/>
                  <a:pt x="767995" y="85886"/>
                  <a:pt x="767995" y="87131"/>
                </a:cubicBezTo>
                <a:cubicBezTo>
                  <a:pt x="766750" y="89621"/>
                  <a:pt x="764261" y="92110"/>
                  <a:pt x="763016" y="94599"/>
                </a:cubicBezTo>
                <a:cubicBezTo>
                  <a:pt x="763016" y="95844"/>
                  <a:pt x="763016" y="97089"/>
                  <a:pt x="761771" y="98334"/>
                </a:cubicBezTo>
                <a:cubicBezTo>
                  <a:pt x="760527" y="99578"/>
                  <a:pt x="759282" y="102068"/>
                  <a:pt x="758037" y="104557"/>
                </a:cubicBezTo>
                <a:cubicBezTo>
                  <a:pt x="758037" y="105802"/>
                  <a:pt x="756792" y="107047"/>
                  <a:pt x="756792" y="108291"/>
                </a:cubicBezTo>
                <a:cubicBezTo>
                  <a:pt x="754303" y="115760"/>
                  <a:pt x="751813" y="121983"/>
                  <a:pt x="750569" y="129452"/>
                </a:cubicBezTo>
                <a:cubicBezTo>
                  <a:pt x="750569" y="130696"/>
                  <a:pt x="749324" y="131941"/>
                  <a:pt x="749324" y="133186"/>
                </a:cubicBezTo>
                <a:cubicBezTo>
                  <a:pt x="748079" y="135675"/>
                  <a:pt x="748079" y="138165"/>
                  <a:pt x="748079" y="140654"/>
                </a:cubicBezTo>
                <a:cubicBezTo>
                  <a:pt x="748079" y="143144"/>
                  <a:pt x="748079" y="143144"/>
                  <a:pt x="748079" y="144388"/>
                </a:cubicBezTo>
                <a:cubicBezTo>
                  <a:pt x="746835" y="149367"/>
                  <a:pt x="746835" y="153102"/>
                  <a:pt x="746835" y="156836"/>
                </a:cubicBezTo>
                <a:cubicBezTo>
                  <a:pt x="746835" y="211604"/>
                  <a:pt x="831476" y="364705"/>
                  <a:pt x="873797" y="431920"/>
                </a:cubicBezTo>
                <a:cubicBezTo>
                  <a:pt x="891223" y="405781"/>
                  <a:pt x="923586" y="351013"/>
                  <a:pt x="952215" y="293756"/>
                </a:cubicBezTo>
                <a:cubicBezTo>
                  <a:pt x="979599" y="238988"/>
                  <a:pt x="1000759" y="184220"/>
                  <a:pt x="1000759" y="156836"/>
                </a:cubicBezTo>
                <a:cubicBezTo>
                  <a:pt x="1000759" y="85886"/>
                  <a:pt x="944746" y="29873"/>
                  <a:pt x="873797" y="29873"/>
                </a:cubicBezTo>
                <a:close/>
                <a:moveTo>
                  <a:pt x="515316" y="27384"/>
                </a:moveTo>
                <a:cubicBezTo>
                  <a:pt x="448101" y="27384"/>
                  <a:pt x="388354" y="112026"/>
                  <a:pt x="351012" y="237743"/>
                </a:cubicBezTo>
                <a:cubicBezTo>
                  <a:pt x="404535" y="251435"/>
                  <a:pt x="458058" y="258903"/>
                  <a:pt x="515316" y="258903"/>
                </a:cubicBezTo>
                <a:cubicBezTo>
                  <a:pt x="571328" y="258903"/>
                  <a:pt x="627341" y="251435"/>
                  <a:pt x="679619" y="237743"/>
                </a:cubicBezTo>
                <a:cubicBezTo>
                  <a:pt x="642278" y="112026"/>
                  <a:pt x="582531" y="27384"/>
                  <a:pt x="515316" y="27384"/>
                </a:cubicBezTo>
                <a:close/>
                <a:moveTo>
                  <a:pt x="515316" y="0"/>
                </a:moveTo>
                <a:cubicBezTo>
                  <a:pt x="598712" y="0"/>
                  <a:pt x="682109" y="21160"/>
                  <a:pt x="754303" y="59747"/>
                </a:cubicBezTo>
                <a:cubicBezTo>
                  <a:pt x="782932" y="24894"/>
                  <a:pt x="826497" y="2489"/>
                  <a:pt x="873797" y="2489"/>
                </a:cubicBezTo>
                <a:cubicBezTo>
                  <a:pt x="959683" y="2489"/>
                  <a:pt x="1028143" y="70949"/>
                  <a:pt x="1028143" y="156836"/>
                </a:cubicBezTo>
                <a:cubicBezTo>
                  <a:pt x="1028143" y="187954"/>
                  <a:pt x="1006982" y="242722"/>
                  <a:pt x="982088" y="295000"/>
                </a:cubicBezTo>
                <a:cubicBezTo>
                  <a:pt x="1014451" y="364705"/>
                  <a:pt x="1030632" y="438144"/>
                  <a:pt x="1030632" y="516562"/>
                </a:cubicBezTo>
                <a:cubicBezTo>
                  <a:pt x="1030632" y="522785"/>
                  <a:pt x="1030632" y="530254"/>
                  <a:pt x="1030632" y="536477"/>
                </a:cubicBezTo>
                <a:cubicBezTo>
                  <a:pt x="1030632" y="538967"/>
                  <a:pt x="1030632" y="540211"/>
                  <a:pt x="1030632" y="541456"/>
                </a:cubicBezTo>
                <a:cubicBezTo>
                  <a:pt x="1016940" y="815296"/>
                  <a:pt x="791645" y="1031878"/>
                  <a:pt x="515316" y="1031878"/>
                </a:cubicBezTo>
                <a:cubicBezTo>
                  <a:pt x="238987" y="1031878"/>
                  <a:pt x="13692" y="815296"/>
                  <a:pt x="0" y="541456"/>
                </a:cubicBezTo>
                <a:cubicBezTo>
                  <a:pt x="0" y="540211"/>
                  <a:pt x="0" y="538967"/>
                  <a:pt x="0" y="536477"/>
                </a:cubicBezTo>
                <a:cubicBezTo>
                  <a:pt x="0" y="530254"/>
                  <a:pt x="0" y="522785"/>
                  <a:pt x="0" y="516562"/>
                </a:cubicBezTo>
                <a:cubicBezTo>
                  <a:pt x="0" y="231519"/>
                  <a:pt x="231519" y="0"/>
                  <a:pt x="515316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BDF322-8C12-03B8-943A-67243B7E2681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223559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person&#10;&#10;Description automatically generated">
            <a:extLst>
              <a:ext uri="{FF2B5EF4-FFF2-40B4-BE49-F238E27FC236}">
                <a16:creationId xmlns:a16="http://schemas.microsoft.com/office/drawing/2014/main" id="{17CA82BE-0F40-2BE8-630B-3C15A6E9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28" y="1041658"/>
            <a:ext cx="2507534" cy="3761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DC3C2F-42CD-45F5-855E-594C9CB8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64" y="0"/>
            <a:ext cx="8680072" cy="37871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A99D1B-3D7A-FE33-A0E4-57CC31FBE89A}"/>
              </a:ext>
            </a:extLst>
          </p:cNvPr>
          <p:cNvSpPr txBox="1">
            <a:spLocks/>
          </p:cNvSpPr>
          <p:nvPr/>
        </p:nvSpPr>
        <p:spPr>
          <a:xfrm>
            <a:off x="4768084" y="1736498"/>
            <a:ext cx="4015631" cy="1670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Proven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easy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efficient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available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results in lower lifetime cost and emissions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29F3D-4FC2-B026-B0FF-78B18C6F2A61}"/>
              </a:ext>
            </a:extLst>
          </p:cNvPr>
          <p:cNvSpPr txBox="1"/>
          <p:nvPr/>
        </p:nvSpPr>
        <p:spPr>
          <a:xfrm>
            <a:off x="4276047" y="969965"/>
            <a:ext cx="4867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Montserrat Bold" panose="00000800000000000000" pitchFamily="2" charset="0"/>
              </a:rPr>
              <a:t>R-32</a:t>
            </a:r>
            <a:r>
              <a:rPr lang="en-US" sz="1800" dirty="0">
                <a:solidFill>
                  <a:schemeClr val="tx2"/>
                </a:solidFill>
                <a:latin typeface="Montserrat Regular" panose="00000500000000000000" pitchFamily="2" charset="0"/>
              </a:rPr>
              <a:t>: </a:t>
            </a:r>
            <a:r>
              <a:rPr lang="en-US" sz="1800" dirty="0"/>
              <a:t>An IDEAL Solution to </a:t>
            </a:r>
            <a:r>
              <a:rPr lang="en-US" dirty="0"/>
              <a:t>Replace</a:t>
            </a:r>
            <a:r>
              <a:rPr lang="en-US" sz="1800" dirty="0"/>
              <a:t> R-410A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F339A20-F590-BAAF-EE15-E689487D3403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186303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DBB64E-3232-48FD-A7F0-76A6CEED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610" y="684453"/>
            <a:ext cx="2547248" cy="937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D05740-14F6-4E1C-99D8-471E9F19F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181" y="1845786"/>
            <a:ext cx="1664105" cy="737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F64C2-064C-C64C-B39C-E1A8A8A9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Where Can I Go for Information?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A98F1096-A557-70F6-E6CB-A4823A4FA27A}"/>
              </a:ext>
            </a:extLst>
          </p:cNvPr>
          <p:cNvSpPr txBox="1">
            <a:spLocks/>
          </p:cNvSpPr>
          <p:nvPr/>
        </p:nvSpPr>
        <p:spPr>
          <a:xfrm>
            <a:off x="345166" y="784465"/>
            <a:ext cx="8680450" cy="3446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741363" algn="l"/>
              </a:tabLst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8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stem Font Regular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b="1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741363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General Guidance: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https://www.daikinapplied.com/training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https://www.ahrinet.org/saferefrigerant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https://www.escogroup.org/training/lowgwprefrigerant.html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https://www.acca.org/education/a2l-refrigerants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https://www.rses.org/training/lowgwpa2l.aspx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https://www.r32reasons.com/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https://www.ashrae.org/technical-resources/bookstore/ashrae-refrigeration-resources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10"/>
              </a:rPr>
              <a:t>https://www.achrnews.com/articles/153195-understanding-a2l-refrigerants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11"/>
              </a:rPr>
              <a:t>https://www.esmagazine.com/articles/99996-a2l-refrigerants-safely-addressing-refrigerant-flammability-concerns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B9506-3D85-7FF4-DEC1-7596D6635956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9757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64C2-064C-C64C-B39C-E1A8A8A9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Where Can I Go for Information?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31C631-6E1C-400A-8F52-B7F0B81D28D6}"/>
              </a:ext>
            </a:extLst>
          </p:cNvPr>
          <p:cNvSpPr/>
          <p:nvPr/>
        </p:nvSpPr>
        <p:spPr>
          <a:xfrm>
            <a:off x="221884" y="805623"/>
            <a:ext cx="8327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A6AC7F3-4EE0-BC87-2CE0-DEFCB8B0659F}"/>
              </a:ext>
            </a:extLst>
          </p:cNvPr>
          <p:cNvSpPr txBox="1">
            <a:spLocks/>
          </p:cNvSpPr>
          <p:nvPr/>
        </p:nvSpPr>
        <p:spPr>
          <a:xfrm>
            <a:off x="242047" y="502930"/>
            <a:ext cx="8680450" cy="4304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741363" algn="l"/>
              </a:tabLst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68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stem Font Regular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b="1" kern="1200">
                <a:solidFill>
                  <a:srgbClr val="0097E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741363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Building Codes: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  <a:hlinkClick r:id="rId3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sng" strike="noStrike" kern="1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https://www.iccsafe.org/products-and-services/i-codes/a2l-refrigerants-transition/</a:t>
            </a:r>
            <a:endParaRPr kumimoji="0" lang="en-US" sz="1200" b="0" i="0" u="sng" strike="noStrike" kern="1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endParaRPr kumimoji="0" lang="en-US" sz="1200" b="0" i="0" u="sng" strike="noStrike" kern="1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https://www.ahrinet.org/a2l-refrigerant-building-code-map?state=OH#map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endParaRPr kumimoji="0" lang="en-US" sz="1200" b="0" i="0" u="sng" strike="noStrike" kern="1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sng" strike="noStrike" kern="1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https://www.ashrae.org/technical-resources/standards-and-guidelines/read-only-versions-of-ashrae-standards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https://www.iapmo.org/media/31999/2024-umc-code-changes-randy-young.pdf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4"/>
              </a:rPr>
              <a:t>https://www.iccsafe.org/products-and-services/i-codes/a2l-refrigerants-transition/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741363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Presentations and Podcasts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  <a:hlinkClick r:id="rId3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3"/>
              </a:rPr>
              <a:t>https://www.ashrae.org/news/ashraejournal/ashrae-journal-podcast-episode-37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741363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AHRI Webcast Series</a:t>
            </a:r>
          </a:p>
          <a:p>
            <a:pPr marL="342900" marR="0" lvl="2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7E0"/>
              </a:buClr>
              <a:buSzTx/>
              <a:buFont typeface="System Font Regular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7"/>
              </a:rPr>
              <a:t>An Introduction to A2L Refrigerants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342900" marR="0" lvl="2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7E0"/>
              </a:buClr>
              <a:buSzTx/>
              <a:buFont typeface="System Font Regular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8"/>
              </a:rPr>
              <a:t>A2L Refrigerants Webinar Series Part 2 - Updates to Standards and Model Codes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342900" marR="0" lvl="2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7E0"/>
              </a:buClr>
              <a:buSzTx/>
              <a:buFont typeface="System Font Regular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  <a:hlinkClick r:id="rId9"/>
              </a:rPr>
              <a:t>A2L Refrigerants Webinar Series Part 3: State and Local Codes and Available Resources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  <a:p>
            <a:pPr marL="342900" marR="0" lvl="2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7E0"/>
              </a:buClr>
              <a:buSzTx/>
              <a:buFont typeface="System Font Regular"/>
              <a:buChar char="−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5F7144-786E-BE7D-D1DD-349B87AE68BE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1709191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2DE01-4654-D24A-8BB1-D9AC4FBCC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95" y="1191897"/>
            <a:ext cx="9147367" cy="2764594"/>
          </a:xfrm>
        </p:spPr>
        <p:txBody>
          <a:bodyPr/>
          <a:lstStyle/>
          <a:p>
            <a:r>
              <a:rPr lang="en-US" dirty="0"/>
              <a:t>Thank you for your time and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9BE21-CE06-C64B-8086-4CB5D22ADB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0695" y="2001792"/>
            <a:ext cx="9154695" cy="357605"/>
          </a:xfrm>
        </p:spPr>
        <p:txBody>
          <a:bodyPr/>
          <a:lstStyle/>
          <a:p>
            <a:r>
              <a:rPr lang="en-US"/>
              <a:t>For more information, contact: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BBA45-B599-D344-A5BA-126F0B35C8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7327" y="2227960"/>
            <a:ext cx="9144000" cy="682059"/>
          </a:xfrm>
        </p:spPr>
        <p:txBody>
          <a:bodyPr vert="horz" lIns="27432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A4492-D637-9A38-9DE7-A1D85EDC2AB5}"/>
              </a:ext>
            </a:extLst>
          </p:cNvPr>
          <p:cNvSpPr txBox="1"/>
          <p:nvPr/>
        </p:nvSpPr>
        <p:spPr>
          <a:xfrm>
            <a:off x="1254578" y="4385706"/>
            <a:ext cx="827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https://www.daikinapplied.com/decarbonization/refrigerants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2285046-D412-A9FC-1449-CFA23BADDF26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254158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34D401C4-C034-0019-F1DC-1F2059EC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84" y="8082"/>
            <a:ext cx="8680072" cy="378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R-410A Replacements: R-32 and R-454B</a:t>
            </a:r>
            <a:endParaRPr lang="en-US" sz="1600" kern="1200" dirty="0">
              <a:solidFill>
                <a:schemeClr val="bg1"/>
              </a:solidFill>
              <a:latin typeface="Montserrat Regular" panose="000005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D9A440-57D7-4382-BC34-07CA878CB43B}"/>
              </a:ext>
            </a:extLst>
          </p:cNvPr>
          <p:cNvGraphicFramePr>
            <a:graphicFrameLocks noGrp="1"/>
          </p:cNvGraphicFramePr>
          <p:nvPr/>
        </p:nvGraphicFramePr>
        <p:xfrm>
          <a:off x="209551" y="1186841"/>
          <a:ext cx="8583612" cy="1841223"/>
        </p:xfrm>
        <a:graphic>
          <a:graphicData uri="http://schemas.openxmlformats.org/drawingml/2006/table">
            <a:tbl>
              <a:tblPr firstRow="1" bandRow="1"/>
              <a:tblGrid>
                <a:gridCol w="876902">
                  <a:extLst>
                    <a:ext uri="{9D8B030D-6E8A-4147-A177-3AD203B41FA5}">
                      <a16:colId xmlns:a16="http://schemas.microsoft.com/office/drawing/2014/main" val="4090547280"/>
                    </a:ext>
                  </a:extLst>
                </a:gridCol>
                <a:gridCol w="1630417">
                  <a:extLst>
                    <a:ext uri="{9D8B030D-6E8A-4147-A177-3AD203B41FA5}">
                      <a16:colId xmlns:a16="http://schemas.microsoft.com/office/drawing/2014/main" val="3482693770"/>
                    </a:ext>
                  </a:extLst>
                </a:gridCol>
                <a:gridCol w="972041">
                  <a:extLst>
                    <a:ext uri="{9D8B030D-6E8A-4147-A177-3AD203B41FA5}">
                      <a16:colId xmlns:a16="http://schemas.microsoft.com/office/drawing/2014/main" val="842737710"/>
                    </a:ext>
                  </a:extLst>
                </a:gridCol>
                <a:gridCol w="572322">
                  <a:extLst>
                    <a:ext uri="{9D8B030D-6E8A-4147-A177-3AD203B41FA5}">
                      <a16:colId xmlns:a16="http://schemas.microsoft.com/office/drawing/2014/main" val="2772741485"/>
                    </a:ext>
                  </a:extLst>
                </a:gridCol>
                <a:gridCol w="672252">
                  <a:extLst>
                    <a:ext uri="{9D8B030D-6E8A-4147-A177-3AD203B41FA5}">
                      <a16:colId xmlns:a16="http://schemas.microsoft.com/office/drawing/2014/main" val="2340067938"/>
                    </a:ext>
                  </a:extLst>
                </a:gridCol>
                <a:gridCol w="572323">
                  <a:extLst>
                    <a:ext uri="{9D8B030D-6E8A-4147-A177-3AD203B41FA5}">
                      <a16:colId xmlns:a16="http://schemas.microsoft.com/office/drawing/2014/main" val="968409755"/>
                    </a:ext>
                  </a:extLst>
                </a:gridCol>
                <a:gridCol w="720416">
                  <a:extLst>
                    <a:ext uri="{9D8B030D-6E8A-4147-A177-3AD203B41FA5}">
                      <a16:colId xmlns:a16="http://schemas.microsoft.com/office/drawing/2014/main" val="308319848"/>
                    </a:ext>
                  </a:extLst>
                </a:gridCol>
                <a:gridCol w="774135">
                  <a:extLst>
                    <a:ext uri="{9D8B030D-6E8A-4147-A177-3AD203B41FA5}">
                      <a16:colId xmlns:a16="http://schemas.microsoft.com/office/drawing/2014/main" val="154457654"/>
                    </a:ext>
                  </a:extLst>
                </a:gridCol>
                <a:gridCol w="767487">
                  <a:extLst>
                    <a:ext uri="{9D8B030D-6E8A-4147-A177-3AD203B41FA5}">
                      <a16:colId xmlns:a16="http://schemas.microsoft.com/office/drawing/2014/main" val="5265437"/>
                    </a:ext>
                  </a:extLst>
                </a:gridCol>
                <a:gridCol w="599576">
                  <a:extLst>
                    <a:ext uri="{9D8B030D-6E8A-4147-A177-3AD203B41FA5}">
                      <a16:colId xmlns:a16="http://schemas.microsoft.com/office/drawing/2014/main" val="1363079284"/>
                    </a:ext>
                  </a:extLst>
                </a:gridCol>
                <a:gridCol w="425741">
                  <a:extLst>
                    <a:ext uri="{9D8B030D-6E8A-4147-A177-3AD203B41FA5}">
                      <a16:colId xmlns:a16="http://schemas.microsoft.com/office/drawing/2014/main" val="333323973"/>
                    </a:ext>
                  </a:extLst>
                </a:gridCol>
              </a:tblGrid>
              <a:tr h="43931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Refrigerant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Composition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ASHRAE 34 Classification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RCL</a:t>
                      </a:r>
                      <a:b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(g/m</a:t>
                      </a:r>
                      <a:r>
                        <a:rPr lang="en-US" sz="13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GWP</a:t>
                      </a:r>
                      <a:r>
                        <a:rPr lang="en-US" sz="13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(AR4)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Glide (K)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Stability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LCCP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000384"/>
                  </a:ext>
                </a:extLst>
              </a:tr>
              <a:tr h="43931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R-410A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50% </a:t>
                      </a:r>
                      <a:r>
                        <a:rPr lang="en-US" sz="1300" b="1" i="0" u="none" strike="noStrike" dirty="0">
                          <a:solidFill>
                            <a:srgbClr val="15BBDA"/>
                          </a:solidFill>
                          <a:effectLst/>
                          <a:latin typeface="Calibri" panose="020F0502020204030204" pitchFamily="34" charset="0"/>
                        </a:rPr>
                        <a:t>R-32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b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50% R-125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2088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0.5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43640"/>
                  </a:ext>
                </a:extLst>
              </a:tr>
              <a:tr h="1522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R-32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Pure 100% </a:t>
                      </a:r>
                      <a:r>
                        <a:rPr lang="en-US" sz="1300" b="1" i="0" u="none" strike="noStrike" dirty="0">
                          <a:solidFill>
                            <a:srgbClr val="15BBDA"/>
                          </a:solidFill>
                          <a:effectLst/>
                          <a:latin typeface="Calibri" panose="020F0502020204030204" pitchFamily="34" charset="0"/>
                        </a:rPr>
                        <a:t>R-32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A2L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52743"/>
                  </a:ext>
                </a:extLst>
              </a:tr>
              <a:tr h="43931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R-454B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68.9% </a:t>
                      </a:r>
                      <a:r>
                        <a:rPr lang="en-US" sz="1300" b="1" i="0" u="none" strike="noStrike" dirty="0">
                          <a:solidFill>
                            <a:srgbClr val="15BBDA"/>
                          </a:solidFill>
                          <a:effectLst/>
                          <a:latin typeface="Calibri" panose="020F0502020204030204" pitchFamily="34" charset="0"/>
                        </a:rPr>
                        <a:t>R-32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b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31.1% R-1234yf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A2L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24" marR="5124" marT="5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3278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85F206C-1728-4505-A90A-C0298811AC98}"/>
              </a:ext>
            </a:extLst>
          </p:cNvPr>
          <p:cNvSpPr txBox="1"/>
          <p:nvPr/>
        </p:nvSpPr>
        <p:spPr>
          <a:xfrm>
            <a:off x="514116" y="3279550"/>
            <a:ext cx="50011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Calibri"/>
              </a:rPr>
              <a:t>R-32 is the superior long-term choice: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Calibri"/>
              </a:rPr>
              <a:t>All options contain R-32 in some percentage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Calibri"/>
              </a:rPr>
              <a:t>Best in class for efficiency, ozone protection, environmental impact and value, 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ea typeface="+mn-ea"/>
                <a:cs typeface="Calibri"/>
              </a:rPr>
              <a:t>Equal on safety to the other blend, R-454B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0A805-7C37-4CA4-909B-1732FC09E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358" y="3181774"/>
            <a:ext cx="1834804" cy="698973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6D9FF3-B0A8-D467-6208-6BCE204077F9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302675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9B993C8-82D3-FC3C-BFD9-8965145F9529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6" name="Picture 5" descr="A blue orange and white rectangular sign with white text&#10;&#10;Description automatically generated">
              <a:extLst>
                <a:ext uri="{FF2B5EF4-FFF2-40B4-BE49-F238E27FC236}">
                  <a16:creationId xmlns:a16="http://schemas.microsoft.com/office/drawing/2014/main" id="{3163CC28-5B0C-DF71-8BFE-FAF324442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F5A551-1DBC-DCEE-19A8-B10ACCCFE044}"/>
                </a:ext>
              </a:extLst>
            </p:cNvPr>
            <p:cNvSpPr/>
            <p:nvPr/>
          </p:nvSpPr>
          <p:spPr>
            <a:xfrm>
              <a:off x="3948223" y="4153786"/>
              <a:ext cx="70884" cy="56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1C495BD-C9AE-0774-7F86-1E57EE453F35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154981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10308">
            <a:extLst>
              <a:ext uri="{FF2B5EF4-FFF2-40B4-BE49-F238E27FC236}">
                <a16:creationId xmlns:a16="http://schemas.microsoft.com/office/drawing/2014/main" id="{102B8804-AD43-1D46-8C6F-5FDA53957944}"/>
              </a:ext>
            </a:extLst>
          </p:cNvPr>
          <p:cNvSpPr/>
          <p:nvPr/>
        </p:nvSpPr>
        <p:spPr>
          <a:xfrm>
            <a:off x="1188460" y="923192"/>
            <a:ext cx="3081516" cy="1832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465" extrusionOk="0">
                <a:moveTo>
                  <a:pt x="13469" y="3580"/>
                </a:moveTo>
                <a:cubicBezTo>
                  <a:pt x="13690" y="3383"/>
                  <a:pt x="13241" y="3198"/>
                  <a:pt x="13219" y="3654"/>
                </a:cubicBezTo>
                <a:cubicBezTo>
                  <a:pt x="13301" y="3647"/>
                  <a:pt x="13395" y="3646"/>
                  <a:pt x="13469" y="3580"/>
                </a:cubicBezTo>
                <a:cubicBezTo>
                  <a:pt x="13488" y="3563"/>
                  <a:pt x="13429" y="3616"/>
                  <a:pt x="13469" y="3580"/>
                </a:cubicBezTo>
                <a:close/>
                <a:moveTo>
                  <a:pt x="11812" y="960"/>
                </a:moveTo>
                <a:cubicBezTo>
                  <a:pt x="11873" y="975"/>
                  <a:pt x="12398" y="1247"/>
                  <a:pt x="12369" y="928"/>
                </a:cubicBezTo>
                <a:cubicBezTo>
                  <a:pt x="12352" y="748"/>
                  <a:pt x="11916" y="805"/>
                  <a:pt x="11875" y="809"/>
                </a:cubicBezTo>
                <a:cubicBezTo>
                  <a:pt x="11884" y="836"/>
                  <a:pt x="11971" y="855"/>
                  <a:pt x="11950" y="900"/>
                </a:cubicBezTo>
                <a:cubicBezTo>
                  <a:pt x="11906" y="934"/>
                  <a:pt x="11860" y="954"/>
                  <a:pt x="11812" y="960"/>
                </a:cubicBezTo>
                <a:cubicBezTo>
                  <a:pt x="11855" y="970"/>
                  <a:pt x="11846" y="935"/>
                  <a:pt x="11812" y="960"/>
                </a:cubicBezTo>
                <a:close/>
                <a:moveTo>
                  <a:pt x="11540" y="1517"/>
                </a:moveTo>
                <a:cubicBezTo>
                  <a:pt x="11523" y="1533"/>
                  <a:pt x="11515" y="1556"/>
                  <a:pt x="11513" y="1586"/>
                </a:cubicBezTo>
                <a:cubicBezTo>
                  <a:pt x="11538" y="1636"/>
                  <a:pt x="11761" y="1589"/>
                  <a:pt x="11799" y="1596"/>
                </a:cubicBezTo>
                <a:cubicBezTo>
                  <a:pt x="11765" y="1635"/>
                  <a:pt x="11679" y="1642"/>
                  <a:pt x="11690" y="1736"/>
                </a:cubicBezTo>
                <a:cubicBezTo>
                  <a:pt x="11831" y="1761"/>
                  <a:pt x="11923" y="1736"/>
                  <a:pt x="12042" y="1625"/>
                </a:cubicBezTo>
                <a:cubicBezTo>
                  <a:pt x="12061" y="1607"/>
                  <a:pt x="12223" y="1391"/>
                  <a:pt x="12222" y="1391"/>
                </a:cubicBezTo>
                <a:cubicBezTo>
                  <a:pt x="12126" y="1354"/>
                  <a:pt x="11952" y="1272"/>
                  <a:pt x="11858" y="1369"/>
                </a:cubicBezTo>
                <a:cubicBezTo>
                  <a:pt x="11884" y="1388"/>
                  <a:pt x="11887" y="1414"/>
                  <a:pt x="11867" y="1446"/>
                </a:cubicBezTo>
                <a:cubicBezTo>
                  <a:pt x="11799" y="1500"/>
                  <a:pt x="11752" y="1289"/>
                  <a:pt x="11704" y="1540"/>
                </a:cubicBezTo>
                <a:cubicBezTo>
                  <a:pt x="11678" y="1531"/>
                  <a:pt x="11511" y="1089"/>
                  <a:pt x="11476" y="1479"/>
                </a:cubicBezTo>
                <a:cubicBezTo>
                  <a:pt x="11501" y="1477"/>
                  <a:pt x="11546" y="1464"/>
                  <a:pt x="11540" y="1517"/>
                </a:cubicBezTo>
                <a:cubicBezTo>
                  <a:pt x="11536" y="1546"/>
                  <a:pt x="11546" y="1464"/>
                  <a:pt x="11540" y="1517"/>
                </a:cubicBezTo>
                <a:close/>
                <a:moveTo>
                  <a:pt x="12343" y="1561"/>
                </a:moveTo>
                <a:cubicBezTo>
                  <a:pt x="12265" y="1570"/>
                  <a:pt x="12133" y="1594"/>
                  <a:pt x="12080" y="1710"/>
                </a:cubicBezTo>
                <a:cubicBezTo>
                  <a:pt x="12161" y="1774"/>
                  <a:pt x="12265" y="1833"/>
                  <a:pt x="12355" y="1780"/>
                </a:cubicBezTo>
                <a:cubicBezTo>
                  <a:pt x="12461" y="1718"/>
                  <a:pt x="12469" y="1547"/>
                  <a:pt x="12343" y="1561"/>
                </a:cubicBezTo>
                <a:cubicBezTo>
                  <a:pt x="12307" y="1565"/>
                  <a:pt x="12374" y="1558"/>
                  <a:pt x="12343" y="1561"/>
                </a:cubicBezTo>
                <a:close/>
                <a:moveTo>
                  <a:pt x="12410" y="1343"/>
                </a:moveTo>
                <a:cubicBezTo>
                  <a:pt x="12467" y="1514"/>
                  <a:pt x="12652" y="1308"/>
                  <a:pt x="12689" y="1408"/>
                </a:cubicBezTo>
                <a:cubicBezTo>
                  <a:pt x="12756" y="1588"/>
                  <a:pt x="12564" y="1588"/>
                  <a:pt x="12560" y="1740"/>
                </a:cubicBezTo>
                <a:cubicBezTo>
                  <a:pt x="12559" y="1806"/>
                  <a:pt x="12970" y="1815"/>
                  <a:pt x="12882" y="1823"/>
                </a:cubicBezTo>
                <a:cubicBezTo>
                  <a:pt x="13030" y="1809"/>
                  <a:pt x="13368" y="1722"/>
                  <a:pt x="13506" y="1791"/>
                </a:cubicBezTo>
                <a:cubicBezTo>
                  <a:pt x="13589" y="1831"/>
                  <a:pt x="13984" y="1801"/>
                  <a:pt x="13919" y="1685"/>
                </a:cubicBezTo>
                <a:cubicBezTo>
                  <a:pt x="13920" y="1684"/>
                  <a:pt x="14003" y="1641"/>
                  <a:pt x="13980" y="1596"/>
                </a:cubicBezTo>
                <a:cubicBezTo>
                  <a:pt x="13771" y="1178"/>
                  <a:pt x="13157" y="1950"/>
                  <a:pt x="12958" y="1442"/>
                </a:cubicBezTo>
                <a:cubicBezTo>
                  <a:pt x="12992" y="1431"/>
                  <a:pt x="13058" y="1449"/>
                  <a:pt x="13081" y="1404"/>
                </a:cubicBezTo>
                <a:cubicBezTo>
                  <a:pt x="12885" y="1396"/>
                  <a:pt x="12527" y="1042"/>
                  <a:pt x="12348" y="1306"/>
                </a:cubicBezTo>
                <a:cubicBezTo>
                  <a:pt x="12378" y="1305"/>
                  <a:pt x="12395" y="1296"/>
                  <a:pt x="12410" y="1343"/>
                </a:cubicBezTo>
                <a:cubicBezTo>
                  <a:pt x="12442" y="1437"/>
                  <a:pt x="12395" y="1296"/>
                  <a:pt x="12410" y="1343"/>
                </a:cubicBezTo>
                <a:close/>
                <a:moveTo>
                  <a:pt x="12979" y="817"/>
                </a:moveTo>
                <a:cubicBezTo>
                  <a:pt x="13039" y="880"/>
                  <a:pt x="13140" y="853"/>
                  <a:pt x="13207" y="852"/>
                </a:cubicBezTo>
                <a:cubicBezTo>
                  <a:pt x="13084" y="883"/>
                  <a:pt x="12938" y="1062"/>
                  <a:pt x="13163" y="1076"/>
                </a:cubicBezTo>
                <a:cubicBezTo>
                  <a:pt x="13377" y="1089"/>
                  <a:pt x="13572" y="1002"/>
                  <a:pt x="13782" y="958"/>
                </a:cubicBezTo>
                <a:cubicBezTo>
                  <a:pt x="13737" y="967"/>
                  <a:pt x="13584" y="986"/>
                  <a:pt x="13559" y="1099"/>
                </a:cubicBezTo>
                <a:cubicBezTo>
                  <a:pt x="13580" y="1003"/>
                  <a:pt x="13857" y="1306"/>
                  <a:pt x="13649" y="1256"/>
                </a:cubicBezTo>
                <a:cubicBezTo>
                  <a:pt x="13603" y="1244"/>
                  <a:pt x="13628" y="1137"/>
                  <a:pt x="13533" y="1140"/>
                </a:cubicBezTo>
                <a:cubicBezTo>
                  <a:pt x="13468" y="1141"/>
                  <a:pt x="13398" y="1300"/>
                  <a:pt x="13427" y="1300"/>
                </a:cubicBezTo>
                <a:cubicBezTo>
                  <a:pt x="13372" y="1300"/>
                  <a:pt x="13151" y="1319"/>
                  <a:pt x="13130" y="1438"/>
                </a:cubicBezTo>
                <a:cubicBezTo>
                  <a:pt x="13122" y="1478"/>
                  <a:pt x="13969" y="1488"/>
                  <a:pt x="13968" y="1499"/>
                </a:cubicBezTo>
                <a:cubicBezTo>
                  <a:pt x="13938" y="1648"/>
                  <a:pt x="14311" y="1463"/>
                  <a:pt x="14398" y="1368"/>
                </a:cubicBezTo>
                <a:cubicBezTo>
                  <a:pt x="14357" y="1353"/>
                  <a:pt x="14292" y="1384"/>
                  <a:pt x="14260" y="1341"/>
                </a:cubicBezTo>
                <a:cubicBezTo>
                  <a:pt x="14328" y="1202"/>
                  <a:pt x="14429" y="1318"/>
                  <a:pt x="14487" y="1150"/>
                </a:cubicBezTo>
                <a:cubicBezTo>
                  <a:pt x="14506" y="1095"/>
                  <a:pt x="14889" y="1042"/>
                  <a:pt x="14959" y="976"/>
                </a:cubicBezTo>
                <a:cubicBezTo>
                  <a:pt x="14946" y="967"/>
                  <a:pt x="14932" y="942"/>
                  <a:pt x="14913" y="938"/>
                </a:cubicBezTo>
                <a:cubicBezTo>
                  <a:pt x="15062" y="776"/>
                  <a:pt x="15306" y="784"/>
                  <a:pt x="15473" y="712"/>
                </a:cubicBezTo>
                <a:cubicBezTo>
                  <a:pt x="15689" y="619"/>
                  <a:pt x="15909" y="518"/>
                  <a:pt x="16130" y="463"/>
                </a:cubicBezTo>
                <a:cubicBezTo>
                  <a:pt x="16193" y="447"/>
                  <a:pt x="16764" y="265"/>
                  <a:pt x="16765" y="236"/>
                </a:cubicBezTo>
                <a:cubicBezTo>
                  <a:pt x="16780" y="-66"/>
                  <a:pt x="13963" y="274"/>
                  <a:pt x="13714" y="383"/>
                </a:cubicBezTo>
                <a:cubicBezTo>
                  <a:pt x="13768" y="359"/>
                  <a:pt x="13968" y="567"/>
                  <a:pt x="14046" y="575"/>
                </a:cubicBezTo>
                <a:cubicBezTo>
                  <a:pt x="14043" y="577"/>
                  <a:pt x="14036" y="582"/>
                  <a:pt x="14032" y="585"/>
                </a:cubicBezTo>
                <a:cubicBezTo>
                  <a:pt x="14084" y="583"/>
                  <a:pt x="14144" y="588"/>
                  <a:pt x="14191" y="615"/>
                </a:cubicBezTo>
                <a:cubicBezTo>
                  <a:pt x="14055" y="618"/>
                  <a:pt x="13967" y="761"/>
                  <a:pt x="13851" y="771"/>
                </a:cubicBezTo>
                <a:cubicBezTo>
                  <a:pt x="13991" y="759"/>
                  <a:pt x="13756" y="604"/>
                  <a:pt x="13742" y="599"/>
                </a:cubicBezTo>
                <a:cubicBezTo>
                  <a:pt x="13560" y="535"/>
                  <a:pt x="13514" y="377"/>
                  <a:pt x="13306" y="485"/>
                </a:cubicBezTo>
                <a:cubicBezTo>
                  <a:pt x="13258" y="510"/>
                  <a:pt x="12851" y="682"/>
                  <a:pt x="12979" y="817"/>
                </a:cubicBezTo>
                <a:cubicBezTo>
                  <a:pt x="13039" y="880"/>
                  <a:pt x="12960" y="797"/>
                  <a:pt x="12979" y="817"/>
                </a:cubicBezTo>
                <a:close/>
                <a:moveTo>
                  <a:pt x="9956" y="1618"/>
                </a:moveTo>
                <a:cubicBezTo>
                  <a:pt x="9927" y="1633"/>
                  <a:pt x="9879" y="1633"/>
                  <a:pt x="9868" y="1692"/>
                </a:cubicBezTo>
                <a:cubicBezTo>
                  <a:pt x="10060" y="1776"/>
                  <a:pt x="10254" y="1701"/>
                  <a:pt x="10449" y="1719"/>
                </a:cubicBezTo>
                <a:cubicBezTo>
                  <a:pt x="10414" y="1846"/>
                  <a:pt x="10163" y="1702"/>
                  <a:pt x="10102" y="1839"/>
                </a:cubicBezTo>
                <a:cubicBezTo>
                  <a:pt x="10212" y="2004"/>
                  <a:pt x="11297" y="1629"/>
                  <a:pt x="11264" y="1523"/>
                </a:cubicBezTo>
                <a:cubicBezTo>
                  <a:pt x="11241" y="1448"/>
                  <a:pt x="11154" y="1519"/>
                  <a:pt x="11121" y="1520"/>
                </a:cubicBezTo>
                <a:cubicBezTo>
                  <a:pt x="11011" y="1524"/>
                  <a:pt x="11109" y="1406"/>
                  <a:pt x="11112" y="1336"/>
                </a:cubicBezTo>
                <a:cubicBezTo>
                  <a:pt x="11026" y="1349"/>
                  <a:pt x="10944" y="1421"/>
                  <a:pt x="10859" y="1426"/>
                </a:cubicBezTo>
                <a:cubicBezTo>
                  <a:pt x="10881" y="1445"/>
                  <a:pt x="10896" y="1473"/>
                  <a:pt x="10905" y="1509"/>
                </a:cubicBezTo>
                <a:cubicBezTo>
                  <a:pt x="10875" y="1530"/>
                  <a:pt x="10842" y="1541"/>
                  <a:pt x="10809" y="1541"/>
                </a:cubicBezTo>
                <a:cubicBezTo>
                  <a:pt x="10841" y="1552"/>
                  <a:pt x="10868" y="1578"/>
                  <a:pt x="10889" y="1621"/>
                </a:cubicBezTo>
                <a:cubicBezTo>
                  <a:pt x="10849" y="1635"/>
                  <a:pt x="10644" y="1653"/>
                  <a:pt x="10590" y="1617"/>
                </a:cubicBezTo>
                <a:cubicBezTo>
                  <a:pt x="10607" y="1602"/>
                  <a:pt x="10622" y="1580"/>
                  <a:pt x="10634" y="1552"/>
                </a:cubicBezTo>
                <a:cubicBezTo>
                  <a:pt x="10580" y="1475"/>
                  <a:pt x="10519" y="1438"/>
                  <a:pt x="10450" y="1441"/>
                </a:cubicBezTo>
                <a:cubicBezTo>
                  <a:pt x="10531" y="1424"/>
                  <a:pt x="10345" y="1416"/>
                  <a:pt x="10317" y="1424"/>
                </a:cubicBezTo>
                <a:cubicBezTo>
                  <a:pt x="10190" y="1463"/>
                  <a:pt x="10078" y="1555"/>
                  <a:pt x="9956" y="1618"/>
                </a:cubicBezTo>
                <a:cubicBezTo>
                  <a:pt x="9927" y="1633"/>
                  <a:pt x="9966" y="1613"/>
                  <a:pt x="9956" y="1618"/>
                </a:cubicBezTo>
                <a:close/>
                <a:moveTo>
                  <a:pt x="9929" y="1543"/>
                </a:moveTo>
                <a:cubicBezTo>
                  <a:pt x="9974" y="1525"/>
                  <a:pt x="10014" y="1494"/>
                  <a:pt x="10050" y="1451"/>
                </a:cubicBezTo>
                <a:cubicBezTo>
                  <a:pt x="10045" y="1424"/>
                  <a:pt x="9794" y="1559"/>
                  <a:pt x="9801" y="1595"/>
                </a:cubicBezTo>
                <a:cubicBezTo>
                  <a:pt x="9845" y="1591"/>
                  <a:pt x="9888" y="1574"/>
                  <a:pt x="9929" y="1543"/>
                </a:cubicBezTo>
                <a:cubicBezTo>
                  <a:pt x="9998" y="1504"/>
                  <a:pt x="9860" y="1583"/>
                  <a:pt x="9929" y="1543"/>
                </a:cubicBezTo>
                <a:close/>
                <a:moveTo>
                  <a:pt x="8458" y="2722"/>
                </a:moveTo>
                <a:cubicBezTo>
                  <a:pt x="8713" y="2649"/>
                  <a:pt x="8960" y="2539"/>
                  <a:pt x="9190" y="2343"/>
                </a:cubicBezTo>
                <a:cubicBezTo>
                  <a:pt x="9189" y="2344"/>
                  <a:pt x="9188" y="2345"/>
                  <a:pt x="9187" y="2346"/>
                </a:cubicBezTo>
                <a:cubicBezTo>
                  <a:pt x="9193" y="2361"/>
                  <a:pt x="9203" y="2377"/>
                  <a:pt x="9208" y="2394"/>
                </a:cubicBezTo>
                <a:cubicBezTo>
                  <a:pt x="9114" y="2398"/>
                  <a:pt x="9036" y="2443"/>
                  <a:pt x="8963" y="2542"/>
                </a:cubicBezTo>
                <a:cubicBezTo>
                  <a:pt x="9074" y="2554"/>
                  <a:pt x="9184" y="2585"/>
                  <a:pt x="9297" y="2599"/>
                </a:cubicBezTo>
                <a:cubicBezTo>
                  <a:pt x="9255" y="2594"/>
                  <a:pt x="8938" y="2715"/>
                  <a:pt x="8936" y="2706"/>
                </a:cubicBezTo>
                <a:cubicBezTo>
                  <a:pt x="8936" y="2741"/>
                  <a:pt x="8942" y="2774"/>
                  <a:pt x="8956" y="2805"/>
                </a:cubicBezTo>
                <a:cubicBezTo>
                  <a:pt x="9103" y="2745"/>
                  <a:pt x="9448" y="2691"/>
                  <a:pt x="9582" y="2849"/>
                </a:cubicBezTo>
                <a:cubicBezTo>
                  <a:pt x="9551" y="2913"/>
                  <a:pt x="8856" y="2882"/>
                  <a:pt x="8862" y="2949"/>
                </a:cubicBezTo>
                <a:cubicBezTo>
                  <a:pt x="8874" y="3177"/>
                  <a:pt x="9180" y="3102"/>
                  <a:pt x="9149" y="3199"/>
                </a:cubicBezTo>
                <a:cubicBezTo>
                  <a:pt x="9065" y="3472"/>
                  <a:pt x="9738" y="3231"/>
                  <a:pt x="9834" y="3203"/>
                </a:cubicBezTo>
                <a:cubicBezTo>
                  <a:pt x="9865" y="3194"/>
                  <a:pt x="10026" y="3043"/>
                  <a:pt x="10058" y="3095"/>
                </a:cubicBezTo>
                <a:cubicBezTo>
                  <a:pt x="10131" y="3210"/>
                  <a:pt x="10234" y="3208"/>
                  <a:pt x="10328" y="3224"/>
                </a:cubicBezTo>
                <a:cubicBezTo>
                  <a:pt x="10400" y="3254"/>
                  <a:pt x="10469" y="3241"/>
                  <a:pt x="10535" y="3183"/>
                </a:cubicBezTo>
                <a:cubicBezTo>
                  <a:pt x="10533" y="3091"/>
                  <a:pt x="10553" y="3026"/>
                  <a:pt x="10596" y="2990"/>
                </a:cubicBezTo>
                <a:cubicBezTo>
                  <a:pt x="10666" y="2990"/>
                  <a:pt x="10750" y="3100"/>
                  <a:pt x="10786" y="2926"/>
                </a:cubicBezTo>
                <a:cubicBezTo>
                  <a:pt x="10764" y="2916"/>
                  <a:pt x="10516" y="2683"/>
                  <a:pt x="10523" y="2679"/>
                </a:cubicBezTo>
                <a:cubicBezTo>
                  <a:pt x="10641" y="2630"/>
                  <a:pt x="10784" y="2190"/>
                  <a:pt x="10609" y="2151"/>
                </a:cubicBezTo>
                <a:cubicBezTo>
                  <a:pt x="10498" y="2126"/>
                  <a:pt x="10454" y="2148"/>
                  <a:pt x="10396" y="2332"/>
                </a:cubicBezTo>
                <a:cubicBezTo>
                  <a:pt x="10338" y="2519"/>
                  <a:pt x="10278" y="2435"/>
                  <a:pt x="10222" y="2522"/>
                </a:cubicBezTo>
                <a:cubicBezTo>
                  <a:pt x="10476" y="2095"/>
                  <a:pt x="10069" y="2345"/>
                  <a:pt x="10009" y="2333"/>
                </a:cubicBezTo>
                <a:cubicBezTo>
                  <a:pt x="10021" y="2307"/>
                  <a:pt x="10032" y="2281"/>
                  <a:pt x="10044" y="2255"/>
                </a:cubicBezTo>
                <a:cubicBezTo>
                  <a:pt x="10057" y="2163"/>
                  <a:pt x="9691" y="2285"/>
                  <a:pt x="9691" y="2285"/>
                </a:cubicBezTo>
                <a:cubicBezTo>
                  <a:pt x="9712" y="2219"/>
                  <a:pt x="9831" y="2217"/>
                  <a:pt x="9823" y="2128"/>
                </a:cubicBezTo>
                <a:cubicBezTo>
                  <a:pt x="9715" y="2115"/>
                  <a:pt x="9720" y="1894"/>
                  <a:pt x="9581" y="1939"/>
                </a:cubicBezTo>
                <a:cubicBezTo>
                  <a:pt x="9442" y="1983"/>
                  <a:pt x="9346" y="1886"/>
                  <a:pt x="9211" y="1897"/>
                </a:cubicBezTo>
                <a:cubicBezTo>
                  <a:pt x="9072" y="1909"/>
                  <a:pt x="8936" y="1863"/>
                  <a:pt x="8874" y="2049"/>
                </a:cubicBezTo>
                <a:cubicBezTo>
                  <a:pt x="8829" y="2186"/>
                  <a:pt x="8709" y="2205"/>
                  <a:pt x="8630" y="2247"/>
                </a:cubicBezTo>
                <a:cubicBezTo>
                  <a:pt x="8639" y="2268"/>
                  <a:pt x="8634" y="2283"/>
                  <a:pt x="8637" y="2305"/>
                </a:cubicBezTo>
                <a:cubicBezTo>
                  <a:pt x="8541" y="2315"/>
                  <a:pt x="8399" y="2404"/>
                  <a:pt x="8326" y="2501"/>
                </a:cubicBezTo>
                <a:cubicBezTo>
                  <a:pt x="8414" y="2519"/>
                  <a:pt x="8476" y="2553"/>
                  <a:pt x="8458" y="2722"/>
                </a:cubicBezTo>
                <a:cubicBezTo>
                  <a:pt x="8561" y="2693"/>
                  <a:pt x="8476" y="2553"/>
                  <a:pt x="8458" y="2722"/>
                </a:cubicBezTo>
                <a:close/>
                <a:moveTo>
                  <a:pt x="10788" y="2920"/>
                </a:moveTo>
                <a:cubicBezTo>
                  <a:pt x="10788" y="2922"/>
                  <a:pt x="10787" y="2924"/>
                  <a:pt x="10786" y="2926"/>
                </a:cubicBezTo>
                <a:cubicBezTo>
                  <a:pt x="10787" y="2926"/>
                  <a:pt x="10788" y="2927"/>
                  <a:pt x="10788" y="2927"/>
                </a:cubicBezTo>
                <a:lnTo>
                  <a:pt x="10788" y="2920"/>
                </a:lnTo>
                <a:cubicBezTo>
                  <a:pt x="10788" y="2922"/>
                  <a:pt x="10788" y="2920"/>
                  <a:pt x="10788" y="2920"/>
                </a:cubicBezTo>
                <a:close/>
                <a:moveTo>
                  <a:pt x="14845" y="3703"/>
                </a:moveTo>
                <a:cubicBezTo>
                  <a:pt x="14830" y="3644"/>
                  <a:pt x="14818" y="3583"/>
                  <a:pt x="14809" y="3521"/>
                </a:cubicBezTo>
                <a:cubicBezTo>
                  <a:pt x="14759" y="3396"/>
                  <a:pt x="14636" y="3491"/>
                  <a:pt x="14569" y="3423"/>
                </a:cubicBezTo>
                <a:cubicBezTo>
                  <a:pt x="14417" y="3268"/>
                  <a:pt x="14634" y="3177"/>
                  <a:pt x="14687" y="3172"/>
                </a:cubicBezTo>
                <a:cubicBezTo>
                  <a:pt x="14685" y="3065"/>
                  <a:pt x="14562" y="3082"/>
                  <a:pt x="14562" y="3077"/>
                </a:cubicBezTo>
                <a:cubicBezTo>
                  <a:pt x="14566" y="2987"/>
                  <a:pt x="14661" y="3020"/>
                  <a:pt x="14691" y="3017"/>
                </a:cubicBezTo>
                <a:cubicBezTo>
                  <a:pt x="14715" y="2752"/>
                  <a:pt x="14458" y="2797"/>
                  <a:pt x="14398" y="2674"/>
                </a:cubicBezTo>
                <a:cubicBezTo>
                  <a:pt x="14297" y="2466"/>
                  <a:pt x="14274" y="2638"/>
                  <a:pt x="14138" y="2603"/>
                </a:cubicBezTo>
                <a:cubicBezTo>
                  <a:pt x="14105" y="2594"/>
                  <a:pt x="14091" y="2278"/>
                  <a:pt x="13930" y="2278"/>
                </a:cubicBezTo>
                <a:cubicBezTo>
                  <a:pt x="14160" y="2286"/>
                  <a:pt x="13539" y="1693"/>
                  <a:pt x="13605" y="2213"/>
                </a:cubicBezTo>
                <a:cubicBezTo>
                  <a:pt x="13613" y="2280"/>
                  <a:pt x="13730" y="2294"/>
                  <a:pt x="13757" y="2284"/>
                </a:cubicBezTo>
                <a:cubicBezTo>
                  <a:pt x="13706" y="2303"/>
                  <a:pt x="13443" y="2317"/>
                  <a:pt x="13420" y="2417"/>
                </a:cubicBezTo>
                <a:cubicBezTo>
                  <a:pt x="13454" y="2272"/>
                  <a:pt x="13709" y="1960"/>
                  <a:pt x="13401" y="2025"/>
                </a:cubicBezTo>
                <a:cubicBezTo>
                  <a:pt x="13347" y="2036"/>
                  <a:pt x="12807" y="2150"/>
                  <a:pt x="12973" y="2372"/>
                </a:cubicBezTo>
                <a:cubicBezTo>
                  <a:pt x="12938" y="2360"/>
                  <a:pt x="12807" y="2406"/>
                  <a:pt x="12832" y="2524"/>
                </a:cubicBezTo>
                <a:cubicBezTo>
                  <a:pt x="12710" y="2551"/>
                  <a:pt x="12996" y="2011"/>
                  <a:pt x="13152" y="2009"/>
                </a:cubicBezTo>
                <a:cubicBezTo>
                  <a:pt x="12916" y="2012"/>
                  <a:pt x="12718" y="2051"/>
                  <a:pt x="12507" y="2247"/>
                </a:cubicBezTo>
                <a:cubicBezTo>
                  <a:pt x="12356" y="2388"/>
                  <a:pt x="12233" y="2628"/>
                  <a:pt x="12496" y="2640"/>
                </a:cubicBezTo>
                <a:cubicBezTo>
                  <a:pt x="12501" y="2651"/>
                  <a:pt x="12507" y="2672"/>
                  <a:pt x="12508" y="2684"/>
                </a:cubicBezTo>
                <a:cubicBezTo>
                  <a:pt x="12039" y="2720"/>
                  <a:pt x="12531" y="2917"/>
                  <a:pt x="12735" y="2949"/>
                </a:cubicBezTo>
                <a:cubicBezTo>
                  <a:pt x="12874" y="2971"/>
                  <a:pt x="13393" y="3167"/>
                  <a:pt x="13399" y="2806"/>
                </a:cubicBezTo>
                <a:cubicBezTo>
                  <a:pt x="13466" y="2814"/>
                  <a:pt x="13468" y="2945"/>
                  <a:pt x="13483" y="3002"/>
                </a:cubicBezTo>
                <a:cubicBezTo>
                  <a:pt x="13510" y="2983"/>
                  <a:pt x="13523" y="2978"/>
                  <a:pt x="13552" y="3004"/>
                </a:cubicBezTo>
                <a:cubicBezTo>
                  <a:pt x="13544" y="3015"/>
                  <a:pt x="13540" y="3024"/>
                  <a:pt x="13526" y="3022"/>
                </a:cubicBezTo>
                <a:cubicBezTo>
                  <a:pt x="13583" y="3103"/>
                  <a:pt x="13975" y="3558"/>
                  <a:pt x="13787" y="3676"/>
                </a:cubicBezTo>
                <a:cubicBezTo>
                  <a:pt x="13689" y="3737"/>
                  <a:pt x="13620" y="3857"/>
                  <a:pt x="13513" y="3899"/>
                </a:cubicBezTo>
                <a:cubicBezTo>
                  <a:pt x="13386" y="3949"/>
                  <a:pt x="13559" y="4129"/>
                  <a:pt x="13451" y="4130"/>
                </a:cubicBezTo>
                <a:cubicBezTo>
                  <a:pt x="13251" y="4132"/>
                  <a:pt x="13070" y="4129"/>
                  <a:pt x="12906" y="4244"/>
                </a:cubicBezTo>
                <a:cubicBezTo>
                  <a:pt x="12617" y="4449"/>
                  <a:pt x="13323" y="4431"/>
                  <a:pt x="13292" y="4325"/>
                </a:cubicBezTo>
                <a:cubicBezTo>
                  <a:pt x="13296" y="4354"/>
                  <a:pt x="13301" y="4384"/>
                  <a:pt x="13305" y="4414"/>
                </a:cubicBezTo>
                <a:cubicBezTo>
                  <a:pt x="13334" y="4386"/>
                  <a:pt x="13513" y="4535"/>
                  <a:pt x="13543" y="4612"/>
                </a:cubicBezTo>
                <a:cubicBezTo>
                  <a:pt x="13561" y="4658"/>
                  <a:pt x="13446" y="4615"/>
                  <a:pt x="13484" y="4762"/>
                </a:cubicBezTo>
                <a:cubicBezTo>
                  <a:pt x="13504" y="4844"/>
                  <a:pt x="13682" y="4932"/>
                  <a:pt x="13705" y="4822"/>
                </a:cubicBezTo>
                <a:cubicBezTo>
                  <a:pt x="13671" y="4983"/>
                  <a:pt x="13904" y="5050"/>
                  <a:pt x="13968" y="5073"/>
                </a:cubicBezTo>
                <a:cubicBezTo>
                  <a:pt x="14189" y="5151"/>
                  <a:pt x="13892" y="4680"/>
                  <a:pt x="13879" y="4622"/>
                </a:cubicBezTo>
                <a:cubicBezTo>
                  <a:pt x="14050" y="4744"/>
                  <a:pt x="14339" y="5017"/>
                  <a:pt x="14391" y="4535"/>
                </a:cubicBezTo>
                <a:cubicBezTo>
                  <a:pt x="14398" y="4469"/>
                  <a:pt x="14359" y="4290"/>
                  <a:pt x="14325" y="4275"/>
                </a:cubicBezTo>
                <a:cubicBezTo>
                  <a:pt x="14117" y="4185"/>
                  <a:pt x="14320" y="4031"/>
                  <a:pt x="14265" y="3892"/>
                </a:cubicBezTo>
                <a:cubicBezTo>
                  <a:pt x="14331" y="3906"/>
                  <a:pt x="14429" y="3807"/>
                  <a:pt x="14451" y="3995"/>
                </a:cubicBezTo>
                <a:cubicBezTo>
                  <a:pt x="14473" y="3993"/>
                  <a:pt x="14497" y="3999"/>
                  <a:pt x="14519" y="4006"/>
                </a:cubicBezTo>
                <a:cubicBezTo>
                  <a:pt x="14394" y="4217"/>
                  <a:pt x="14802" y="4398"/>
                  <a:pt x="14726" y="4048"/>
                </a:cubicBezTo>
                <a:cubicBezTo>
                  <a:pt x="14755" y="4180"/>
                  <a:pt x="14950" y="3962"/>
                  <a:pt x="14989" y="3922"/>
                </a:cubicBezTo>
                <a:cubicBezTo>
                  <a:pt x="15173" y="3728"/>
                  <a:pt x="14884" y="3767"/>
                  <a:pt x="14845" y="3703"/>
                </a:cubicBezTo>
                <a:cubicBezTo>
                  <a:pt x="14822" y="3666"/>
                  <a:pt x="14895" y="3785"/>
                  <a:pt x="14845" y="3703"/>
                </a:cubicBezTo>
                <a:close/>
                <a:moveTo>
                  <a:pt x="14709" y="9160"/>
                </a:moveTo>
                <a:cubicBezTo>
                  <a:pt x="14617" y="9033"/>
                  <a:pt x="14757" y="8993"/>
                  <a:pt x="14735" y="8951"/>
                </a:cubicBezTo>
                <a:cubicBezTo>
                  <a:pt x="14705" y="8936"/>
                  <a:pt x="14678" y="8912"/>
                  <a:pt x="14654" y="8877"/>
                </a:cubicBezTo>
                <a:cubicBezTo>
                  <a:pt x="14645" y="8834"/>
                  <a:pt x="14712" y="8712"/>
                  <a:pt x="14720" y="8737"/>
                </a:cubicBezTo>
                <a:cubicBezTo>
                  <a:pt x="14673" y="8602"/>
                  <a:pt x="14427" y="8759"/>
                  <a:pt x="14423" y="8631"/>
                </a:cubicBezTo>
                <a:cubicBezTo>
                  <a:pt x="14420" y="8551"/>
                  <a:pt x="14494" y="8592"/>
                  <a:pt x="14491" y="8520"/>
                </a:cubicBezTo>
                <a:cubicBezTo>
                  <a:pt x="14489" y="8427"/>
                  <a:pt x="14265" y="8564"/>
                  <a:pt x="14263" y="8596"/>
                </a:cubicBezTo>
                <a:cubicBezTo>
                  <a:pt x="14276" y="8366"/>
                  <a:pt x="14607" y="8284"/>
                  <a:pt x="14588" y="8067"/>
                </a:cubicBezTo>
                <a:cubicBezTo>
                  <a:pt x="14565" y="8063"/>
                  <a:pt x="14543" y="8064"/>
                  <a:pt x="14521" y="8070"/>
                </a:cubicBezTo>
                <a:cubicBezTo>
                  <a:pt x="14776" y="7847"/>
                  <a:pt x="14659" y="7551"/>
                  <a:pt x="14538" y="7316"/>
                </a:cubicBezTo>
                <a:cubicBezTo>
                  <a:pt x="14743" y="7252"/>
                  <a:pt x="14251" y="6972"/>
                  <a:pt x="14256" y="6975"/>
                </a:cubicBezTo>
                <a:cubicBezTo>
                  <a:pt x="14276" y="6839"/>
                  <a:pt x="14185" y="6792"/>
                  <a:pt x="14146" y="6708"/>
                </a:cubicBezTo>
                <a:cubicBezTo>
                  <a:pt x="14293" y="6548"/>
                  <a:pt x="14221" y="6508"/>
                  <a:pt x="14189" y="6241"/>
                </a:cubicBezTo>
                <a:cubicBezTo>
                  <a:pt x="14155" y="6035"/>
                  <a:pt x="14161" y="5747"/>
                  <a:pt x="14078" y="5572"/>
                </a:cubicBezTo>
                <a:cubicBezTo>
                  <a:pt x="14009" y="5430"/>
                  <a:pt x="13720" y="5958"/>
                  <a:pt x="13655" y="6014"/>
                </a:cubicBezTo>
                <a:cubicBezTo>
                  <a:pt x="13467" y="6177"/>
                  <a:pt x="13538" y="5901"/>
                  <a:pt x="13365" y="5914"/>
                </a:cubicBezTo>
                <a:cubicBezTo>
                  <a:pt x="13393" y="5777"/>
                  <a:pt x="13582" y="5311"/>
                  <a:pt x="13382" y="5311"/>
                </a:cubicBezTo>
                <a:cubicBezTo>
                  <a:pt x="13337" y="5205"/>
                  <a:pt x="13181" y="4950"/>
                  <a:pt x="13074" y="4950"/>
                </a:cubicBezTo>
                <a:cubicBezTo>
                  <a:pt x="12932" y="4950"/>
                  <a:pt x="12559" y="4824"/>
                  <a:pt x="12498" y="5066"/>
                </a:cubicBezTo>
                <a:cubicBezTo>
                  <a:pt x="12436" y="5312"/>
                  <a:pt x="12366" y="5348"/>
                  <a:pt x="12232" y="5505"/>
                </a:cubicBezTo>
                <a:cubicBezTo>
                  <a:pt x="12278" y="5508"/>
                  <a:pt x="12342" y="5589"/>
                  <a:pt x="12376" y="5589"/>
                </a:cubicBezTo>
                <a:cubicBezTo>
                  <a:pt x="12386" y="5589"/>
                  <a:pt x="12082" y="5973"/>
                  <a:pt x="12079" y="5992"/>
                </a:cubicBezTo>
                <a:cubicBezTo>
                  <a:pt x="12065" y="6088"/>
                  <a:pt x="12148" y="6179"/>
                  <a:pt x="12170" y="6244"/>
                </a:cubicBezTo>
                <a:cubicBezTo>
                  <a:pt x="12230" y="6420"/>
                  <a:pt x="12126" y="6638"/>
                  <a:pt x="12052" y="6744"/>
                </a:cubicBezTo>
                <a:cubicBezTo>
                  <a:pt x="11913" y="6941"/>
                  <a:pt x="11636" y="6905"/>
                  <a:pt x="11529" y="7118"/>
                </a:cubicBezTo>
                <a:cubicBezTo>
                  <a:pt x="11488" y="7201"/>
                  <a:pt x="11474" y="7527"/>
                  <a:pt x="11462" y="7635"/>
                </a:cubicBezTo>
                <a:cubicBezTo>
                  <a:pt x="11441" y="7818"/>
                  <a:pt x="11395" y="7837"/>
                  <a:pt x="11343" y="7990"/>
                </a:cubicBezTo>
                <a:cubicBezTo>
                  <a:pt x="11289" y="7895"/>
                  <a:pt x="11238" y="8061"/>
                  <a:pt x="11184" y="8067"/>
                </a:cubicBezTo>
                <a:cubicBezTo>
                  <a:pt x="11057" y="8067"/>
                  <a:pt x="11066" y="7164"/>
                  <a:pt x="11251" y="7164"/>
                </a:cubicBezTo>
                <a:lnTo>
                  <a:pt x="11266" y="7164"/>
                </a:lnTo>
                <a:lnTo>
                  <a:pt x="11283" y="7016"/>
                </a:lnTo>
                <a:cubicBezTo>
                  <a:pt x="11094" y="6863"/>
                  <a:pt x="10853" y="6979"/>
                  <a:pt x="10681" y="6719"/>
                </a:cubicBezTo>
                <a:cubicBezTo>
                  <a:pt x="10511" y="6465"/>
                  <a:pt x="10435" y="6343"/>
                  <a:pt x="10189" y="6421"/>
                </a:cubicBezTo>
                <a:lnTo>
                  <a:pt x="10260" y="5959"/>
                </a:lnTo>
                <a:lnTo>
                  <a:pt x="10095" y="5959"/>
                </a:lnTo>
                <a:cubicBezTo>
                  <a:pt x="10151" y="5660"/>
                  <a:pt x="10333" y="5500"/>
                  <a:pt x="10477" y="5337"/>
                </a:cubicBezTo>
                <a:cubicBezTo>
                  <a:pt x="10523" y="5292"/>
                  <a:pt x="10894" y="4998"/>
                  <a:pt x="10896" y="4941"/>
                </a:cubicBezTo>
                <a:cubicBezTo>
                  <a:pt x="10959" y="4928"/>
                  <a:pt x="11163" y="4901"/>
                  <a:pt x="11122" y="4713"/>
                </a:cubicBezTo>
                <a:cubicBezTo>
                  <a:pt x="11227" y="4726"/>
                  <a:pt x="11873" y="4466"/>
                  <a:pt x="11831" y="4221"/>
                </a:cubicBezTo>
                <a:cubicBezTo>
                  <a:pt x="11864" y="4202"/>
                  <a:pt x="11899" y="4192"/>
                  <a:pt x="11931" y="4166"/>
                </a:cubicBezTo>
                <a:cubicBezTo>
                  <a:pt x="11885" y="4242"/>
                  <a:pt x="11632" y="4531"/>
                  <a:pt x="11610" y="4604"/>
                </a:cubicBezTo>
                <a:cubicBezTo>
                  <a:pt x="11666" y="4619"/>
                  <a:pt x="11731" y="4582"/>
                  <a:pt x="11790" y="4586"/>
                </a:cubicBezTo>
                <a:cubicBezTo>
                  <a:pt x="11799" y="4643"/>
                  <a:pt x="11765" y="4669"/>
                  <a:pt x="11764" y="4719"/>
                </a:cubicBezTo>
                <a:cubicBezTo>
                  <a:pt x="11882" y="4755"/>
                  <a:pt x="12100" y="4427"/>
                  <a:pt x="12194" y="4524"/>
                </a:cubicBezTo>
                <a:cubicBezTo>
                  <a:pt x="12189" y="4519"/>
                  <a:pt x="12517" y="4797"/>
                  <a:pt x="12468" y="4545"/>
                </a:cubicBezTo>
                <a:cubicBezTo>
                  <a:pt x="12458" y="4494"/>
                  <a:pt x="12362" y="4471"/>
                  <a:pt x="12346" y="4511"/>
                </a:cubicBezTo>
                <a:cubicBezTo>
                  <a:pt x="12443" y="4268"/>
                  <a:pt x="12176" y="4299"/>
                  <a:pt x="12160" y="4129"/>
                </a:cubicBezTo>
                <a:cubicBezTo>
                  <a:pt x="12135" y="4142"/>
                  <a:pt x="12110" y="4155"/>
                  <a:pt x="12086" y="4168"/>
                </a:cubicBezTo>
                <a:cubicBezTo>
                  <a:pt x="12088" y="4122"/>
                  <a:pt x="12095" y="4077"/>
                  <a:pt x="12108" y="4035"/>
                </a:cubicBezTo>
                <a:cubicBezTo>
                  <a:pt x="12091" y="4025"/>
                  <a:pt x="12073" y="4026"/>
                  <a:pt x="12055" y="4033"/>
                </a:cubicBezTo>
                <a:cubicBezTo>
                  <a:pt x="12064" y="4008"/>
                  <a:pt x="12065" y="3982"/>
                  <a:pt x="12058" y="3954"/>
                </a:cubicBezTo>
                <a:cubicBezTo>
                  <a:pt x="12123" y="3937"/>
                  <a:pt x="12112" y="4012"/>
                  <a:pt x="12172" y="4034"/>
                </a:cubicBezTo>
                <a:cubicBezTo>
                  <a:pt x="12209" y="4153"/>
                  <a:pt x="12359" y="4254"/>
                  <a:pt x="12315" y="4049"/>
                </a:cubicBezTo>
                <a:cubicBezTo>
                  <a:pt x="12331" y="4043"/>
                  <a:pt x="12343" y="4028"/>
                  <a:pt x="12350" y="4004"/>
                </a:cubicBezTo>
                <a:cubicBezTo>
                  <a:pt x="12448" y="4054"/>
                  <a:pt x="12868" y="3767"/>
                  <a:pt x="12772" y="3542"/>
                </a:cubicBezTo>
                <a:lnTo>
                  <a:pt x="12798" y="3528"/>
                </a:lnTo>
                <a:cubicBezTo>
                  <a:pt x="12795" y="3501"/>
                  <a:pt x="12790" y="3469"/>
                  <a:pt x="12782" y="3445"/>
                </a:cubicBezTo>
                <a:cubicBezTo>
                  <a:pt x="12837" y="3455"/>
                  <a:pt x="12967" y="3438"/>
                  <a:pt x="12958" y="3307"/>
                </a:cubicBezTo>
                <a:cubicBezTo>
                  <a:pt x="12957" y="3286"/>
                  <a:pt x="12912" y="3085"/>
                  <a:pt x="12912" y="3127"/>
                </a:cubicBezTo>
                <a:cubicBezTo>
                  <a:pt x="12847" y="2986"/>
                  <a:pt x="12622" y="2945"/>
                  <a:pt x="12525" y="3031"/>
                </a:cubicBezTo>
                <a:cubicBezTo>
                  <a:pt x="12489" y="3062"/>
                  <a:pt x="12429" y="3255"/>
                  <a:pt x="12447" y="3255"/>
                </a:cubicBezTo>
                <a:cubicBezTo>
                  <a:pt x="12403" y="3310"/>
                  <a:pt x="12326" y="3392"/>
                  <a:pt x="12276" y="3456"/>
                </a:cubicBezTo>
                <a:cubicBezTo>
                  <a:pt x="12218" y="3448"/>
                  <a:pt x="12089" y="3491"/>
                  <a:pt x="12104" y="3620"/>
                </a:cubicBezTo>
                <a:cubicBezTo>
                  <a:pt x="11972" y="3754"/>
                  <a:pt x="12055" y="3511"/>
                  <a:pt x="12053" y="3550"/>
                </a:cubicBezTo>
                <a:cubicBezTo>
                  <a:pt x="12194" y="3550"/>
                  <a:pt x="12175" y="2901"/>
                  <a:pt x="11880" y="3290"/>
                </a:cubicBezTo>
                <a:cubicBezTo>
                  <a:pt x="11885" y="3266"/>
                  <a:pt x="11886" y="3242"/>
                  <a:pt x="11883" y="3218"/>
                </a:cubicBezTo>
                <a:cubicBezTo>
                  <a:pt x="11937" y="3192"/>
                  <a:pt x="11962" y="3160"/>
                  <a:pt x="11962" y="3116"/>
                </a:cubicBezTo>
                <a:cubicBezTo>
                  <a:pt x="11960" y="3072"/>
                  <a:pt x="11940" y="3025"/>
                  <a:pt x="11890" y="3023"/>
                </a:cubicBezTo>
                <a:cubicBezTo>
                  <a:pt x="11973" y="2946"/>
                  <a:pt x="11928" y="2887"/>
                  <a:pt x="11897" y="2792"/>
                </a:cubicBezTo>
                <a:cubicBezTo>
                  <a:pt x="11923" y="2686"/>
                  <a:pt x="11966" y="2648"/>
                  <a:pt x="11896" y="2538"/>
                </a:cubicBezTo>
                <a:cubicBezTo>
                  <a:pt x="12155" y="2423"/>
                  <a:pt x="12414" y="2194"/>
                  <a:pt x="12683" y="2064"/>
                </a:cubicBezTo>
                <a:cubicBezTo>
                  <a:pt x="12497" y="1923"/>
                  <a:pt x="12275" y="1832"/>
                  <a:pt x="12074" y="1942"/>
                </a:cubicBezTo>
                <a:cubicBezTo>
                  <a:pt x="11870" y="2053"/>
                  <a:pt x="11809" y="2410"/>
                  <a:pt x="11617" y="2516"/>
                </a:cubicBezTo>
                <a:cubicBezTo>
                  <a:pt x="11637" y="2485"/>
                  <a:pt x="11711" y="2388"/>
                  <a:pt x="11713" y="2336"/>
                </a:cubicBezTo>
                <a:cubicBezTo>
                  <a:pt x="11702" y="2340"/>
                  <a:pt x="11686" y="2329"/>
                  <a:pt x="11677" y="2329"/>
                </a:cubicBezTo>
                <a:cubicBezTo>
                  <a:pt x="11686" y="2307"/>
                  <a:pt x="11682" y="2293"/>
                  <a:pt x="11685" y="2269"/>
                </a:cubicBezTo>
                <a:cubicBezTo>
                  <a:pt x="11662" y="2273"/>
                  <a:pt x="11644" y="2265"/>
                  <a:pt x="11630" y="2243"/>
                </a:cubicBezTo>
                <a:cubicBezTo>
                  <a:pt x="11658" y="2212"/>
                  <a:pt x="11851" y="2141"/>
                  <a:pt x="11835" y="2053"/>
                </a:cubicBezTo>
                <a:cubicBezTo>
                  <a:pt x="11814" y="1936"/>
                  <a:pt x="11510" y="2066"/>
                  <a:pt x="11468" y="2073"/>
                </a:cubicBezTo>
                <a:cubicBezTo>
                  <a:pt x="11212" y="2115"/>
                  <a:pt x="11441" y="2211"/>
                  <a:pt x="11298" y="2321"/>
                </a:cubicBezTo>
                <a:cubicBezTo>
                  <a:pt x="11252" y="2357"/>
                  <a:pt x="11067" y="2097"/>
                  <a:pt x="11074" y="2352"/>
                </a:cubicBezTo>
                <a:cubicBezTo>
                  <a:pt x="11077" y="2447"/>
                  <a:pt x="11215" y="2513"/>
                  <a:pt x="11244" y="2664"/>
                </a:cubicBezTo>
                <a:cubicBezTo>
                  <a:pt x="11346" y="2689"/>
                  <a:pt x="11433" y="2586"/>
                  <a:pt x="11533" y="2565"/>
                </a:cubicBezTo>
                <a:cubicBezTo>
                  <a:pt x="11355" y="2678"/>
                  <a:pt x="11253" y="2955"/>
                  <a:pt x="11404" y="3165"/>
                </a:cubicBezTo>
                <a:cubicBezTo>
                  <a:pt x="11351" y="3210"/>
                  <a:pt x="11314" y="3245"/>
                  <a:pt x="11310" y="3351"/>
                </a:cubicBezTo>
                <a:lnTo>
                  <a:pt x="11336" y="3364"/>
                </a:lnTo>
                <a:cubicBezTo>
                  <a:pt x="11179" y="3430"/>
                  <a:pt x="11147" y="3493"/>
                  <a:pt x="11033" y="3630"/>
                </a:cubicBezTo>
                <a:cubicBezTo>
                  <a:pt x="11033" y="3630"/>
                  <a:pt x="11033" y="3630"/>
                  <a:pt x="11033" y="3630"/>
                </a:cubicBezTo>
                <a:cubicBezTo>
                  <a:pt x="11061" y="3545"/>
                  <a:pt x="11117" y="3452"/>
                  <a:pt x="11050" y="3363"/>
                </a:cubicBezTo>
                <a:cubicBezTo>
                  <a:pt x="11125" y="3368"/>
                  <a:pt x="11195" y="3337"/>
                  <a:pt x="11259" y="3272"/>
                </a:cubicBezTo>
                <a:cubicBezTo>
                  <a:pt x="11272" y="3258"/>
                  <a:pt x="11117" y="3018"/>
                  <a:pt x="11091" y="3018"/>
                </a:cubicBezTo>
                <a:cubicBezTo>
                  <a:pt x="11053" y="3018"/>
                  <a:pt x="10830" y="3190"/>
                  <a:pt x="10806" y="3256"/>
                </a:cubicBezTo>
                <a:cubicBezTo>
                  <a:pt x="10845" y="3272"/>
                  <a:pt x="10884" y="3290"/>
                  <a:pt x="10923" y="3309"/>
                </a:cubicBezTo>
                <a:cubicBezTo>
                  <a:pt x="10787" y="3310"/>
                  <a:pt x="10724" y="3477"/>
                  <a:pt x="10581" y="3471"/>
                </a:cubicBezTo>
                <a:cubicBezTo>
                  <a:pt x="10453" y="3498"/>
                  <a:pt x="10173" y="3554"/>
                  <a:pt x="10078" y="3374"/>
                </a:cubicBezTo>
                <a:cubicBezTo>
                  <a:pt x="10185" y="3130"/>
                  <a:pt x="9473" y="3169"/>
                  <a:pt x="9617" y="3516"/>
                </a:cubicBezTo>
                <a:cubicBezTo>
                  <a:pt x="9529" y="3631"/>
                  <a:pt x="9460" y="3480"/>
                  <a:pt x="9368" y="3462"/>
                </a:cubicBezTo>
                <a:cubicBezTo>
                  <a:pt x="9213" y="3481"/>
                  <a:pt x="9060" y="3554"/>
                  <a:pt x="8904" y="3532"/>
                </a:cubicBezTo>
                <a:cubicBezTo>
                  <a:pt x="9137" y="3401"/>
                  <a:pt x="9054" y="3181"/>
                  <a:pt x="8833" y="3214"/>
                </a:cubicBezTo>
                <a:cubicBezTo>
                  <a:pt x="8716" y="3230"/>
                  <a:pt x="8605" y="3153"/>
                  <a:pt x="8498" y="3083"/>
                </a:cubicBezTo>
                <a:cubicBezTo>
                  <a:pt x="8301" y="2955"/>
                  <a:pt x="8276" y="3049"/>
                  <a:pt x="8098" y="3063"/>
                </a:cubicBezTo>
                <a:cubicBezTo>
                  <a:pt x="8243" y="2744"/>
                  <a:pt x="7844" y="3070"/>
                  <a:pt x="7824" y="3072"/>
                </a:cubicBezTo>
                <a:cubicBezTo>
                  <a:pt x="7802" y="3026"/>
                  <a:pt x="7857" y="2925"/>
                  <a:pt x="7822" y="2862"/>
                </a:cubicBezTo>
                <a:cubicBezTo>
                  <a:pt x="7765" y="2758"/>
                  <a:pt x="7615" y="2889"/>
                  <a:pt x="7553" y="2920"/>
                </a:cubicBezTo>
                <a:cubicBezTo>
                  <a:pt x="7482" y="2703"/>
                  <a:pt x="7200" y="3025"/>
                  <a:pt x="7120" y="3025"/>
                </a:cubicBezTo>
                <a:cubicBezTo>
                  <a:pt x="7038" y="3025"/>
                  <a:pt x="6962" y="3004"/>
                  <a:pt x="6879" y="3011"/>
                </a:cubicBezTo>
                <a:cubicBezTo>
                  <a:pt x="6761" y="3020"/>
                  <a:pt x="6643" y="3147"/>
                  <a:pt x="6540" y="3158"/>
                </a:cubicBezTo>
                <a:cubicBezTo>
                  <a:pt x="6435" y="3288"/>
                  <a:pt x="6241" y="2969"/>
                  <a:pt x="6102" y="3002"/>
                </a:cubicBezTo>
                <a:cubicBezTo>
                  <a:pt x="5987" y="2699"/>
                  <a:pt x="5301" y="2658"/>
                  <a:pt x="5108" y="2660"/>
                </a:cubicBezTo>
                <a:lnTo>
                  <a:pt x="5166" y="2595"/>
                </a:lnTo>
                <a:cubicBezTo>
                  <a:pt x="4385" y="2334"/>
                  <a:pt x="3526" y="2801"/>
                  <a:pt x="2781" y="3187"/>
                </a:cubicBezTo>
                <a:cubicBezTo>
                  <a:pt x="2790" y="3245"/>
                  <a:pt x="2794" y="3305"/>
                  <a:pt x="2794" y="3364"/>
                </a:cubicBezTo>
                <a:cubicBezTo>
                  <a:pt x="2821" y="3360"/>
                  <a:pt x="2846" y="3381"/>
                  <a:pt x="2861" y="3411"/>
                </a:cubicBezTo>
                <a:cubicBezTo>
                  <a:pt x="2895" y="3481"/>
                  <a:pt x="2847" y="3560"/>
                  <a:pt x="2808" y="3586"/>
                </a:cubicBezTo>
                <a:cubicBezTo>
                  <a:pt x="2807" y="3616"/>
                  <a:pt x="2818" y="3636"/>
                  <a:pt x="2843" y="3646"/>
                </a:cubicBezTo>
                <a:cubicBezTo>
                  <a:pt x="2669" y="3610"/>
                  <a:pt x="2511" y="3697"/>
                  <a:pt x="2346" y="3775"/>
                </a:cubicBezTo>
                <a:cubicBezTo>
                  <a:pt x="2313" y="3790"/>
                  <a:pt x="1788" y="3962"/>
                  <a:pt x="2020" y="4078"/>
                </a:cubicBezTo>
                <a:cubicBezTo>
                  <a:pt x="1791" y="4457"/>
                  <a:pt x="2405" y="4349"/>
                  <a:pt x="2510" y="4285"/>
                </a:cubicBezTo>
                <a:cubicBezTo>
                  <a:pt x="2433" y="4611"/>
                  <a:pt x="1900" y="4586"/>
                  <a:pt x="1737" y="4688"/>
                </a:cubicBezTo>
                <a:cubicBezTo>
                  <a:pt x="1610" y="4807"/>
                  <a:pt x="1325" y="4847"/>
                  <a:pt x="1294" y="5135"/>
                </a:cubicBezTo>
                <a:cubicBezTo>
                  <a:pt x="1271" y="5347"/>
                  <a:pt x="1078" y="5786"/>
                  <a:pt x="1423" y="5569"/>
                </a:cubicBezTo>
                <a:cubicBezTo>
                  <a:pt x="1382" y="5665"/>
                  <a:pt x="1288" y="5766"/>
                  <a:pt x="1232" y="5830"/>
                </a:cubicBezTo>
                <a:lnTo>
                  <a:pt x="1247" y="5941"/>
                </a:lnTo>
                <a:cubicBezTo>
                  <a:pt x="1305" y="5949"/>
                  <a:pt x="1373" y="5942"/>
                  <a:pt x="1427" y="5909"/>
                </a:cubicBezTo>
                <a:cubicBezTo>
                  <a:pt x="1582" y="5813"/>
                  <a:pt x="1505" y="5986"/>
                  <a:pt x="1616" y="6015"/>
                </a:cubicBezTo>
                <a:cubicBezTo>
                  <a:pt x="1625" y="6015"/>
                  <a:pt x="1632" y="6012"/>
                  <a:pt x="1639" y="6008"/>
                </a:cubicBezTo>
                <a:cubicBezTo>
                  <a:pt x="1268" y="6350"/>
                  <a:pt x="877" y="6521"/>
                  <a:pt x="478" y="6743"/>
                </a:cubicBezTo>
                <a:cubicBezTo>
                  <a:pt x="343" y="6818"/>
                  <a:pt x="175" y="6809"/>
                  <a:pt x="54" y="6949"/>
                </a:cubicBezTo>
                <a:cubicBezTo>
                  <a:pt x="-154" y="7190"/>
                  <a:pt x="297" y="7025"/>
                  <a:pt x="344" y="7001"/>
                </a:cubicBezTo>
                <a:cubicBezTo>
                  <a:pt x="703" y="6820"/>
                  <a:pt x="1068" y="6689"/>
                  <a:pt x="1424" y="6508"/>
                </a:cubicBezTo>
                <a:cubicBezTo>
                  <a:pt x="1621" y="6408"/>
                  <a:pt x="2420" y="6068"/>
                  <a:pt x="2420" y="5738"/>
                </a:cubicBezTo>
                <a:cubicBezTo>
                  <a:pt x="2564" y="5669"/>
                  <a:pt x="2545" y="5757"/>
                  <a:pt x="2664" y="5770"/>
                </a:cubicBezTo>
                <a:cubicBezTo>
                  <a:pt x="2775" y="5884"/>
                  <a:pt x="2982" y="5669"/>
                  <a:pt x="3099" y="5636"/>
                </a:cubicBezTo>
                <a:cubicBezTo>
                  <a:pt x="3270" y="5586"/>
                  <a:pt x="3354" y="5471"/>
                  <a:pt x="3497" y="5332"/>
                </a:cubicBezTo>
                <a:cubicBezTo>
                  <a:pt x="3592" y="5239"/>
                  <a:pt x="3675" y="5420"/>
                  <a:pt x="3762" y="5453"/>
                </a:cubicBezTo>
                <a:cubicBezTo>
                  <a:pt x="3787" y="5623"/>
                  <a:pt x="4109" y="5610"/>
                  <a:pt x="4206" y="5651"/>
                </a:cubicBezTo>
                <a:cubicBezTo>
                  <a:pt x="4425" y="5745"/>
                  <a:pt x="4511" y="6181"/>
                  <a:pt x="4283" y="6388"/>
                </a:cubicBezTo>
                <a:cubicBezTo>
                  <a:pt x="4312" y="6399"/>
                  <a:pt x="4341" y="6409"/>
                  <a:pt x="4370" y="6418"/>
                </a:cubicBezTo>
                <a:cubicBezTo>
                  <a:pt x="4406" y="6521"/>
                  <a:pt x="4318" y="6634"/>
                  <a:pt x="4422" y="6661"/>
                </a:cubicBezTo>
                <a:cubicBezTo>
                  <a:pt x="4430" y="6629"/>
                  <a:pt x="4441" y="6599"/>
                  <a:pt x="4455" y="6573"/>
                </a:cubicBezTo>
                <a:cubicBezTo>
                  <a:pt x="4440" y="6630"/>
                  <a:pt x="4444" y="6678"/>
                  <a:pt x="4466" y="6718"/>
                </a:cubicBezTo>
                <a:cubicBezTo>
                  <a:pt x="4402" y="6900"/>
                  <a:pt x="4481" y="7268"/>
                  <a:pt x="4600" y="6983"/>
                </a:cubicBezTo>
                <a:cubicBezTo>
                  <a:pt x="4616" y="7025"/>
                  <a:pt x="4647" y="7029"/>
                  <a:pt x="4668" y="7000"/>
                </a:cubicBezTo>
                <a:cubicBezTo>
                  <a:pt x="4695" y="7165"/>
                  <a:pt x="4383" y="7512"/>
                  <a:pt x="4572" y="7612"/>
                </a:cubicBezTo>
                <a:cubicBezTo>
                  <a:pt x="4561" y="7639"/>
                  <a:pt x="4537" y="8189"/>
                  <a:pt x="4549" y="8218"/>
                </a:cubicBezTo>
                <a:cubicBezTo>
                  <a:pt x="4218" y="8052"/>
                  <a:pt x="4499" y="8766"/>
                  <a:pt x="4612" y="8908"/>
                </a:cubicBezTo>
                <a:cubicBezTo>
                  <a:pt x="4469" y="9248"/>
                  <a:pt x="4405" y="9703"/>
                  <a:pt x="4249" y="10060"/>
                </a:cubicBezTo>
                <a:cubicBezTo>
                  <a:pt x="4231" y="10103"/>
                  <a:pt x="3863" y="10724"/>
                  <a:pt x="3931" y="10838"/>
                </a:cubicBezTo>
                <a:cubicBezTo>
                  <a:pt x="3904" y="10875"/>
                  <a:pt x="3884" y="11006"/>
                  <a:pt x="3866" y="11057"/>
                </a:cubicBezTo>
                <a:lnTo>
                  <a:pt x="3907" y="11057"/>
                </a:lnTo>
                <a:cubicBezTo>
                  <a:pt x="3683" y="11057"/>
                  <a:pt x="3673" y="12226"/>
                  <a:pt x="3784" y="12411"/>
                </a:cubicBezTo>
                <a:cubicBezTo>
                  <a:pt x="3713" y="12506"/>
                  <a:pt x="3776" y="12866"/>
                  <a:pt x="3821" y="12952"/>
                </a:cubicBezTo>
                <a:cubicBezTo>
                  <a:pt x="3779" y="13102"/>
                  <a:pt x="3952" y="13349"/>
                  <a:pt x="4063" y="13322"/>
                </a:cubicBezTo>
                <a:cubicBezTo>
                  <a:pt x="4060" y="13338"/>
                  <a:pt x="4058" y="13354"/>
                  <a:pt x="4057" y="13370"/>
                </a:cubicBezTo>
                <a:lnTo>
                  <a:pt x="4087" y="13380"/>
                </a:lnTo>
                <a:lnTo>
                  <a:pt x="4093" y="13414"/>
                </a:lnTo>
                <a:cubicBezTo>
                  <a:pt x="4290" y="13490"/>
                  <a:pt x="4102" y="14174"/>
                  <a:pt x="4227" y="14378"/>
                </a:cubicBezTo>
                <a:cubicBezTo>
                  <a:pt x="4190" y="14488"/>
                  <a:pt x="4544" y="15231"/>
                  <a:pt x="4228" y="15052"/>
                </a:cubicBezTo>
                <a:cubicBezTo>
                  <a:pt x="4228" y="15090"/>
                  <a:pt x="4220" y="15124"/>
                  <a:pt x="4204" y="15151"/>
                </a:cubicBezTo>
                <a:cubicBezTo>
                  <a:pt x="4266" y="15264"/>
                  <a:pt x="4305" y="15363"/>
                  <a:pt x="4335" y="15505"/>
                </a:cubicBezTo>
                <a:lnTo>
                  <a:pt x="4346" y="15505"/>
                </a:lnTo>
                <a:cubicBezTo>
                  <a:pt x="4387" y="15457"/>
                  <a:pt x="4394" y="15543"/>
                  <a:pt x="4468" y="15503"/>
                </a:cubicBezTo>
                <a:cubicBezTo>
                  <a:pt x="4571" y="15800"/>
                  <a:pt x="4536" y="15834"/>
                  <a:pt x="4468" y="16154"/>
                </a:cubicBezTo>
                <a:cubicBezTo>
                  <a:pt x="4643" y="16085"/>
                  <a:pt x="4765" y="16495"/>
                  <a:pt x="4806" y="16709"/>
                </a:cubicBezTo>
                <a:cubicBezTo>
                  <a:pt x="5029" y="16623"/>
                  <a:pt x="4935" y="16305"/>
                  <a:pt x="4856" y="16081"/>
                </a:cubicBezTo>
                <a:lnTo>
                  <a:pt x="4819" y="16090"/>
                </a:lnTo>
                <a:cubicBezTo>
                  <a:pt x="4853" y="16027"/>
                  <a:pt x="4845" y="15950"/>
                  <a:pt x="4813" y="15895"/>
                </a:cubicBezTo>
                <a:lnTo>
                  <a:pt x="4799" y="15901"/>
                </a:lnTo>
                <a:cubicBezTo>
                  <a:pt x="4773" y="15687"/>
                  <a:pt x="4711" y="15463"/>
                  <a:pt x="4695" y="15267"/>
                </a:cubicBezTo>
                <a:cubicBezTo>
                  <a:pt x="4682" y="15104"/>
                  <a:pt x="4607" y="15059"/>
                  <a:pt x="4654" y="14857"/>
                </a:cubicBezTo>
                <a:cubicBezTo>
                  <a:pt x="4643" y="14858"/>
                  <a:pt x="4632" y="14860"/>
                  <a:pt x="4621" y="14862"/>
                </a:cubicBezTo>
                <a:cubicBezTo>
                  <a:pt x="4621" y="14691"/>
                  <a:pt x="4335" y="14165"/>
                  <a:pt x="4542" y="14004"/>
                </a:cubicBezTo>
                <a:cubicBezTo>
                  <a:pt x="4568" y="14048"/>
                  <a:pt x="4597" y="14053"/>
                  <a:pt x="4633" y="14051"/>
                </a:cubicBezTo>
                <a:cubicBezTo>
                  <a:pt x="4649" y="14091"/>
                  <a:pt x="4668" y="14112"/>
                  <a:pt x="4694" y="14132"/>
                </a:cubicBezTo>
                <a:cubicBezTo>
                  <a:pt x="4606" y="14386"/>
                  <a:pt x="4732" y="15046"/>
                  <a:pt x="4888" y="15146"/>
                </a:cubicBezTo>
                <a:cubicBezTo>
                  <a:pt x="4868" y="15243"/>
                  <a:pt x="4898" y="15358"/>
                  <a:pt x="4958" y="15388"/>
                </a:cubicBezTo>
                <a:cubicBezTo>
                  <a:pt x="4954" y="15472"/>
                  <a:pt x="4978" y="15520"/>
                  <a:pt x="5030" y="15518"/>
                </a:cubicBezTo>
                <a:cubicBezTo>
                  <a:pt x="5042" y="15595"/>
                  <a:pt x="4993" y="15742"/>
                  <a:pt x="4986" y="15835"/>
                </a:cubicBezTo>
                <a:cubicBezTo>
                  <a:pt x="5221" y="15896"/>
                  <a:pt x="5644" y="17047"/>
                  <a:pt x="5374" y="17327"/>
                </a:cubicBezTo>
                <a:lnTo>
                  <a:pt x="5386" y="17327"/>
                </a:lnTo>
                <a:cubicBezTo>
                  <a:pt x="5363" y="17683"/>
                  <a:pt x="5700" y="18230"/>
                  <a:pt x="5921" y="18189"/>
                </a:cubicBezTo>
                <a:cubicBezTo>
                  <a:pt x="6093" y="18316"/>
                  <a:pt x="6360" y="18812"/>
                  <a:pt x="6568" y="18812"/>
                </a:cubicBezTo>
                <a:cubicBezTo>
                  <a:pt x="6707" y="18812"/>
                  <a:pt x="6794" y="18936"/>
                  <a:pt x="6933" y="18803"/>
                </a:cubicBezTo>
                <a:cubicBezTo>
                  <a:pt x="7112" y="18634"/>
                  <a:pt x="7225" y="18901"/>
                  <a:pt x="7338" y="19138"/>
                </a:cubicBezTo>
                <a:lnTo>
                  <a:pt x="7320" y="19233"/>
                </a:lnTo>
                <a:cubicBezTo>
                  <a:pt x="7452" y="19457"/>
                  <a:pt x="7609" y="19414"/>
                  <a:pt x="7752" y="19578"/>
                </a:cubicBezTo>
                <a:lnTo>
                  <a:pt x="7747" y="19554"/>
                </a:lnTo>
                <a:cubicBezTo>
                  <a:pt x="7831" y="19616"/>
                  <a:pt x="7966" y="19734"/>
                  <a:pt x="8058" y="19655"/>
                </a:cubicBezTo>
                <a:cubicBezTo>
                  <a:pt x="8068" y="19696"/>
                  <a:pt x="8082" y="19732"/>
                  <a:pt x="8102" y="19765"/>
                </a:cubicBezTo>
                <a:cubicBezTo>
                  <a:pt x="8201" y="19848"/>
                  <a:pt x="8249" y="20070"/>
                  <a:pt x="8332" y="20197"/>
                </a:cubicBezTo>
                <a:cubicBezTo>
                  <a:pt x="8328" y="20204"/>
                  <a:pt x="8318" y="20232"/>
                  <a:pt x="8307" y="20232"/>
                </a:cubicBezTo>
                <a:cubicBezTo>
                  <a:pt x="8248" y="20232"/>
                  <a:pt x="8242" y="20374"/>
                  <a:pt x="8290" y="20404"/>
                </a:cubicBezTo>
                <a:cubicBezTo>
                  <a:pt x="8224" y="20558"/>
                  <a:pt x="8335" y="20723"/>
                  <a:pt x="8404" y="20797"/>
                </a:cubicBezTo>
                <a:lnTo>
                  <a:pt x="8421" y="20768"/>
                </a:lnTo>
                <a:lnTo>
                  <a:pt x="8440" y="20786"/>
                </a:lnTo>
                <a:cubicBezTo>
                  <a:pt x="8440" y="20786"/>
                  <a:pt x="8460" y="20734"/>
                  <a:pt x="8463" y="20726"/>
                </a:cubicBezTo>
                <a:cubicBezTo>
                  <a:pt x="8481" y="20791"/>
                  <a:pt x="8506" y="20812"/>
                  <a:pt x="8544" y="20833"/>
                </a:cubicBezTo>
                <a:cubicBezTo>
                  <a:pt x="8631" y="20882"/>
                  <a:pt x="8572" y="21016"/>
                  <a:pt x="8625" y="21113"/>
                </a:cubicBezTo>
                <a:cubicBezTo>
                  <a:pt x="8670" y="21195"/>
                  <a:pt x="8728" y="21169"/>
                  <a:pt x="8774" y="21125"/>
                </a:cubicBezTo>
                <a:cubicBezTo>
                  <a:pt x="8819" y="21180"/>
                  <a:pt x="8955" y="21104"/>
                  <a:pt x="8977" y="21190"/>
                </a:cubicBezTo>
                <a:cubicBezTo>
                  <a:pt x="8994" y="21268"/>
                  <a:pt x="9007" y="21360"/>
                  <a:pt x="9074" y="21327"/>
                </a:cubicBezTo>
                <a:cubicBezTo>
                  <a:pt x="9087" y="21499"/>
                  <a:pt x="9387" y="21534"/>
                  <a:pt x="9242" y="21147"/>
                </a:cubicBezTo>
                <a:cubicBezTo>
                  <a:pt x="9322" y="21112"/>
                  <a:pt x="9334" y="20930"/>
                  <a:pt x="9399" y="20930"/>
                </a:cubicBezTo>
                <a:cubicBezTo>
                  <a:pt x="9476" y="20930"/>
                  <a:pt x="9464" y="21056"/>
                  <a:pt x="9512" y="21099"/>
                </a:cubicBezTo>
                <a:cubicBezTo>
                  <a:pt x="9489" y="21140"/>
                  <a:pt x="9481" y="21184"/>
                  <a:pt x="9489" y="21232"/>
                </a:cubicBezTo>
                <a:cubicBezTo>
                  <a:pt x="9530" y="21294"/>
                  <a:pt x="9567" y="21378"/>
                  <a:pt x="9594" y="21465"/>
                </a:cubicBezTo>
                <a:cubicBezTo>
                  <a:pt x="9613" y="21444"/>
                  <a:pt x="9635" y="21429"/>
                  <a:pt x="9658" y="21420"/>
                </a:cubicBezTo>
                <a:cubicBezTo>
                  <a:pt x="9651" y="21406"/>
                  <a:pt x="9651" y="21393"/>
                  <a:pt x="9656" y="21381"/>
                </a:cubicBezTo>
                <a:lnTo>
                  <a:pt x="9663" y="21393"/>
                </a:lnTo>
                <a:cubicBezTo>
                  <a:pt x="9703" y="21371"/>
                  <a:pt x="9728" y="21327"/>
                  <a:pt x="9733" y="21262"/>
                </a:cubicBezTo>
                <a:lnTo>
                  <a:pt x="9788" y="21239"/>
                </a:lnTo>
                <a:lnTo>
                  <a:pt x="9727" y="21036"/>
                </a:lnTo>
                <a:lnTo>
                  <a:pt x="9751" y="20983"/>
                </a:lnTo>
                <a:cubicBezTo>
                  <a:pt x="9690" y="20841"/>
                  <a:pt x="9591" y="20668"/>
                  <a:pt x="9478" y="20685"/>
                </a:cubicBezTo>
                <a:cubicBezTo>
                  <a:pt x="9386" y="20387"/>
                  <a:pt x="9023" y="21216"/>
                  <a:pt x="8905" y="20641"/>
                </a:cubicBezTo>
                <a:lnTo>
                  <a:pt x="8820" y="20643"/>
                </a:lnTo>
                <a:cubicBezTo>
                  <a:pt x="8820" y="20643"/>
                  <a:pt x="8682" y="20417"/>
                  <a:pt x="8717" y="20417"/>
                </a:cubicBezTo>
                <a:cubicBezTo>
                  <a:pt x="8717" y="20417"/>
                  <a:pt x="8717" y="20417"/>
                  <a:pt x="8717" y="20417"/>
                </a:cubicBezTo>
                <a:cubicBezTo>
                  <a:pt x="8719" y="20417"/>
                  <a:pt x="8885" y="19093"/>
                  <a:pt x="8901" y="18934"/>
                </a:cubicBezTo>
                <a:cubicBezTo>
                  <a:pt x="8865" y="18931"/>
                  <a:pt x="8824" y="18936"/>
                  <a:pt x="8790" y="18958"/>
                </a:cubicBezTo>
                <a:cubicBezTo>
                  <a:pt x="8665" y="18803"/>
                  <a:pt x="8556" y="18836"/>
                  <a:pt x="8451" y="18742"/>
                </a:cubicBezTo>
                <a:cubicBezTo>
                  <a:pt x="8417" y="18712"/>
                  <a:pt x="8071" y="18740"/>
                  <a:pt x="8035" y="18773"/>
                </a:cubicBezTo>
                <a:cubicBezTo>
                  <a:pt x="8032" y="18768"/>
                  <a:pt x="8029" y="18763"/>
                  <a:pt x="8025" y="18757"/>
                </a:cubicBezTo>
                <a:cubicBezTo>
                  <a:pt x="8109" y="18574"/>
                  <a:pt x="8142" y="18312"/>
                  <a:pt x="8200" y="18110"/>
                </a:cubicBezTo>
                <a:cubicBezTo>
                  <a:pt x="8274" y="17968"/>
                  <a:pt x="8508" y="16969"/>
                  <a:pt x="8384" y="16969"/>
                </a:cubicBezTo>
                <a:cubicBezTo>
                  <a:pt x="8284" y="16969"/>
                  <a:pt x="8160" y="16997"/>
                  <a:pt x="8055" y="17030"/>
                </a:cubicBezTo>
                <a:cubicBezTo>
                  <a:pt x="7708" y="17115"/>
                  <a:pt x="7858" y="17667"/>
                  <a:pt x="7599" y="17812"/>
                </a:cubicBezTo>
                <a:cubicBezTo>
                  <a:pt x="7601" y="17840"/>
                  <a:pt x="7595" y="17864"/>
                  <a:pt x="7583" y="17884"/>
                </a:cubicBezTo>
                <a:lnTo>
                  <a:pt x="7589" y="17850"/>
                </a:lnTo>
                <a:cubicBezTo>
                  <a:pt x="7313" y="17803"/>
                  <a:pt x="7206" y="18092"/>
                  <a:pt x="6955" y="17842"/>
                </a:cubicBezTo>
                <a:cubicBezTo>
                  <a:pt x="6928" y="17797"/>
                  <a:pt x="6940" y="17716"/>
                  <a:pt x="6902" y="17678"/>
                </a:cubicBezTo>
                <a:cubicBezTo>
                  <a:pt x="6909" y="17285"/>
                  <a:pt x="6745" y="17009"/>
                  <a:pt x="6787" y="16567"/>
                </a:cubicBezTo>
                <a:cubicBezTo>
                  <a:pt x="6799" y="16444"/>
                  <a:pt x="6795" y="15988"/>
                  <a:pt x="6892" y="15936"/>
                </a:cubicBezTo>
                <a:cubicBezTo>
                  <a:pt x="6964" y="15896"/>
                  <a:pt x="6970" y="15802"/>
                  <a:pt x="6989" y="15695"/>
                </a:cubicBezTo>
                <a:cubicBezTo>
                  <a:pt x="6960" y="15291"/>
                  <a:pt x="7099" y="15132"/>
                  <a:pt x="7297" y="14954"/>
                </a:cubicBezTo>
                <a:cubicBezTo>
                  <a:pt x="7407" y="14847"/>
                  <a:pt x="7530" y="14681"/>
                  <a:pt x="7658" y="14647"/>
                </a:cubicBezTo>
                <a:cubicBezTo>
                  <a:pt x="7726" y="14629"/>
                  <a:pt x="7890" y="14823"/>
                  <a:pt x="7918" y="14651"/>
                </a:cubicBezTo>
                <a:cubicBezTo>
                  <a:pt x="7929" y="14662"/>
                  <a:pt x="7940" y="14672"/>
                  <a:pt x="7951" y="14683"/>
                </a:cubicBezTo>
                <a:cubicBezTo>
                  <a:pt x="7964" y="14784"/>
                  <a:pt x="8062" y="14913"/>
                  <a:pt x="8119" y="14804"/>
                </a:cubicBezTo>
                <a:cubicBezTo>
                  <a:pt x="8158" y="14847"/>
                  <a:pt x="8205" y="14840"/>
                  <a:pt x="8218" y="14755"/>
                </a:cubicBezTo>
                <a:cubicBezTo>
                  <a:pt x="8226" y="14760"/>
                  <a:pt x="8233" y="14769"/>
                  <a:pt x="8237" y="14776"/>
                </a:cubicBezTo>
                <a:cubicBezTo>
                  <a:pt x="8243" y="14815"/>
                  <a:pt x="8236" y="14869"/>
                  <a:pt x="8238" y="14910"/>
                </a:cubicBezTo>
                <a:cubicBezTo>
                  <a:pt x="8321" y="14897"/>
                  <a:pt x="8431" y="14728"/>
                  <a:pt x="8309" y="14652"/>
                </a:cubicBezTo>
                <a:cubicBezTo>
                  <a:pt x="8336" y="14621"/>
                  <a:pt x="8354" y="14568"/>
                  <a:pt x="8341" y="14512"/>
                </a:cubicBezTo>
                <a:cubicBezTo>
                  <a:pt x="8478" y="14435"/>
                  <a:pt x="8881" y="14341"/>
                  <a:pt x="8891" y="14660"/>
                </a:cubicBezTo>
                <a:cubicBezTo>
                  <a:pt x="8953" y="14668"/>
                  <a:pt x="9017" y="14668"/>
                  <a:pt x="9071" y="14607"/>
                </a:cubicBezTo>
                <a:cubicBezTo>
                  <a:pt x="9213" y="14442"/>
                  <a:pt x="9157" y="14782"/>
                  <a:pt x="9269" y="14825"/>
                </a:cubicBezTo>
                <a:cubicBezTo>
                  <a:pt x="9274" y="14919"/>
                  <a:pt x="9158" y="15202"/>
                  <a:pt x="9231" y="15255"/>
                </a:cubicBezTo>
                <a:cubicBezTo>
                  <a:pt x="9194" y="15363"/>
                  <a:pt x="9245" y="15521"/>
                  <a:pt x="9291" y="15598"/>
                </a:cubicBezTo>
                <a:cubicBezTo>
                  <a:pt x="9303" y="15683"/>
                  <a:pt x="9312" y="15745"/>
                  <a:pt x="9294" y="15822"/>
                </a:cubicBezTo>
                <a:cubicBezTo>
                  <a:pt x="9320" y="15840"/>
                  <a:pt x="9347" y="15858"/>
                  <a:pt x="9373" y="15876"/>
                </a:cubicBezTo>
                <a:cubicBezTo>
                  <a:pt x="9376" y="15876"/>
                  <a:pt x="9389" y="16042"/>
                  <a:pt x="9392" y="16062"/>
                </a:cubicBezTo>
                <a:cubicBezTo>
                  <a:pt x="9891" y="16160"/>
                  <a:pt x="9504" y="14453"/>
                  <a:pt x="9669" y="14135"/>
                </a:cubicBezTo>
                <a:cubicBezTo>
                  <a:pt x="9801" y="13882"/>
                  <a:pt x="9965" y="13656"/>
                  <a:pt x="10125" y="13464"/>
                </a:cubicBezTo>
                <a:cubicBezTo>
                  <a:pt x="10212" y="13386"/>
                  <a:pt x="10656" y="13027"/>
                  <a:pt x="10592" y="12952"/>
                </a:cubicBezTo>
                <a:cubicBezTo>
                  <a:pt x="10811" y="12978"/>
                  <a:pt x="10712" y="12540"/>
                  <a:pt x="10767" y="12391"/>
                </a:cubicBezTo>
                <a:cubicBezTo>
                  <a:pt x="10824" y="12240"/>
                  <a:pt x="11053" y="12010"/>
                  <a:pt x="10986" y="11786"/>
                </a:cubicBezTo>
                <a:cubicBezTo>
                  <a:pt x="11080" y="11837"/>
                  <a:pt x="11274" y="11508"/>
                  <a:pt x="11267" y="11344"/>
                </a:cubicBezTo>
                <a:cubicBezTo>
                  <a:pt x="11357" y="11366"/>
                  <a:pt x="11513" y="11281"/>
                  <a:pt x="11556" y="11158"/>
                </a:cubicBezTo>
                <a:lnTo>
                  <a:pt x="11547" y="11137"/>
                </a:lnTo>
                <a:cubicBezTo>
                  <a:pt x="11604" y="11130"/>
                  <a:pt x="11673" y="11149"/>
                  <a:pt x="11708" y="11051"/>
                </a:cubicBezTo>
                <a:cubicBezTo>
                  <a:pt x="11862" y="11256"/>
                  <a:pt x="12051" y="10796"/>
                  <a:pt x="11864" y="10786"/>
                </a:cubicBezTo>
                <a:cubicBezTo>
                  <a:pt x="11862" y="10777"/>
                  <a:pt x="11858" y="10768"/>
                  <a:pt x="11853" y="10760"/>
                </a:cubicBezTo>
                <a:cubicBezTo>
                  <a:pt x="11890" y="10730"/>
                  <a:pt x="11924" y="10692"/>
                  <a:pt x="11955" y="10645"/>
                </a:cubicBezTo>
                <a:lnTo>
                  <a:pt x="11897" y="10613"/>
                </a:lnTo>
                <a:cubicBezTo>
                  <a:pt x="11984" y="10395"/>
                  <a:pt x="12164" y="10420"/>
                  <a:pt x="12245" y="10219"/>
                </a:cubicBezTo>
                <a:cubicBezTo>
                  <a:pt x="12330" y="10329"/>
                  <a:pt x="12661" y="10004"/>
                  <a:pt x="12737" y="9969"/>
                </a:cubicBezTo>
                <a:cubicBezTo>
                  <a:pt x="12664" y="10028"/>
                  <a:pt x="12408" y="10465"/>
                  <a:pt x="12631" y="10503"/>
                </a:cubicBezTo>
                <a:cubicBezTo>
                  <a:pt x="12789" y="10529"/>
                  <a:pt x="13042" y="10150"/>
                  <a:pt x="13212" y="10091"/>
                </a:cubicBezTo>
                <a:cubicBezTo>
                  <a:pt x="13387" y="9998"/>
                  <a:pt x="13656" y="9885"/>
                  <a:pt x="13625" y="9596"/>
                </a:cubicBezTo>
                <a:cubicBezTo>
                  <a:pt x="13619" y="9547"/>
                  <a:pt x="13631" y="9416"/>
                  <a:pt x="13642" y="9372"/>
                </a:cubicBezTo>
                <a:cubicBezTo>
                  <a:pt x="13542" y="9340"/>
                  <a:pt x="13492" y="9469"/>
                  <a:pt x="13428" y="9577"/>
                </a:cubicBezTo>
                <a:cubicBezTo>
                  <a:pt x="13210" y="9948"/>
                  <a:pt x="13126" y="9598"/>
                  <a:pt x="13005" y="9382"/>
                </a:cubicBezTo>
                <a:cubicBezTo>
                  <a:pt x="13043" y="9332"/>
                  <a:pt x="13094" y="9211"/>
                  <a:pt x="13035" y="9143"/>
                </a:cubicBezTo>
                <a:cubicBezTo>
                  <a:pt x="13114" y="9113"/>
                  <a:pt x="13246" y="8984"/>
                  <a:pt x="13198" y="8817"/>
                </a:cubicBezTo>
                <a:cubicBezTo>
                  <a:pt x="13133" y="8591"/>
                  <a:pt x="12921" y="8699"/>
                  <a:pt x="12820" y="8748"/>
                </a:cubicBezTo>
                <a:cubicBezTo>
                  <a:pt x="13042" y="8483"/>
                  <a:pt x="13227" y="8473"/>
                  <a:pt x="13514" y="8498"/>
                </a:cubicBezTo>
                <a:cubicBezTo>
                  <a:pt x="13879" y="8530"/>
                  <a:pt x="14067" y="8267"/>
                  <a:pt x="14414" y="8134"/>
                </a:cubicBezTo>
                <a:cubicBezTo>
                  <a:pt x="14179" y="8347"/>
                  <a:pt x="14080" y="8871"/>
                  <a:pt x="13864" y="9071"/>
                </a:cubicBezTo>
                <a:cubicBezTo>
                  <a:pt x="13717" y="9206"/>
                  <a:pt x="14405" y="9317"/>
                  <a:pt x="14423" y="9210"/>
                </a:cubicBezTo>
                <a:cubicBezTo>
                  <a:pt x="14405" y="9314"/>
                  <a:pt x="14297" y="9379"/>
                  <a:pt x="14243" y="9402"/>
                </a:cubicBezTo>
                <a:cubicBezTo>
                  <a:pt x="14313" y="9418"/>
                  <a:pt x="14553" y="9162"/>
                  <a:pt x="14568" y="9200"/>
                </a:cubicBezTo>
                <a:cubicBezTo>
                  <a:pt x="14597" y="9273"/>
                  <a:pt x="14503" y="9384"/>
                  <a:pt x="14488" y="9436"/>
                </a:cubicBezTo>
                <a:cubicBezTo>
                  <a:pt x="14575" y="9436"/>
                  <a:pt x="14865" y="9376"/>
                  <a:pt x="14709" y="9160"/>
                </a:cubicBezTo>
                <a:cubicBezTo>
                  <a:pt x="14686" y="9129"/>
                  <a:pt x="14726" y="9185"/>
                  <a:pt x="14709" y="9160"/>
                </a:cubicBezTo>
                <a:close/>
                <a:moveTo>
                  <a:pt x="9292" y="15807"/>
                </a:moveTo>
                <a:cubicBezTo>
                  <a:pt x="9294" y="15804"/>
                  <a:pt x="9294" y="15801"/>
                  <a:pt x="9294" y="15797"/>
                </a:cubicBezTo>
                <a:lnTo>
                  <a:pt x="9292" y="15807"/>
                </a:lnTo>
                <a:cubicBezTo>
                  <a:pt x="9292" y="15807"/>
                  <a:pt x="9292" y="15807"/>
                  <a:pt x="9292" y="15807"/>
                </a:cubicBezTo>
                <a:close/>
                <a:moveTo>
                  <a:pt x="10369" y="17468"/>
                </a:moveTo>
                <a:cubicBezTo>
                  <a:pt x="10335" y="17379"/>
                  <a:pt x="10167" y="17362"/>
                  <a:pt x="10156" y="17309"/>
                </a:cubicBezTo>
                <a:cubicBezTo>
                  <a:pt x="10131" y="17189"/>
                  <a:pt x="9829" y="16896"/>
                  <a:pt x="9715" y="16827"/>
                </a:cubicBezTo>
                <a:cubicBezTo>
                  <a:pt x="9533" y="16717"/>
                  <a:pt x="9375" y="16548"/>
                  <a:pt x="9156" y="16596"/>
                </a:cubicBezTo>
                <a:cubicBezTo>
                  <a:pt x="9072" y="16614"/>
                  <a:pt x="8717" y="16808"/>
                  <a:pt x="8728" y="16994"/>
                </a:cubicBezTo>
                <a:cubicBezTo>
                  <a:pt x="8730" y="17027"/>
                  <a:pt x="9190" y="16568"/>
                  <a:pt x="9247" y="16760"/>
                </a:cubicBezTo>
                <a:cubicBezTo>
                  <a:pt x="9236" y="16814"/>
                  <a:pt x="9210" y="16831"/>
                  <a:pt x="9167" y="16810"/>
                </a:cubicBezTo>
                <a:cubicBezTo>
                  <a:pt x="9239" y="16755"/>
                  <a:pt x="9536" y="17035"/>
                  <a:pt x="9629" y="17047"/>
                </a:cubicBezTo>
                <a:cubicBezTo>
                  <a:pt x="9753" y="17062"/>
                  <a:pt x="9684" y="17348"/>
                  <a:pt x="9814" y="17335"/>
                </a:cubicBezTo>
                <a:cubicBezTo>
                  <a:pt x="9981" y="17317"/>
                  <a:pt x="9882" y="17476"/>
                  <a:pt x="9811" y="17585"/>
                </a:cubicBezTo>
                <a:cubicBezTo>
                  <a:pt x="9811" y="17585"/>
                  <a:pt x="9811" y="17585"/>
                  <a:pt x="9811" y="17585"/>
                </a:cubicBezTo>
                <a:cubicBezTo>
                  <a:pt x="9811" y="17585"/>
                  <a:pt x="9811" y="17585"/>
                  <a:pt x="9811" y="17586"/>
                </a:cubicBezTo>
                <a:cubicBezTo>
                  <a:pt x="9831" y="17583"/>
                  <a:pt x="10404" y="17558"/>
                  <a:pt x="10369" y="17468"/>
                </a:cubicBezTo>
                <a:cubicBezTo>
                  <a:pt x="10361" y="17446"/>
                  <a:pt x="10394" y="17532"/>
                  <a:pt x="10369" y="17468"/>
                </a:cubicBezTo>
                <a:close/>
                <a:moveTo>
                  <a:pt x="20788" y="376"/>
                </a:moveTo>
                <a:cubicBezTo>
                  <a:pt x="20661" y="393"/>
                  <a:pt x="20521" y="488"/>
                  <a:pt x="20397" y="482"/>
                </a:cubicBezTo>
                <a:cubicBezTo>
                  <a:pt x="20438" y="401"/>
                  <a:pt x="20552" y="165"/>
                  <a:pt x="20633" y="174"/>
                </a:cubicBezTo>
                <a:cubicBezTo>
                  <a:pt x="20175" y="121"/>
                  <a:pt x="19751" y="-20"/>
                  <a:pt x="19284" y="2"/>
                </a:cubicBezTo>
                <a:cubicBezTo>
                  <a:pt x="19105" y="10"/>
                  <a:pt x="18902" y="130"/>
                  <a:pt x="18728" y="59"/>
                </a:cubicBezTo>
                <a:cubicBezTo>
                  <a:pt x="18578" y="-2"/>
                  <a:pt x="18252" y="-5"/>
                  <a:pt x="18116" y="136"/>
                </a:cubicBezTo>
                <a:cubicBezTo>
                  <a:pt x="18175" y="75"/>
                  <a:pt x="18298" y="279"/>
                  <a:pt x="18361" y="285"/>
                </a:cubicBezTo>
                <a:cubicBezTo>
                  <a:pt x="18166" y="285"/>
                  <a:pt x="17974" y="110"/>
                  <a:pt x="17776" y="149"/>
                </a:cubicBezTo>
                <a:cubicBezTo>
                  <a:pt x="17789" y="245"/>
                  <a:pt x="17791" y="210"/>
                  <a:pt x="17833" y="259"/>
                </a:cubicBezTo>
                <a:cubicBezTo>
                  <a:pt x="17695" y="308"/>
                  <a:pt x="17442" y="191"/>
                  <a:pt x="17296" y="183"/>
                </a:cubicBezTo>
                <a:cubicBezTo>
                  <a:pt x="17097" y="171"/>
                  <a:pt x="16902" y="273"/>
                  <a:pt x="16703" y="270"/>
                </a:cubicBezTo>
                <a:cubicBezTo>
                  <a:pt x="16707" y="477"/>
                  <a:pt x="16045" y="464"/>
                  <a:pt x="15922" y="611"/>
                </a:cubicBezTo>
                <a:cubicBezTo>
                  <a:pt x="15984" y="642"/>
                  <a:pt x="16050" y="632"/>
                  <a:pt x="16114" y="633"/>
                </a:cubicBezTo>
                <a:cubicBezTo>
                  <a:pt x="16093" y="927"/>
                  <a:pt x="15244" y="969"/>
                  <a:pt x="15099" y="1007"/>
                </a:cubicBezTo>
                <a:cubicBezTo>
                  <a:pt x="15125" y="1148"/>
                  <a:pt x="15349" y="1197"/>
                  <a:pt x="15414" y="1212"/>
                </a:cubicBezTo>
                <a:cubicBezTo>
                  <a:pt x="15335" y="1285"/>
                  <a:pt x="15187" y="1268"/>
                  <a:pt x="15096" y="1309"/>
                </a:cubicBezTo>
                <a:cubicBezTo>
                  <a:pt x="15139" y="1389"/>
                  <a:pt x="15278" y="1390"/>
                  <a:pt x="15337" y="1395"/>
                </a:cubicBezTo>
                <a:cubicBezTo>
                  <a:pt x="15292" y="1423"/>
                  <a:pt x="15237" y="1423"/>
                  <a:pt x="15198" y="1474"/>
                </a:cubicBezTo>
                <a:cubicBezTo>
                  <a:pt x="15433" y="1544"/>
                  <a:pt x="15645" y="1461"/>
                  <a:pt x="15880" y="1474"/>
                </a:cubicBezTo>
                <a:cubicBezTo>
                  <a:pt x="15992" y="1480"/>
                  <a:pt x="16131" y="1500"/>
                  <a:pt x="16237" y="1562"/>
                </a:cubicBezTo>
                <a:cubicBezTo>
                  <a:pt x="16344" y="1623"/>
                  <a:pt x="16226" y="1664"/>
                  <a:pt x="16247" y="1717"/>
                </a:cubicBezTo>
                <a:cubicBezTo>
                  <a:pt x="16266" y="1765"/>
                  <a:pt x="16487" y="1880"/>
                  <a:pt x="16313" y="1959"/>
                </a:cubicBezTo>
                <a:cubicBezTo>
                  <a:pt x="16559" y="1847"/>
                  <a:pt x="16204" y="2758"/>
                  <a:pt x="16179" y="2583"/>
                </a:cubicBezTo>
                <a:cubicBezTo>
                  <a:pt x="16203" y="2748"/>
                  <a:pt x="16427" y="2568"/>
                  <a:pt x="16494" y="2630"/>
                </a:cubicBezTo>
                <a:cubicBezTo>
                  <a:pt x="16482" y="2669"/>
                  <a:pt x="16425" y="2638"/>
                  <a:pt x="16428" y="2695"/>
                </a:cubicBezTo>
                <a:cubicBezTo>
                  <a:pt x="16522" y="2661"/>
                  <a:pt x="16598" y="2870"/>
                  <a:pt x="16593" y="2871"/>
                </a:cubicBezTo>
                <a:cubicBezTo>
                  <a:pt x="16581" y="2874"/>
                  <a:pt x="16213" y="2799"/>
                  <a:pt x="16214" y="2802"/>
                </a:cubicBezTo>
                <a:cubicBezTo>
                  <a:pt x="16229" y="2835"/>
                  <a:pt x="16243" y="2868"/>
                  <a:pt x="16257" y="2900"/>
                </a:cubicBezTo>
                <a:cubicBezTo>
                  <a:pt x="16172" y="2904"/>
                  <a:pt x="16137" y="2977"/>
                  <a:pt x="16095" y="3092"/>
                </a:cubicBezTo>
                <a:cubicBezTo>
                  <a:pt x="16186" y="3140"/>
                  <a:pt x="16346" y="3277"/>
                  <a:pt x="16419" y="3092"/>
                </a:cubicBezTo>
                <a:cubicBezTo>
                  <a:pt x="16494" y="2902"/>
                  <a:pt x="16546" y="3028"/>
                  <a:pt x="16502" y="3209"/>
                </a:cubicBezTo>
                <a:cubicBezTo>
                  <a:pt x="16498" y="3224"/>
                  <a:pt x="15861" y="3720"/>
                  <a:pt x="16084" y="3791"/>
                </a:cubicBezTo>
                <a:cubicBezTo>
                  <a:pt x="16081" y="3912"/>
                  <a:pt x="15909" y="3871"/>
                  <a:pt x="15990" y="4074"/>
                </a:cubicBezTo>
                <a:cubicBezTo>
                  <a:pt x="16072" y="4282"/>
                  <a:pt x="15977" y="4328"/>
                  <a:pt x="16012" y="4522"/>
                </a:cubicBezTo>
                <a:cubicBezTo>
                  <a:pt x="16059" y="4791"/>
                  <a:pt x="16218" y="5190"/>
                  <a:pt x="16217" y="5459"/>
                </a:cubicBezTo>
                <a:cubicBezTo>
                  <a:pt x="16477" y="5346"/>
                  <a:pt x="16693" y="5934"/>
                  <a:pt x="16874" y="5492"/>
                </a:cubicBezTo>
                <a:cubicBezTo>
                  <a:pt x="16944" y="5323"/>
                  <a:pt x="17078" y="4978"/>
                  <a:pt x="17178" y="4863"/>
                </a:cubicBezTo>
                <a:cubicBezTo>
                  <a:pt x="17207" y="4830"/>
                  <a:pt x="17468" y="4537"/>
                  <a:pt x="17336" y="4506"/>
                </a:cubicBezTo>
                <a:cubicBezTo>
                  <a:pt x="17352" y="4429"/>
                  <a:pt x="17466" y="4461"/>
                  <a:pt x="17462" y="4414"/>
                </a:cubicBezTo>
                <a:cubicBezTo>
                  <a:pt x="17446" y="4185"/>
                  <a:pt x="17478" y="4318"/>
                  <a:pt x="17603" y="4179"/>
                </a:cubicBezTo>
                <a:cubicBezTo>
                  <a:pt x="17832" y="3924"/>
                  <a:pt x="18176" y="4100"/>
                  <a:pt x="18404" y="3748"/>
                </a:cubicBezTo>
                <a:cubicBezTo>
                  <a:pt x="18623" y="3408"/>
                  <a:pt x="18719" y="3579"/>
                  <a:pt x="18976" y="3474"/>
                </a:cubicBezTo>
                <a:cubicBezTo>
                  <a:pt x="19132" y="3410"/>
                  <a:pt x="19315" y="3416"/>
                  <a:pt x="19459" y="3294"/>
                </a:cubicBezTo>
                <a:cubicBezTo>
                  <a:pt x="19583" y="3189"/>
                  <a:pt x="19779" y="3004"/>
                  <a:pt x="19921" y="2998"/>
                </a:cubicBezTo>
                <a:cubicBezTo>
                  <a:pt x="19863" y="3000"/>
                  <a:pt x="19502" y="2839"/>
                  <a:pt x="19465" y="2948"/>
                </a:cubicBezTo>
                <a:cubicBezTo>
                  <a:pt x="19535" y="2744"/>
                  <a:pt x="19616" y="2666"/>
                  <a:pt x="19736" y="2808"/>
                </a:cubicBezTo>
                <a:cubicBezTo>
                  <a:pt x="19799" y="2882"/>
                  <a:pt x="20006" y="3044"/>
                  <a:pt x="20008" y="2762"/>
                </a:cubicBezTo>
                <a:cubicBezTo>
                  <a:pt x="20009" y="2563"/>
                  <a:pt x="19750" y="2306"/>
                  <a:pt x="19652" y="2240"/>
                </a:cubicBezTo>
                <a:cubicBezTo>
                  <a:pt x="19743" y="2177"/>
                  <a:pt x="20272" y="2315"/>
                  <a:pt x="20290" y="2066"/>
                </a:cubicBezTo>
                <a:cubicBezTo>
                  <a:pt x="20246" y="2069"/>
                  <a:pt x="20204" y="2042"/>
                  <a:pt x="20162" y="2024"/>
                </a:cubicBezTo>
                <a:cubicBezTo>
                  <a:pt x="20196" y="2013"/>
                  <a:pt x="20461" y="2053"/>
                  <a:pt x="20445" y="1920"/>
                </a:cubicBezTo>
                <a:cubicBezTo>
                  <a:pt x="20434" y="1826"/>
                  <a:pt x="20316" y="1823"/>
                  <a:pt x="20426" y="1726"/>
                </a:cubicBezTo>
                <a:cubicBezTo>
                  <a:pt x="20595" y="1578"/>
                  <a:pt x="20285" y="1472"/>
                  <a:pt x="20249" y="1409"/>
                </a:cubicBezTo>
                <a:cubicBezTo>
                  <a:pt x="20284" y="1409"/>
                  <a:pt x="20770" y="1373"/>
                  <a:pt x="20655" y="1204"/>
                </a:cubicBezTo>
                <a:cubicBezTo>
                  <a:pt x="20592" y="1111"/>
                  <a:pt x="20396" y="1087"/>
                  <a:pt x="20327" y="1171"/>
                </a:cubicBezTo>
                <a:cubicBezTo>
                  <a:pt x="20607" y="695"/>
                  <a:pt x="21060" y="526"/>
                  <a:pt x="21446" y="368"/>
                </a:cubicBezTo>
                <a:cubicBezTo>
                  <a:pt x="21259" y="170"/>
                  <a:pt x="20985" y="351"/>
                  <a:pt x="20788" y="376"/>
                </a:cubicBezTo>
                <a:cubicBezTo>
                  <a:pt x="20727" y="384"/>
                  <a:pt x="20985" y="351"/>
                  <a:pt x="20788" y="376"/>
                </a:cubicBezTo>
                <a:close/>
                <a:moveTo>
                  <a:pt x="11250" y="17854"/>
                </a:moveTo>
                <a:cubicBezTo>
                  <a:pt x="11353" y="18121"/>
                  <a:pt x="10932" y="18149"/>
                  <a:pt x="10851" y="18066"/>
                </a:cubicBezTo>
                <a:cubicBezTo>
                  <a:pt x="10834" y="18070"/>
                  <a:pt x="10772" y="18267"/>
                  <a:pt x="10762" y="18295"/>
                </a:cubicBezTo>
                <a:lnTo>
                  <a:pt x="10744" y="18285"/>
                </a:lnTo>
                <a:lnTo>
                  <a:pt x="10730" y="18323"/>
                </a:lnTo>
                <a:cubicBezTo>
                  <a:pt x="10688" y="18281"/>
                  <a:pt x="10661" y="18211"/>
                  <a:pt x="10659" y="18127"/>
                </a:cubicBezTo>
                <a:cubicBezTo>
                  <a:pt x="10636" y="18121"/>
                  <a:pt x="10482" y="18109"/>
                  <a:pt x="10449" y="18132"/>
                </a:cubicBezTo>
                <a:cubicBezTo>
                  <a:pt x="10400" y="18160"/>
                  <a:pt x="10250" y="18170"/>
                  <a:pt x="10272" y="17972"/>
                </a:cubicBezTo>
                <a:cubicBezTo>
                  <a:pt x="10299" y="17723"/>
                  <a:pt x="10501" y="18031"/>
                  <a:pt x="10576" y="17927"/>
                </a:cubicBezTo>
                <a:cubicBezTo>
                  <a:pt x="10576" y="17927"/>
                  <a:pt x="10576" y="17927"/>
                  <a:pt x="10576" y="17927"/>
                </a:cubicBezTo>
                <a:cubicBezTo>
                  <a:pt x="10555" y="17927"/>
                  <a:pt x="10562" y="17743"/>
                  <a:pt x="10562" y="17738"/>
                </a:cubicBezTo>
                <a:lnTo>
                  <a:pt x="10412" y="17627"/>
                </a:lnTo>
                <a:cubicBezTo>
                  <a:pt x="10499" y="17485"/>
                  <a:pt x="10669" y="17484"/>
                  <a:pt x="10776" y="17484"/>
                </a:cubicBezTo>
                <a:cubicBezTo>
                  <a:pt x="10837" y="17484"/>
                  <a:pt x="10950" y="17493"/>
                  <a:pt x="11001" y="17546"/>
                </a:cubicBezTo>
                <a:cubicBezTo>
                  <a:pt x="11036" y="17584"/>
                  <a:pt x="11222" y="17784"/>
                  <a:pt x="11250" y="17854"/>
                </a:cubicBezTo>
                <a:cubicBezTo>
                  <a:pt x="11273" y="17915"/>
                  <a:pt x="11228" y="17798"/>
                  <a:pt x="11250" y="178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Shape 10309">
            <a:extLst>
              <a:ext uri="{FF2B5EF4-FFF2-40B4-BE49-F238E27FC236}">
                <a16:creationId xmlns:a16="http://schemas.microsoft.com/office/drawing/2014/main" id="{42603764-AFAD-B747-B971-3C4C648293A2}"/>
              </a:ext>
            </a:extLst>
          </p:cNvPr>
          <p:cNvSpPr/>
          <p:nvPr/>
        </p:nvSpPr>
        <p:spPr>
          <a:xfrm>
            <a:off x="2478848" y="2616475"/>
            <a:ext cx="1084349" cy="1766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346" extrusionOk="0">
                <a:moveTo>
                  <a:pt x="14907" y="13611"/>
                </a:moveTo>
                <a:cubicBezTo>
                  <a:pt x="14908" y="13576"/>
                  <a:pt x="14915" y="13542"/>
                  <a:pt x="14927" y="13508"/>
                </a:cubicBezTo>
                <a:cubicBezTo>
                  <a:pt x="14945" y="13527"/>
                  <a:pt x="14935" y="13561"/>
                  <a:pt x="14907" y="13611"/>
                </a:cubicBezTo>
                <a:cubicBezTo>
                  <a:pt x="14911" y="13596"/>
                  <a:pt x="14935" y="13561"/>
                  <a:pt x="14907" y="13611"/>
                </a:cubicBezTo>
                <a:close/>
                <a:moveTo>
                  <a:pt x="13846" y="3906"/>
                </a:moveTo>
                <a:cubicBezTo>
                  <a:pt x="13745" y="4068"/>
                  <a:pt x="13727" y="4129"/>
                  <a:pt x="13495" y="4231"/>
                </a:cubicBezTo>
                <a:cubicBezTo>
                  <a:pt x="13568" y="4090"/>
                  <a:pt x="13714" y="3995"/>
                  <a:pt x="13864" y="3877"/>
                </a:cubicBezTo>
                <a:lnTo>
                  <a:pt x="13846" y="3906"/>
                </a:lnTo>
                <a:cubicBezTo>
                  <a:pt x="13827" y="3937"/>
                  <a:pt x="13846" y="3906"/>
                  <a:pt x="13846" y="3906"/>
                </a:cubicBezTo>
                <a:close/>
                <a:moveTo>
                  <a:pt x="12475" y="14778"/>
                </a:moveTo>
                <a:cubicBezTo>
                  <a:pt x="12516" y="14778"/>
                  <a:pt x="12564" y="14776"/>
                  <a:pt x="12595" y="14795"/>
                </a:cubicBezTo>
                <a:cubicBezTo>
                  <a:pt x="12555" y="14785"/>
                  <a:pt x="12514" y="14778"/>
                  <a:pt x="12475" y="14778"/>
                </a:cubicBezTo>
                <a:cubicBezTo>
                  <a:pt x="12476" y="14778"/>
                  <a:pt x="12514" y="14778"/>
                  <a:pt x="12475" y="14778"/>
                </a:cubicBezTo>
                <a:close/>
                <a:moveTo>
                  <a:pt x="7113" y="17141"/>
                </a:moveTo>
                <a:cubicBezTo>
                  <a:pt x="7109" y="17139"/>
                  <a:pt x="7101" y="17127"/>
                  <a:pt x="7096" y="17118"/>
                </a:cubicBezTo>
                <a:cubicBezTo>
                  <a:pt x="7113" y="17112"/>
                  <a:pt x="7129" y="17104"/>
                  <a:pt x="7143" y="17096"/>
                </a:cubicBezTo>
                <a:cubicBezTo>
                  <a:pt x="7135" y="17114"/>
                  <a:pt x="7137" y="17132"/>
                  <a:pt x="7149" y="17150"/>
                </a:cubicBezTo>
                <a:lnTo>
                  <a:pt x="7113" y="17141"/>
                </a:lnTo>
                <a:cubicBezTo>
                  <a:pt x="7109" y="17139"/>
                  <a:pt x="7113" y="17141"/>
                  <a:pt x="7113" y="17141"/>
                </a:cubicBezTo>
                <a:close/>
                <a:moveTo>
                  <a:pt x="4271" y="153"/>
                </a:moveTo>
                <a:cubicBezTo>
                  <a:pt x="4271" y="153"/>
                  <a:pt x="4274" y="153"/>
                  <a:pt x="4271" y="153"/>
                </a:cubicBezTo>
                <a:cubicBezTo>
                  <a:pt x="4271" y="153"/>
                  <a:pt x="4271" y="153"/>
                  <a:pt x="4271" y="153"/>
                </a:cubicBezTo>
                <a:close/>
                <a:moveTo>
                  <a:pt x="21083" y="5876"/>
                </a:moveTo>
                <a:cubicBezTo>
                  <a:pt x="20878" y="5351"/>
                  <a:pt x="20177" y="5444"/>
                  <a:pt x="19555" y="5083"/>
                </a:cubicBezTo>
                <a:cubicBezTo>
                  <a:pt x="19066" y="4799"/>
                  <a:pt x="18685" y="4740"/>
                  <a:pt x="18023" y="4717"/>
                </a:cubicBezTo>
                <a:cubicBezTo>
                  <a:pt x="17537" y="4700"/>
                  <a:pt x="17283" y="4482"/>
                  <a:pt x="16812" y="4685"/>
                </a:cubicBezTo>
                <a:cubicBezTo>
                  <a:pt x="16950" y="4215"/>
                  <a:pt x="15462" y="3995"/>
                  <a:pt x="14945" y="4103"/>
                </a:cubicBezTo>
                <a:cubicBezTo>
                  <a:pt x="14955" y="4083"/>
                  <a:pt x="15053" y="3900"/>
                  <a:pt x="15053" y="3900"/>
                </a:cubicBezTo>
                <a:cubicBezTo>
                  <a:pt x="14663" y="3887"/>
                  <a:pt x="14273" y="3873"/>
                  <a:pt x="13883" y="3862"/>
                </a:cubicBezTo>
                <a:cubicBezTo>
                  <a:pt x="14117" y="3655"/>
                  <a:pt x="14501" y="3533"/>
                  <a:pt x="14274" y="3246"/>
                </a:cubicBezTo>
                <a:cubicBezTo>
                  <a:pt x="13791" y="3298"/>
                  <a:pt x="13738" y="2329"/>
                  <a:pt x="13421" y="2513"/>
                </a:cubicBezTo>
                <a:cubicBezTo>
                  <a:pt x="13222" y="2341"/>
                  <a:pt x="12877" y="2206"/>
                  <a:pt x="12575" y="2135"/>
                </a:cubicBezTo>
                <a:cubicBezTo>
                  <a:pt x="12586" y="2119"/>
                  <a:pt x="12595" y="2102"/>
                  <a:pt x="12600" y="2085"/>
                </a:cubicBezTo>
                <a:cubicBezTo>
                  <a:pt x="12472" y="2018"/>
                  <a:pt x="11718" y="1855"/>
                  <a:pt x="11552" y="2009"/>
                </a:cubicBezTo>
                <a:cubicBezTo>
                  <a:pt x="11407" y="1950"/>
                  <a:pt x="11152" y="1951"/>
                  <a:pt x="10982" y="1957"/>
                </a:cubicBezTo>
                <a:lnTo>
                  <a:pt x="10971" y="1915"/>
                </a:lnTo>
                <a:lnTo>
                  <a:pt x="10942" y="1935"/>
                </a:lnTo>
                <a:cubicBezTo>
                  <a:pt x="10847" y="1887"/>
                  <a:pt x="10590" y="1730"/>
                  <a:pt x="10461" y="1730"/>
                </a:cubicBezTo>
                <a:cubicBezTo>
                  <a:pt x="10603" y="1730"/>
                  <a:pt x="10202" y="1408"/>
                  <a:pt x="10132" y="1370"/>
                </a:cubicBezTo>
                <a:cubicBezTo>
                  <a:pt x="10175" y="1376"/>
                  <a:pt x="10205" y="1380"/>
                  <a:pt x="10205" y="1380"/>
                </a:cubicBezTo>
                <a:cubicBezTo>
                  <a:pt x="9946" y="1224"/>
                  <a:pt x="9692" y="1045"/>
                  <a:pt x="9292" y="1115"/>
                </a:cubicBezTo>
                <a:cubicBezTo>
                  <a:pt x="9308" y="1100"/>
                  <a:pt x="9312" y="1069"/>
                  <a:pt x="9318" y="1047"/>
                </a:cubicBezTo>
                <a:cubicBezTo>
                  <a:pt x="9756" y="901"/>
                  <a:pt x="8958" y="655"/>
                  <a:pt x="8719" y="691"/>
                </a:cubicBezTo>
                <a:cubicBezTo>
                  <a:pt x="8697" y="649"/>
                  <a:pt x="8672" y="637"/>
                  <a:pt x="8622" y="605"/>
                </a:cubicBezTo>
                <a:cubicBezTo>
                  <a:pt x="8595" y="615"/>
                  <a:pt x="8857" y="603"/>
                  <a:pt x="8946" y="583"/>
                </a:cubicBezTo>
                <a:lnTo>
                  <a:pt x="8946" y="424"/>
                </a:lnTo>
                <a:cubicBezTo>
                  <a:pt x="8584" y="419"/>
                  <a:pt x="8041" y="370"/>
                  <a:pt x="7753" y="527"/>
                </a:cubicBezTo>
                <a:cubicBezTo>
                  <a:pt x="7325" y="761"/>
                  <a:pt x="7238" y="462"/>
                  <a:pt x="6865" y="462"/>
                </a:cubicBezTo>
                <a:cubicBezTo>
                  <a:pt x="6651" y="462"/>
                  <a:pt x="6162" y="582"/>
                  <a:pt x="6100" y="423"/>
                </a:cubicBezTo>
                <a:cubicBezTo>
                  <a:pt x="6035" y="257"/>
                  <a:pt x="5794" y="173"/>
                  <a:pt x="5530" y="201"/>
                </a:cubicBezTo>
                <a:cubicBezTo>
                  <a:pt x="5798" y="201"/>
                  <a:pt x="4516" y="-254"/>
                  <a:pt x="5126" y="246"/>
                </a:cubicBezTo>
                <a:cubicBezTo>
                  <a:pt x="4964" y="310"/>
                  <a:pt x="4729" y="281"/>
                  <a:pt x="4573" y="365"/>
                </a:cubicBezTo>
                <a:cubicBezTo>
                  <a:pt x="4569" y="357"/>
                  <a:pt x="4565" y="351"/>
                  <a:pt x="4561" y="344"/>
                </a:cubicBezTo>
                <a:cubicBezTo>
                  <a:pt x="4686" y="310"/>
                  <a:pt x="4802" y="265"/>
                  <a:pt x="4906" y="212"/>
                </a:cubicBezTo>
                <a:cubicBezTo>
                  <a:pt x="4915" y="-229"/>
                  <a:pt x="4397" y="153"/>
                  <a:pt x="4270" y="153"/>
                </a:cubicBezTo>
                <a:cubicBezTo>
                  <a:pt x="4167" y="164"/>
                  <a:pt x="3359" y="353"/>
                  <a:pt x="3319" y="417"/>
                </a:cubicBezTo>
                <a:lnTo>
                  <a:pt x="3145" y="383"/>
                </a:lnTo>
                <a:cubicBezTo>
                  <a:pt x="2836" y="502"/>
                  <a:pt x="2710" y="657"/>
                  <a:pt x="2597" y="861"/>
                </a:cubicBezTo>
                <a:lnTo>
                  <a:pt x="2632" y="881"/>
                </a:lnTo>
                <a:lnTo>
                  <a:pt x="2609" y="891"/>
                </a:lnTo>
                <a:cubicBezTo>
                  <a:pt x="2609" y="891"/>
                  <a:pt x="2630" y="919"/>
                  <a:pt x="2631" y="920"/>
                </a:cubicBezTo>
                <a:cubicBezTo>
                  <a:pt x="2441" y="925"/>
                  <a:pt x="2439" y="994"/>
                  <a:pt x="2367" y="1082"/>
                </a:cubicBezTo>
                <a:cubicBezTo>
                  <a:pt x="2327" y="1132"/>
                  <a:pt x="2134" y="1188"/>
                  <a:pt x="2046" y="1216"/>
                </a:cubicBezTo>
                <a:cubicBezTo>
                  <a:pt x="2006" y="1191"/>
                  <a:pt x="1971" y="1160"/>
                  <a:pt x="1938" y="1132"/>
                </a:cubicBezTo>
                <a:lnTo>
                  <a:pt x="1757" y="1278"/>
                </a:lnTo>
                <a:lnTo>
                  <a:pt x="1868" y="1415"/>
                </a:lnTo>
                <a:lnTo>
                  <a:pt x="1840" y="1419"/>
                </a:lnTo>
                <a:lnTo>
                  <a:pt x="1824" y="1473"/>
                </a:lnTo>
                <a:lnTo>
                  <a:pt x="1805" y="1460"/>
                </a:lnTo>
                <a:cubicBezTo>
                  <a:pt x="1758" y="1481"/>
                  <a:pt x="1709" y="1500"/>
                  <a:pt x="1658" y="1517"/>
                </a:cubicBezTo>
                <a:cubicBezTo>
                  <a:pt x="1549" y="1674"/>
                  <a:pt x="1707" y="1979"/>
                  <a:pt x="1798" y="2121"/>
                </a:cubicBezTo>
                <a:lnTo>
                  <a:pt x="1623" y="2198"/>
                </a:lnTo>
                <a:cubicBezTo>
                  <a:pt x="1623" y="2198"/>
                  <a:pt x="1757" y="2274"/>
                  <a:pt x="1768" y="2279"/>
                </a:cubicBezTo>
                <a:cubicBezTo>
                  <a:pt x="1773" y="2424"/>
                  <a:pt x="1650" y="2661"/>
                  <a:pt x="1803" y="2773"/>
                </a:cubicBezTo>
                <a:cubicBezTo>
                  <a:pt x="1723" y="2851"/>
                  <a:pt x="1540" y="2983"/>
                  <a:pt x="1532" y="3078"/>
                </a:cubicBezTo>
                <a:cubicBezTo>
                  <a:pt x="1139" y="3076"/>
                  <a:pt x="1182" y="3360"/>
                  <a:pt x="947" y="3451"/>
                </a:cubicBezTo>
                <a:cubicBezTo>
                  <a:pt x="945" y="3436"/>
                  <a:pt x="951" y="3434"/>
                  <a:pt x="966" y="3447"/>
                </a:cubicBezTo>
                <a:cubicBezTo>
                  <a:pt x="608" y="3513"/>
                  <a:pt x="413" y="3554"/>
                  <a:pt x="434" y="3830"/>
                </a:cubicBezTo>
                <a:cubicBezTo>
                  <a:pt x="410" y="3843"/>
                  <a:pt x="192" y="4024"/>
                  <a:pt x="245" y="4024"/>
                </a:cubicBezTo>
                <a:lnTo>
                  <a:pt x="236" y="4024"/>
                </a:lnTo>
                <a:cubicBezTo>
                  <a:pt x="54" y="4141"/>
                  <a:pt x="48" y="4311"/>
                  <a:pt x="120" y="4482"/>
                </a:cubicBezTo>
                <a:cubicBezTo>
                  <a:pt x="-250" y="4580"/>
                  <a:pt x="355" y="4716"/>
                  <a:pt x="355" y="4730"/>
                </a:cubicBezTo>
                <a:cubicBezTo>
                  <a:pt x="361" y="4790"/>
                  <a:pt x="347" y="4826"/>
                  <a:pt x="446" y="4867"/>
                </a:cubicBezTo>
                <a:cubicBezTo>
                  <a:pt x="418" y="4880"/>
                  <a:pt x="385" y="4889"/>
                  <a:pt x="354" y="4898"/>
                </a:cubicBezTo>
                <a:lnTo>
                  <a:pt x="401" y="5044"/>
                </a:lnTo>
                <a:cubicBezTo>
                  <a:pt x="360" y="5065"/>
                  <a:pt x="295" y="5073"/>
                  <a:pt x="243" y="5074"/>
                </a:cubicBezTo>
                <a:cubicBezTo>
                  <a:pt x="-96" y="5327"/>
                  <a:pt x="100" y="5478"/>
                  <a:pt x="253" y="5724"/>
                </a:cubicBezTo>
                <a:cubicBezTo>
                  <a:pt x="-131" y="5758"/>
                  <a:pt x="906" y="6336"/>
                  <a:pt x="977" y="6405"/>
                </a:cubicBezTo>
                <a:cubicBezTo>
                  <a:pt x="1473" y="6884"/>
                  <a:pt x="1943" y="7410"/>
                  <a:pt x="2366" y="7917"/>
                </a:cubicBezTo>
                <a:cubicBezTo>
                  <a:pt x="2792" y="8429"/>
                  <a:pt x="2834" y="8747"/>
                  <a:pt x="3754" y="9047"/>
                </a:cubicBezTo>
                <a:cubicBezTo>
                  <a:pt x="4138" y="9172"/>
                  <a:pt x="4518" y="9326"/>
                  <a:pt x="4908" y="9441"/>
                </a:cubicBezTo>
                <a:cubicBezTo>
                  <a:pt x="5168" y="9517"/>
                  <a:pt x="5201" y="9759"/>
                  <a:pt x="5520" y="9800"/>
                </a:cubicBezTo>
                <a:cubicBezTo>
                  <a:pt x="5673" y="10251"/>
                  <a:pt x="5783" y="10655"/>
                  <a:pt x="5791" y="11117"/>
                </a:cubicBezTo>
                <a:cubicBezTo>
                  <a:pt x="5711" y="11122"/>
                  <a:pt x="5913" y="12338"/>
                  <a:pt x="5907" y="12464"/>
                </a:cubicBezTo>
                <a:cubicBezTo>
                  <a:pt x="5882" y="13059"/>
                  <a:pt x="5883" y="13548"/>
                  <a:pt x="6193" y="14121"/>
                </a:cubicBezTo>
                <a:lnTo>
                  <a:pt x="6225" y="14132"/>
                </a:lnTo>
                <a:cubicBezTo>
                  <a:pt x="6430" y="14543"/>
                  <a:pt x="6291" y="15161"/>
                  <a:pt x="6165" y="15567"/>
                </a:cubicBezTo>
                <a:lnTo>
                  <a:pt x="5959" y="15469"/>
                </a:lnTo>
                <a:cubicBezTo>
                  <a:pt x="6052" y="15704"/>
                  <a:pt x="6153" y="16040"/>
                  <a:pt x="6421" y="16224"/>
                </a:cubicBezTo>
                <a:cubicBezTo>
                  <a:pt x="6507" y="16420"/>
                  <a:pt x="6366" y="16837"/>
                  <a:pt x="6657" y="17019"/>
                </a:cubicBezTo>
                <a:lnTo>
                  <a:pt x="6608" y="17029"/>
                </a:lnTo>
                <a:cubicBezTo>
                  <a:pt x="6637" y="17135"/>
                  <a:pt x="6673" y="17242"/>
                  <a:pt x="6698" y="17348"/>
                </a:cubicBezTo>
                <a:cubicBezTo>
                  <a:pt x="6724" y="17460"/>
                  <a:pt x="6961" y="17753"/>
                  <a:pt x="7204" y="17552"/>
                </a:cubicBezTo>
                <a:cubicBezTo>
                  <a:pt x="7368" y="17415"/>
                  <a:pt x="7130" y="17379"/>
                  <a:pt x="7104" y="17271"/>
                </a:cubicBezTo>
                <a:cubicBezTo>
                  <a:pt x="7153" y="17247"/>
                  <a:pt x="7205" y="17224"/>
                  <a:pt x="7258" y="17204"/>
                </a:cubicBezTo>
                <a:cubicBezTo>
                  <a:pt x="7266" y="17207"/>
                  <a:pt x="7274" y="17209"/>
                  <a:pt x="7283" y="17212"/>
                </a:cubicBezTo>
                <a:cubicBezTo>
                  <a:pt x="7428" y="17330"/>
                  <a:pt x="7359" y="17669"/>
                  <a:pt x="7457" y="17825"/>
                </a:cubicBezTo>
                <a:cubicBezTo>
                  <a:pt x="7064" y="17733"/>
                  <a:pt x="6781" y="17992"/>
                  <a:pt x="7244" y="18037"/>
                </a:cubicBezTo>
                <a:cubicBezTo>
                  <a:pt x="7249" y="18089"/>
                  <a:pt x="7372" y="18164"/>
                  <a:pt x="7414" y="18219"/>
                </a:cubicBezTo>
                <a:cubicBezTo>
                  <a:pt x="7100" y="18171"/>
                  <a:pt x="6990" y="18391"/>
                  <a:pt x="6948" y="18541"/>
                </a:cubicBezTo>
                <a:cubicBezTo>
                  <a:pt x="6858" y="18867"/>
                  <a:pt x="7590" y="18545"/>
                  <a:pt x="7695" y="18694"/>
                </a:cubicBezTo>
                <a:cubicBezTo>
                  <a:pt x="7722" y="18862"/>
                  <a:pt x="7638" y="18904"/>
                  <a:pt x="7476" y="18960"/>
                </a:cubicBezTo>
                <a:cubicBezTo>
                  <a:pt x="7193" y="19058"/>
                  <a:pt x="7547" y="19380"/>
                  <a:pt x="7676" y="19483"/>
                </a:cubicBezTo>
                <a:cubicBezTo>
                  <a:pt x="7806" y="19585"/>
                  <a:pt x="8719" y="19925"/>
                  <a:pt x="8709" y="20034"/>
                </a:cubicBezTo>
                <a:cubicBezTo>
                  <a:pt x="8675" y="20055"/>
                  <a:pt x="8539" y="20057"/>
                  <a:pt x="8495" y="20060"/>
                </a:cubicBezTo>
                <a:cubicBezTo>
                  <a:pt x="8668" y="20215"/>
                  <a:pt x="8970" y="20245"/>
                  <a:pt x="9155" y="20402"/>
                </a:cubicBezTo>
                <a:cubicBezTo>
                  <a:pt x="9472" y="20673"/>
                  <a:pt x="9686" y="20866"/>
                  <a:pt x="10256" y="20922"/>
                </a:cubicBezTo>
                <a:cubicBezTo>
                  <a:pt x="10224" y="21093"/>
                  <a:pt x="10989" y="21099"/>
                  <a:pt x="11173" y="21106"/>
                </a:cubicBezTo>
                <a:cubicBezTo>
                  <a:pt x="11320" y="21272"/>
                  <a:pt x="11860" y="21266"/>
                  <a:pt x="12121" y="21346"/>
                </a:cubicBezTo>
                <a:cubicBezTo>
                  <a:pt x="12171" y="21325"/>
                  <a:pt x="12226" y="21311"/>
                  <a:pt x="12286" y="21303"/>
                </a:cubicBezTo>
                <a:cubicBezTo>
                  <a:pt x="12279" y="21275"/>
                  <a:pt x="12265" y="21249"/>
                  <a:pt x="12243" y="21224"/>
                </a:cubicBezTo>
                <a:cubicBezTo>
                  <a:pt x="12367" y="21226"/>
                  <a:pt x="12609" y="21245"/>
                  <a:pt x="12688" y="21175"/>
                </a:cubicBezTo>
                <a:cubicBezTo>
                  <a:pt x="13408" y="21075"/>
                  <a:pt x="12856" y="20944"/>
                  <a:pt x="12432" y="20879"/>
                </a:cubicBezTo>
                <a:cubicBezTo>
                  <a:pt x="12038" y="20820"/>
                  <a:pt x="11669" y="20556"/>
                  <a:pt x="11367" y="20396"/>
                </a:cubicBezTo>
                <a:lnTo>
                  <a:pt x="11371" y="20394"/>
                </a:lnTo>
                <a:cubicBezTo>
                  <a:pt x="11287" y="20307"/>
                  <a:pt x="11160" y="20275"/>
                  <a:pt x="11013" y="20336"/>
                </a:cubicBezTo>
                <a:cubicBezTo>
                  <a:pt x="10986" y="20329"/>
                  <a:pt x="10938" y="20310"/>
                  <a:pt x="10929" y="20303"/>
                </a:cubicBezTo>
                <a:cubicBezTo>
                  <a:pt x="10926" y="20288"/>
                  <a:pt x="10923" y="20273"/>
                  <a:pt x="10922" y="20258"/>
                </a:cubicBezTo>
                <a:lnTo>
                  <a:pt x="11154" y="20296"/>
                </a:lnTo>
                <a:lnTo>
                  <a:pt x="11240" y="20191"/>
                </a:lnTo>
                <a:cubicBezTo>
                  <a:pt x="10960" y="20056"/>
                  <a:pt x="10729" y="19885"/>
                  <a:pt x="10600" y="19679"/>
                </a:cubicBezTo>
                <a:cubicBezTo>
                  <a:pt x="11043" y="19491"/>
                  <a:pt x="10850" y="19267"/>
                  <a:pt x="11190" y="19008"/>
                </a:cubicBezTo>
                <a:cubicBezTo>
                  <a:pt x="11610" y="18689"/>
                  <a:pt x="10881" y="18589"/>
                  <a:pt x="10564" y="18488"/>
                </a:cubicBezTo>
                <a:cubicBezTo>
                  <a:pt x="9933" y="18287"/>
                  <a:pt x="10482" y="18110"/>
                  <a:pt x="10762" y="17956"/>
                </a:cubicBezTo>
                <a:cubicBezTo>
                  <a:pt x="11082" y="17780"/>
                  <a:pt x="10532" y="17572"/>
                  <a:pt x="10925" y="17461"/>
                </a:cubicBezTo>
                <a:cubicBezTo>
                  <a:pt x="11053" y="17363"/>
                  <a:pt x="11542" y="17241"/>
                  <a:pt x="11132" y="17081"/>
                </a:cubicBezTo>
                <a:cubicBezTo>
                  <a:pt x="10719" y="16920"/>
                  <a:pt x="10542" y="17195"/>
                  <a:pt x="10370" y="16756"/>
                </a:cubicBezTo>
                <a:cubicBezTo>
                  <a:pt x="10280" y="16736"/>
                  <a:pt x="10698" y="16839"/>
                  <a:pt x="10701" y="16840"/>
                </a:cubicBezTo>
                <a:cubicBezTo>
                  <a:pt x="10852" y="16881"/>
                  <a:pt x="11044" y="16917"/>
                  <a:pt x="11208" y="16879"/>
                </a:cubicBezTo>
                <a:cubicBezTo>
                  <a:pt x="11677" y="16774"/>
                  <a:pt x="11296" y="16620"/>
                  <a:pt x="11327" y="16476"/>
                </a:cubicBezTo>
                <a:lnTo>
                  <a:pt x="11391" y="16465"/>
                </a:lnTo>
                <a:cubicBezTo>
                  <a:pt x="11399" y="16341"/>
                  <a:pt x="11312" y="16265"/>
                  <a:pt x="11208" y="16169"/>
                </a:cubicBezTo>
                <a:cubicBezTo>
                  <a:pt x="11664" y="16259"/>
                  <a:pt x="12455" y="16159"/>
                  <a:pt x="12835" y="15994"/>
                </a:cubicBezTo>
                <a:cubicBezTo>
                  <a:pt x="13028" y="15910"/>
                  <a:pt x="13154" y="15698"/>
                  <a:pt x="13228" y="15565"/>
                </a:cubicBezTo>
                <a:cubicBezTo>
                  <a:pt x="13402" y="15253"/>
                  <a:pt x="12911" y="15333"/>
                  <a:pt x="12834" y="15144"/>
                </a:cubicBezTo>
                <a:cubicBezTo>
                  <a:pt x="12802" y="15022"/>
                  <a:pt x="12963" y="14987"/>
                  <a:pt x="12778" y="14873"/>
                </a:cubicBezTo>
                <a:cubicBezTo>
                  <a:pt x="13254" y="14989"/>
                  <a:pt x="14069" y="14954"/>
                  <a:pt x="14075" y="14543"/>
                </a:cubicBezTo>
                <a:cubicBezTo>
                  <a:pt x="14715" y="14565"/>
                  <a:pt x="14622" y="13934"/>
                  <a:pt x="14861" y="13689"/>
                </a:cubicBezTo>
                <a:cubicBezTo>
                  <a:pt x="14826" y="13753"/>
                  <a:pt x="14779" y="13815"/>
                  <a:pt x="14699" y="13862"/>
                </a:cubicBezTo>
                <a:lnTo>
                  <a:pt x="14810" y="13932"/>
                </a:lnTo>
                <a:lnTo>
                  <a:pt x="14823" y="13925"/>
                </a:lnTo>
                <a:lnTo>
                  <a:pt x="14866" y="13945"/>
                </a:lnTo>
                <a:cubicBezTo>
                  <a:pt x="15391" y="13663"/>
                  <a:pt x="15253" y="13268"/>
                  <a:pt x="15713" y="12979"/>
                </a:cubicBezTo>
                <a:cubicBezTo>
                  <a:pt x="16218" y="12660"/>
                  <a:pt x="15525" y="12151"/>
                  <a:pt x="15954" y="11777"/>
                </a:cubicBezTo>
                <a:cubicBezTo>
                  <a:pt x="16313" y="11463"/>
                  <a:pt x="17360" y="11121"/>
                  <a:pt x="17972" y="11165"/>
                </a:cubicBezTo>
                <a:cubicBezTo>
                  <a:pt x="18474" y="11201"/>
                  <a:pt x="18489" y="10927"/>
                  <a:pt x="18940" y="10851"/>
                </a:cubicBezTo>
                <a:cubicBezTo>
                  <a:pt x="18679" y="10613"/>
                  <a:pt x="19041" y="10505"/>
                  <a:pt x="19136" y="10300"/>
                </a:cubicBezTo>
                <a:cubicBezTo>
                  <a:pt x="19263" y="10026"/>
                  <a:pt x="19440" y="9737"/>
                  <a:pt x="19532" y="9473"/>
                </a:cubicBezTo>
                <a:cubicBezTo>
                  <a:pt x="19677" y="9053"/>
                  <a:pt x="19187" y="8394"/>
                  <a:pt x="19505" y="8013"/>
                </a:cubicBezTo>
                <a:cubicBezTo>
                  <a:pt x="20005" y="8053"/>
                  <a:pt x="20030" y="7526"/>
                  <a:pt x="20245" y="7340"/>
                </a:cubicBezTo>
                <a:cubicBezTo>
                  <a:pt x="20849" y="6817"/>
                  <a:pt x="21350" y="6573"/>
                  <a:pt x="21083" y="5876"/>
                </a:cubicBezTo>
                <a:cubicBezTo>
                  <a:pt x="21071" y="5847"/>
                  <a:pt x="21253" y="6319"/>
                  <a:pt x="21083" y="58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8" name="Shape 10310">
            <a:extLst>
              <a:ext uri="{FF2B5EF4-FFF2-40B4-BE49-F238E27FC236}">
                <a16:creationId xmlns:a16="http://schemas.microsoft.com/office/drawing/2014/main" id="{EA03D61B-0151-144D-825A-75319B52AB8F}"/>
              </a:ext>
            </a:extLst>
          </p:cNvPr>
          <p:cNvSpPr/>
          <p:nvPr/>
        </p:nvSpPr>
        <p:spPr>
          <a:xfrm>
            <a:off x="3947733" y="1975560"/>
            <a:ext cx="1589626" cy="1875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36" extrusionOk="0">
                <a:moveTo>
                  <a:pt x="21150" y="15574"/>
                </a:moveTo>
                <a:cubicBezTo>
                  <a:pt x="21261" y="15717"/>
                  <a:pt x="21093" y="15952"/>
                  <a:pt x="20924" y="15784"/>
                </a:cubicBezTo>
                <a:cubicBezTo>
                  <a:pt x="20982" y="16021"/>
                  <a:pt x="20891" y="16384"/>
                  <a:pt x="20777" y="16596"/>
                </a:cubicBezTo>
                <a:cubicBezTo>
                  <a:pt x="20505" y="17107"/>
                  <a:pt x="20399" y="17680"/>
                  <a:pt x="20142" y="18190"/>
                </a:cubicBezTo>
                <a:cubicBezTo>
                  <a:pt x="20021" y="18451"/>
                  <a:pt x="19581" y="18883"/>
                  <a:pt x="19210" y="18697"/>
                </a:cubicBezTo>
                <a:cubicBezTo>
                  <a:pt x="19055" y="18620"/>
                  <a:pt x="18983" y="18564"/>
                  <a:pt x="18916" y="18429"/>
                </a:cubicBezTo>
                <a:cubicBezTo>
                  <a:pt x="18874" y="18346"/>
                  <a:pt x="18895" y="18082"/>
                  <a:pt x="18885" y="18073"/>
                </a:cubicBezTo>
                <a:cubicBezTo>
                  <a:pt x="18630" y="17743"/>
                  <a:pt x="18882" y="17612"/>
                  <a:pt x="18985" y="17344"/>
                </a:cubicBezTo>
                <a:cubicBezTo>
                  <a:pt x="19114" y="17002"/>
                  <a:pt x="19115" y="16913"/>
                  <a:pt x="19087" y="16545"/>
                </a:cubicBezTo>
                <a:cubicBezTo>
                  <a:pt x="19035" y="16414"/>
                  <a:pt x="19148" y="15981"/>
                  <a:pt x="19273" y="15913"/>
                </a:cubicBezTo>
                <a:cubicBezTo>
                  <a:pt x="19479" y="15800"/>
                  <a:pt x="19740" y="15772"/>
                  <a:pt x="19957" y="15653"/>
                </a:cubicBezTo>
                <a:cubicBezTo>
                  <a:pt x="20082" y="15574"/>
                  <a:pt x="20117" y="15501"/>
                  <a:pt x="20239" y="15479"/>
                </a:cubicBezTo>
                <a:cubicBezTo>
                  <a:pt x="20387" y="15448"/>
                  <a:pt x="20295" y="14983"/>
                  <a:pt x="20473" y="15143"/>
                </a:cubicBezTo>
                <a:cubicBezTo>
                  <a:pt x="20533" y="15027"/>
                  <a:pt x="20661" y="14865"/>
                  <a:pt x="20739" y="14731"/>
                </a:cubicBezTo>
                <a:cubicBezTo>
                  <a:pt x="20722" y="14552"/>
                  <a:pt x="20909" y="14739"/>
                  <a:pt x="20929" y="14819"/>
                </a:cubicBezTo>
                <a:cubicBezTo>
                  <a:pt x="20973" y="14985"/>
                  <a:pt x="21061" y="15461"/>
                  <a:pt x="21150" y="15574"/>
                </a:cubicBezTo>
                <a:cubicBezTo>
                  <a:pt x="21173" y="15603"/>
                  <a:pt x="21138" y="15559"/>
                  <a:pt x="21150" y="15574"/>
                </a:cubicBezTo>
                <a:close/>
                <a:moveTo>
                  <a:pt x="21449" y="7942"/>
                </a:moveTo>
                <a:cubicBezTo>
                  <a:pt x="21344" y="7731"/>
                  <a:pt x="21600" y="7533"/>
                  <a:pt x="21152" y="7539"/>
                </a:cubicBezTo>
                <a:cubicBezTo>
                  <a:pt x="21008" y="7541"/>
                  <a:pt x="20754" y="7739"/>
                  <a:pt x="20526" y="7739"/>
                </a:cubicBezTo>
                <a:cubicBezTo>
                  <a:pt x="20244" y="7739"/>
                  <a:pt x="20016" y="7865"/>
                  <a:pt x="19729" y="7865"/>
                </a:cubicBezTo>
                <a:cubicBezTo>
                  <a:pt x="19565" y="7865"/>
                  <a:pt x="19469" y="8014"/>
                  <a:pt x="19302" y="7993"/>
                </a:cubicBezTo>
                <a:cubicBezTo>
                  <a:pt x="19093" y="7930"/>
                  <a:pt x="19070" y="7669"/>
                  <a:pt x="18908" y="7605"/>
                </a:cubicBezTo>
                <a:cubicBezTo>
                  <a:pt x="19001" y="7551"/>
                  <a:pt x="19025" y="7458"/>
                  <a:pt x="18981" y="7374"/>
                </a:cubicBezTo>
                <a:cubicBezTo>
                  <a:pt x="19062" y="7284"/>
                  <a:pt x="18938" y="7312"/>
                  <a:pt x="18896" y="7232"/>
                </a:cubicBezTo>
                <a:cubicBezTo>
                  <a:pt x="18780" y="7074"/>
                  <a:pt x="18298" y="6560"/>
                  <a:pt x="18034" y="6598"/>
                </a:cubicBezTo>
                <a:cubicBezTo>
                  <a:pt x="17984" y="6467"/>
                  <a:pt x="17855" y="6463"/>
                  <a:pt x="17803" y="6343"/>
                </a:cubicBezTo>
                <a:cubicBezTo>
                  <a:pt x="17753" y="6232"/>
                  <a:pt x="17703" y="5708"/>
                  <a:pt x="17456" y="5708"/>
                </a:cubicBezTo>
                <a:lnTo>
                  <a:pt x="17456" y="5708"/>
                </a:lnTo>
                <a:cubicBezTo>
                  <a:pt x="17148" y="5708"/>
                  <a:pt x="17061" y="5095"/>
                  <a:pt x="17029" y="4927"/>
                </a:cubicBezTo>
                <a:lnTo>
                  <a:pt x="17085" y="4930"/>
                </a:lnTo>
                <a:cubicBezTo>
                  <a:pt x="16985" y="4575"/>
                  <a:pt x="16629" y="4445"/>
                  <a:pt x="16480" y="4141"/>
                </a:cubicBezTo>
                <a:lnTo>
                  <a:pt x="16435" y="4152"/>
                </a:lnTo>
                <a:cubicBezTo>
                  <a:pt x="16428" y="4118"/>
                  <a:pt x="16411" y="4085"/>
                  <a:pt x="16410" y="4050"/>
                </a:cubicBezTo>
                <a:cubicBezTo>
                  <a:pt x="16418" y="4049"/>
                  <a:pt x="16577" y="4040"/>
                  <a:pt x="16577" y="4040"/>
                </a:cubicBezTo>
                <a:cubicBezTo>
                  <a:pt x="16561" y="4019"/>
                  <a:pt x="16373" y="3888"/>
                  <a:pt x="16373" y="3877"/>
                </a:cubicBezTo>
                <a:cubicBezTo>
                  <a:pt x="16140" y="3556"/>
                  <a:pt x="15927" y="3229"/>
                  <a:pt x="15764" y="2884"/>
                </a:cubicBezTo>
                <a:cubicBezTo>
                  <a:pt x="15810" y="2908"/>
                  <a:pt x="15860" y="2921"/>
                  <a:pt x="15913" y="2924"/>
                </a:cubicBezTo>
                <a:cubicBezTo>
                  <a:pt x="16212" y="2508"/>
                  <a:pt x="16034" y="2139"/>
                  <a:pt x="15828" y="1728"/>
                </a:cubicBezTo>
                <a:cubicBezTo>
                  <a:pt x="15663" y="1776"/>
                  <a:pt x="15487" y="1765"/>
                  <a:pt x="15320" y="1792"/>
                </a:cubicBezTo>
                <a:cubicBezTo>
                  <a:pt x="15262" y="1792"/>
                  <a:pt x="15004" y="1673"/>
                  <a:pt x="14939" y="1652"/>
                </a:cubicBezTo>
                <a:cubicBezTo>
                  <a:pt x="14877" y="1646"/>
                  <a:pt x="14703" y="1675"/>
                  <a:pt x="14673" y="1666"/>
                </a:cubicBezTo>
                <a:cubicBezTo>
                  <a:pt x="14649" y="1666"/>
                  <a:pt x="14604" y="1640"/>
                  <a:pt x="14583" y="1631"/>
                </a:cubicBezTo>
                <a:cubicBezTo>
                  <a:pt x="14579" y="1638"/>
                  <a:pt x="14541" y="1746"/>
                  <a:pt x="14548" y="1746"/>
                </a:cubicBezTo>
                <a:cubicBezTo>
                  <a:pt x="14314" y="1775"/>
                  <a:pt x="14213" y="1915"/>
                  <a:pt x="13949" y="1776"/>
                </a:cubicBezTo>
                <a:cubicBezTo>
                  <a:pt x="13737" y="1662"/>
                  <a:pt x="13370" y="1599"/>
                  <a:pt x="13126" y="1666"/>
                </a:cubicBezTo>
                <a:cubicBezTo>
                  <a:pt x="13114" y="1631"/>
                  <a:pt x="12362" y="1325"/>
                  <a:pt x="12311" y="1315"/>
                </a:cubicBezTo>
                <a:cubicBezTo>
                  <a:pt x="12058" y="1263"/>
                  <a:pt x="11585" y="1295"/>
                  <a:pt x="11468" y="1561"/>
                </a:cubicBezTo>
                <a:cubicBezTo>
                  <a:pt x="11405" y="1704"/>
                  <a:pt x="11546" y="1817"/>
                  <a:pt x="11493" y="1940"/>
                </a:cubicBezTo>
                <a:cubicBezTo>
                  <a:pt x="11411" y="2129"/>
                  <a:pt x="10260" y="1753"/>
                  <a:pt x="10229" y="1583"/>
                </a:cubicBezTo>
                <a:cubicBezTo>
                  <a:pt x="10181" y="1321"/>
                  <a:pt x="9285" y="1213"/>
                  <a:pt x="9029" y="1193"/>
                </a:cubicBezTo>
                <a:cubicBezTo>
                  <a:pt x="9018" y="1125"/>
                  <a:pt x="8978" y="1083"/>
                  <a:pt x="8892" y="1075"/>
                </a:cubicBezTo>
                <a:lnTo>
                  <a:pt x="8892" y="1071"/>
                </a:lnTo>
                <a:cubicBezTo>
                  <a:pt x="8848" y="1075"/>
                  <a:pt x="8690" y="1054"/>
                  <a:pt x="8710" y="986"/>
                </a:cubicBezTo>
                <a:cubicBezTo>
                  <a:pt x="8710" y="964"/>
                  <a:pt x="8994" y="767"/>
                  <a:pt x="9016" y="679"/>
                </a:cubicBezTo>
                <a:cubicBezTo>
                  <a:pt x="9056" y="517"/>
                  <a:pt x="8891" y="519"/>
                  <a:pt x="8901" y="450"/>
                </a:cubicBezTo>
                <a:cubicBezTo>
                  <a:pt x="8820" y="389"/>
                  <a:pt x="9205" y="-90"/>
                  <a:pt x="8780" y="124"/>
                </a:cubicBezTo>
                <a:cubicBezTo>
                  <a:pt x="8738" y="-14"/>
                  <a:pt x="7966" y="-25"/>
                  <a:pt x="7786" y="33"/>
                </a:cubicBezTo>
                <a:cubicBezTo>
                  <a:pt x="7755" y="33"/>
                  <a:pt x="7236" y="45"/>
                  <a:pt x="7284" y="112"/>
                </a:cubicBezTo>
                <a:cubicBezTo>
                  <a:pt x="6980" y="-39"/>
                  <a:pt x="6476" y="127"/>
                  <a:pt x="6182" y="191"/>
                </a:cubicBezTo>
                <a:cubicBezTo>
                  <a:pt x="5782" y="191"/>
                  <a:pt x="5357" y="466"/>
                  <a:pt x="4985" y="577"/>
                </a:cubicBezTo>
                <a:cubicBezTo>
                  <a:pt x="4968" y="561"/>
                  <a:pt x="4957" y="544"/>
                  <a:pt x="4950" y="523"/>
                </a:cubicBezTo>
                <a:lnTo>
                  <a:pt x="4918" y="529"/>
                </a:lnTo>
                <a:lnTo>
                  <a:pt x="4905" y="496"/>
                </a:lnTo>
                <a:cubicBezTo>
                  <a:pt x="4737" y="581"/>
                  <a:pt x="4445" y="574"/>
                  <a:pt x="4277" y="480"/>
                </a:cubicBezTo>
                <a:cubicBezTo>
                  <a:pt x="4282" y="423"/>
                  <a:pt x="4286" y="367"/>
                  <a:pt x="4279" y="311"/>
                </a:cubicBezTo>
                <a:cubicBezTo>
                  <a:pt x="3839" y="327"/>
                  <a:pt x="3931" y="706"/>
                  <a:pt x="3692" y="913"/>
                </a:cubicBezTo>
                <a:cubicBezTo>
                  <a:pt x="3463" y="1112"/>
                  <a:pt x="3139" y="1114"/>
                  <a:pt x="2935" y="1363"/>
                </a:cubicBezTo>
                <a:cubicBezTo>
                  <a:pt x="2899" y="1537"/>
                  <a:pt x="2704" y="1647"/>
                  <a:pt x="2717" y="1829"/>
                </a:cubicBezTo>
                <a:cubicBezTo>
                  <a:pt x="2734" y="2071"/>
                  <a:pt x="2718" y="2224"/>
                  <a:pt x="2488" y="2389"/>
                </a:cubicBezTo>
                <a:cubicBezTo>
                  <a:pt x="2217" y="2584"/>
                  <a:pt x="1913" y="2731"/>
                  <a:pt x="1546" y="2719"/>
                </a:cubicBezTo>
                <a:cubicBezTo>
                  <a:pt x="1507" y="2976"/>
                  <a:pt x="1199" y="3017"/>
                  <a:pt x="1132" y="3212"/>
                </a:cubicBezTo>
                <a:cubicBezTo>
                  <a:pt x="1025" y="3521"/>
                  <a:pt x="918" y="3677"/>
                  <a:pt x="641" y="3906"/>
                </a:cubicBezTo>
                <a:lnTo>
                  <a:pt x="670" y="3942"/>
                </a:lnTo>
                <a:cubicBezTo>
                  <a:pt x="508" y="4166"/>
                  <a:pt x="173" y="4557"/>
                  <a:pt x="339" y="4803"/>
                </a:cubicBezTo>
                <a:lnTo>
                  <a:pt x="391" y="4803"/>
                </a:lnTo>
                <a:cubicBezTo>
                  <a:pt x="467" y="4803"/>
                  <a:pt x="416" y="5040"/>
                  <a:pt x="558" y="5026"/>
                </a:cubicBezTo>
                <a:cubicBezTo>
                  <a:pt x="575" y="5060"/>
                  <a:pt x="612" y="5269"/>
                  <a:pt x="543" y="5269"/>
                </a:cubicBezTo>
                <a:lnTo>
                  <a:pt x="456" y="5299"/>
                </a:lnTo>
                <a:cubicBezTo>
                  <a:pt x="764" y="5604"/>
                  <a:pt x="582" y="5896"/>
                  <a:pt x="452" y="6228"/>
                </a:cubicBezTo>
                <a:cubicBezTo>
                  <a:pt x="401" y="6220"/>
                  <a:pt x="345" y="6229"/>
                  <a:pt x="297" y="6251"/>
                </a:cubicBezTo>
                <a:cubicBezTo>
                  <a:pt x="430" y="6424"/>
                  <a:pt x="154" y="6618"/>
                  <a:pt x="0" y="6730"/>
                </a:cubicBezTo>
                <a:cubicBezTo>
                  <a:pt x="249" y="6752"/>
                  <a:pt x="299" y="6978"/>
                  <a:pt x="276" y="7155"/>
                </a:cubicBezTo>
                <a:lnTo>
                  <a:pt x="307" y="7155"/>
                </a:lnTo>
                <a:cubicBezTo>
                  <a:pt x="294" y="7155"/>
                  <a:pt x="281" y="7155"/>
                  <a:pt x="268" y="7155"/>
                </a:cubicBezTo>
                <a:cubicBezTo>
                  <a:pt x="265" y="7167"/>
                  <a:pt x="258" y="7174"/>
                  <a:pt x="247" y="7177"/>
                </a:cubicBezTo>
                <a:cubicBezTo>
                  <a:pt x="206" y="7341"/>
                  <a:pt x="390" y="7647"/>
                  <a:pt x="654" y="7597"/>
                </a:cubicBezTo>
                <a:cubicBezTo>
                  <a:pt x="662" y="7714"/>
                  <a:pt x="780" y="7762"/>
                  <a:pt x="802" y="7878"/>
                </a:cubicBezTo>
                <a:cubicBezTo>
                  <a:pt x="873" y="7889"/>
                  <a:pt x="913" y="7864"/>
                  <a:pt x="946" y="7814"/>
                </a:cubicBezTo>
                <a:cubicBezTo>
                  <a:pt x="1016" y="8004"/>
                  <a:pt x="1264" y="8051"/>
                  <a:pt x="1309" y="8201"/>
                </a:cubicBezTo>
                <a:cubicBezTo>
                  <a:pt x="1426" y="8354"/>
                  <a:pt x="1416" y="8441"/>
                  <a:pt x="1473" y="8622"/>
                </a:cubicBezTo>
                <a:lnTo>
                  <a:pt x="1520" y="8622"/>
                </a:lnTo>
                <a:cubicBezTo>
                  <a:pt x="1569" y="8710"/>
                  <a:pt x="1975" y="9160"/>
                  <a:pt x="2133" y="9105"/>
                </a:cubicBezTo>
                <a:cubicBezTo>
                  <a:pt x="2414" y="9356"/>
                  <a:pt x="2674" y="9574"/>
                  <a:pt x="3086" y="9750"/>
                </a:cubicBezTo>
                <a:cubicBezTo>
                  <a:pt x="3082" y="9812"/>
                  <a:pt x="3079" y="9875"/>
                  <a:pt x="3077" y="9937"/>
                </a:cubicBezTo>
                <a:cubicBezTo>
                  <a:pt x="3152" y="9898"/>
                  <a:pt x="3229" y="9859"/>
                  <a:pt x="3307" y="9824"/>
                </a:cubicBezTo>
                <a:lnTo>
                  <a:pt x="3321" y="9829"/>
                </a:lnTo>
                <a:lnTo>
                  <a:pt x="3322" y="9817"/>
                </a:lnTo>
                <a:cubicBezTo>
                  <a:pt x="3580" y="9701"/>
                  <a:pt x="3830" y="9612"/>
                  <a:pt x="4125" y="9621"/>
                </a:cubicBezTo>
                <a:cubicBezTo>
                  <a:pt x="4261" y="9626"/>
                  <a:pt x="4581" y="9721"/>
                  <a:pt x="4686" y="9617"/>
                </a:cubicBezTo>
                <a:cubicBezTo>
                  <a:pt x="4748" y="9641"/>
                  <a:pt x="4808" y="9667"/>
                  <a:pt x="4866" y="9695"/>
                </a:cubicBezTo>
                <a:cubicBezTo>
                  <a:pt x="5080" y="9574"/>
                  <a:pt x="5871" y="9431"/>
                  <a:pt x="5918" y="9296"/>
                </a:cubicBezTo>
                <a:cubicBezTo>
                  <a:pt x="5972" y="9317"/>
                  <a:pt x="5995" y="9339"/>
                  <a:pt x="6016" y="9264"/>
                </a:cubicBezTo>
                <a:cubicBezTo>
                  <a:pt x="6022" y="9261"/>
                  <a:pt x="6045" y="9250"/>
                  <a:pt x="6080" y="9241"/>
                </a:cubicBezTo>
                <a:cubicBezTo>
                  <a:pt x="6162" y="9312"/>
                  <a:pt x="6375" y="9249"/>
                  <a:pt x="6476" y="9223"/>
                </a:cubicBezTo>
                <a:lnTo>
                  <a:pt x="6476" y="9214"/>
                </a:lnTo>
                <a:cubicBezTo>
                  <a:pt x="7144" y="9195"/>
                  <a:pt x="6984" y="9378"/>
                  <a:pt x="7304" y="9739"/>
                </a:cubicBezTo>
                <a:cubicBezTo>
                  <a:pt x="7475" y="9932"/>
                  <a:pt x="7980" y="9814"/>
                  <a:pt x="8200" y="9773"/>
                </a:cubicBezTo>
                <a:cubicBezTo>
                  <a:pt x="8223" y="9858"/>
                  <a:pt x="8315" y="9945"/>
                  <a:pt x="8426" y="9941"/>
                </a:cubicBezTo>
                <a:cubicBezTo>
                  <a:pt x="8418" y="9986"/>
                  <a:pt x="8482" y="10342"/>
                  <a:pt x="8493" y="10381"/>
                </a:cubicBezTo>
                <a:lnTo>
                  <a:pt x="8473" y="10381"/>
                </a:lnTo>
                <a:cubicBezTo>
                  <a:pt x="8451" y="10590"/>
                  <a:pt x="8231" y="10752"/>
                  <a:pt x="8455" y="10846"/>
                </a:cubicBezTo>
                <a:cubicBezTo>
                  <a:pt x="8424" y="11002"/>
                  <a:pt x="8415" y="11164"/>
                  <a:pt x="8205" y="11187"/>
                </a:cubicBezTo>
                <a:cubicBezTo>
                  <a:pt x="8322" y="11607"/>
                  <a:pt x="8608" y="11836"/>
                  <a:pt x="8916" y="12161"/>
                </a:cubicBezTo>
                <a:cubicBezTo>
                  <a:pt x="8896" y="12195"/>
                  <a:pt x="8883" y="12228"/>
                  <a:pt x="8856" y="12259"/>
                </a:cubicBezTo>
                <a:cubicBezTo>
                  <a:pt x="9007" y="12382"/>
                  <a:pt x="9103" y="12537"/>
                  <a:pt x="9233" y="12666"/>
                </a:cubicBezTo>
                <a:lnTo>
                  <a:pt x="9303" y="12614"/>
                </a:lnTo>
                <a:cubicBezTo>
                  <a:pt x="9334" y="12654"/>
                  <a:pt x="9303" y="12657"/>
                  <a:pt x="9301" y="12701"/>
                </a:cubicBezTo>
                <a:lnTo>
                  <a:pt x="9265" y="12704"/>
                </a:lnTo>
                <a:cubicBezTo>
                  <a:pt x="9269" y="12865"/>
                  <a:pt x="9736" y="13608"/>
                  <a:pt x="9628" y="13713"/>
                </a:cubicBezTo>
                <a:cubicBezTo>
                  <a:pt x="9399" y="13830"/>
                  <a:pt x="9559" y="14066"/>
                  <a:pt x="9672" y="14224"/>
                </a:cubicBezTo>
                <a:cubicBezTo>
                  <a:pt x="9958" y="14623"/>
                  <a:pt x="9535" y="14683"/>
                  <a:pt x="9477" y="14929"/>
                </a:cubicBezTo>
                <a:cubicBezTo>
                  <a:pt x="9422" y="15139"/>
                  <a:pt x="9270" y="15661"/>
                  <a:pt x="9117" y="15801"/>
                </a:cubicBezTo>
                <a:cubicBezTo>
                  <a:pt x="9132" y="15821"/>
                  <a:pt x="9142" y="15843"/>
                  <a:pt x="9148" y="15865"/>
                </a:cubicBezTo>
                <a:lnTo>
                  <a:pt x="9127" y="15871"/>
                </a:lnTo>
                <a:cubicBezTo>
                  <a:pt x="9147" y="15972"/>
                  <a:pt x="9127" y="16088"/>
                  <a:pt x="9127" y="16190"/>
                </a:cubicBezTo>
                <a:lnTo>
                  <a:pt x="9117" y="16197"/>
                </a:lnTo>
                <a:cubicBezTo>
                  <a:pt x="9045" y="16880"/>
                  <a:pt x="10051" y="17437"/>
                  <a:pt x="9956" y="18137"/>
                </a:cubicBezTo>
                <a:cubicBezTo>
                  <a:pt x="9907" y="18501"/>
                  <a:pt x="10103" y="19517"/>
                  <a:pt x="10608" y="19648"/>
                </a:cubicBezTo>
                <a:cubicBezTo>
                  <a:pt x="10711" y="19738"/>
                  <a:pt x="11215" y="20660"/>
                  <a:pt x="11120" y="20764"/>
                </a:cubicBezTo>
                <a:cubicBezTo>
                  <a:pt x="10785" y="20848"/>
                  <a:pt x="11116" y="20987"/>
                  <a:pt x="11144" y="21115"/>
                </a:cubicBezTo>
                <a:cubicBezTo>
                  <a:pt x="10968" y="21510"/>
                  <a:pt x="11967" y="21476"/>
                  <a:pt x="12221" y="21354"/>
                </a:cubicBezTo>
                <a:cubicBezTo>
                  <a:pt x="12519" y="21209"/>
                  <a:pt x="12813" y="21294"/>
                  <a:pt x="13150" y="21319"/>
                </a:cubicBezTo>
                <a:cubicBezTo>
                  <a:pt x="13150" y="21319"/>
                  <a:pt x="13164" y="21264"/>
                  <a:pt x="13165" y="21262"/>
                </a:cubicBezTo>
                <a:cubicBezTo>
                  <a:pt x="13768" y="21285"/>
                  <a:pt x="14233" y="20805"/>
                  <a:pt x="14641" y="20497"/>
                </a:cubicBezTo>
                <a:cubicBezTo>
                  <a:pt x="14854" y="20335"/>
                  <a:pt x="14941" y="20135"/>
                  <a:pt x="15093" y="19938"/>
                </a:cubicBezTo>
                <a:cubicBezTo>
                  <a:pt x="15177" y="19827"/>
                  <a:pt x="15387" y="19750"/>
                  <a:pt x="15454" y="19635"/>
                </a:cubicBezTo>
                <a:cubicBezTo>
                  <a:pt x="15552" y="19463"/>
                  <a:pt x="15640" y="19307"/>
                  <a:pt x="15688" y="19094"/>
                </a:cubicBezTo>
                <a:lnTo>
                  <a:pt x="15697" y="19094"/>
                </a:lnTo>
                <a:cubicBezTo>
                  <a:pt x="15716" y="18996"/>
                  <a:pt x="15724" y="18898"/>
                  <a:pt x="15722" y="18799"/>
                </a:cubicBezTo>
                <a:lnTo>
                  <a:pt x="15659" y="18795"/>
                </a:lnTo>
                <a:cubicBezTo>
                  <a:pt x="15712" y="18611"/>
                  <a:pt x="15867" y="18624"/>
                  <a:pt x="16053" y="18537"/>
                </a:cubicBezTo>
                <a:cubicBezTo>
                  <a:pt x="16371" y="18385"/>
                  <a:pt x="16454" y="18365"/>
                  <a:pt x="16521" y="18076"/>
                </a:cubicBezTo>
                <a:cubicBezTo>
                  <a:pt x="16544" y="17824"/>
                  <a:pt x="16568" y="17645"/>
                  <a:pt x="16480" y="17400"/>
                </a:cubicBezTo>
                <a:cubicBezTo>
                  <a:pt x="16325" y="16977"/>
                  <a:pt x="16456" y="16954"/>
                  <a:pt x="16829" y="16691"/>
                </a:cubicBezTo>
                <a:cubicBezTo>
                  <a:pt x="17122" y="16484"/>
                  <a:pt x="17222" y="16348"/>
                  <a:pt x="17594" y="16182"/>
                </a:cubicBezTo>
                <a:cubicBezTo>
                  <a:pt x="17872" y="16057"/>
                  <a:pt x="18450" y="15634"/>
                  <a:pt x="18274" y="15310"/>
                </a:cubicBezTo>
                <a:cubicBezTo>
                  <a:pt x="18221" y="15211"/>
                  <a:pt x="18282" y="14088"/>
                  <a:pt x="18165" y="14103"/>
                </a:cubicBezTo>
                <a:cubicBezTo>
                  <a:pt x="18141" y="14052"/>
                  <a:pt x="18023" y="13987"/>
                  <a:pt x="17958" y="13987"/>
                </a:cubicBezTo>
                <a:cubicBezTo>
                  <a:pt x="17817" y="13835"/>
                  <a:pt x="17931" y="13505"/>
                  <a:pt x="17832" y="13353"/>
                </a:cubicBezTo>
                <a:cubicBezTo>
                  <a:pt x="17796" y="13301"/>
                  <a:pt x="17878" y="13216"/>
                  <a:pt x="17887" y="13166"/>
                </a:cubicBezTo>
                <a:cubicBezTo>
                  <a:pt x="17915" y="13016"/>
                  <a:pt x="17749" y="13031"/>
                  <a:pt x="17690" y="12936"/>
                </a:cubicBezTo>
                <a:cubicBezTo>
                  <a:pt x="17639" y="12798"/>
                  <a:pt x="17991" y="12016"/>
                  <a:pt x="18132" y="11894"/>
                </a:cubicBezTo>
                <a:cubicBezTo>
                  <a:pt x="18256" y="11861"/>
                  <a:pt x="18334" y="11800"/>
                  <a:pt x="18421" y="11719"/>
                </a:cubicBezTo>
                <a:lnTo>
                  <a:pt x="18439" y="11748"/>
                </a:lnTo>
                <a:cubicBezTo>
                  <a:pt x="18933" y="11102"/>
                  <a:pt x="19669" y="10727"/>
                  <a:pt x="20222" y="10146"/>
                </a:cubicBezTo>
                <a:cubicBezTo>
                  <a:pt x="20487" y="9868"/>
                  <a:pt x="20746" y="9587"/>
                  <a:pt x="20861" y="9234"/>
                </a:cubicBezTo>
                <a:cubicBezTo>
                  <a:pt x="20916" y="9067"/>
                  <a:pt x="21026" y="8908"/>
                  <a:pt x="21115" y="8753"/>
                </a:cubicBezTo>
                <a:cubicBezTo>
                  <a:pt x="21241" y="8534"/>
                  <a:pt x="21257" y="8322"/>
                  <a:pt x="21357" y="8120"/>
                </a:cubicBezTo>
                <a:cubicBezTo>
                  <a:pt x="21369" y="8126"/>
                  <a:pt x="21377" y="8136"/>
                  <a:pt x="21381" y="8150"/>
                </a:cubicBezTo>
                <a:cubicBezTo>
                  <a:pt x="21416" y="8150"/>
                  <a:pt x="21450" y="8149"/>
                  <a:pt x="21485" y="8146"/>
                </a:cubicBezTo>
                <a:cubicBezTo>
                  <a:pt x="21506" y="8073"/>
                  <a:pt x="21488" y="8022"/>
                  <a:pt x="21449" y="7942"/>
                </a:cubicBezTo>
                <a:cubicBezTo>
                  <a:pt x="21441" y="7926"/>
                  <a:pt x="21477" y="7998"/>
                  <a:pt x="21449" y="79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9" name="Shape 10311">
            <a:extLst>
              <a:ext uri="{FF2B5EF4-FFF2-40B4-BE49-F238E27FC236}">
                <a16:creationId xmlns:a16="http://schemas.microsoft.com/office/drawing/2014/main" id="{37472D11-65F7-C144-BC65-DCAB46DAF342}"/>
              </a:ext>
            </a:extLst>
          </p:cNvPr>
          <p:cNvSpPr/>
          <p:nvPr/>
        </p:nvSpPr>
        <p:spPr>
          <a:xfrm>
            <a:off x="4884384" y="962754"/>
            <a:ext cx="2830344" cy="2234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35" extrusionOk="0">
                <a:moveTo>
                  <a:pt x="16904" y="15081"/>
                </a:moveTo>
                <a:cubicBezTo>
                  <a:pt x="16878" y="15144"/>
                  <a:pt x="16987" y="15511"/>
                  <a:pt x="17048" y="15519"/>
                </a:cubicBezTo>
                <a:cubicBezTo>
                  <a:pt x="17083" y="15524"/>
                  <a:pt x="17047" y="15382"/>
                  <a:pt x="17101" y="15439"/>
                </a:cubicBezTo>
                <a:cubicBezTo>
                  <a:pt x="17151" y="15490"/>
                  <a:pt x="17019" y="15711"/>
                  <a:pt x="17203" y="15682"/>
                </a:cubicBezTo>
                <a:cubicBezTo>
                  <a:pt x="17259" y="15674"/>
                  <a:pt x="17432" y="15703"/>
                  <a:pt x="17464" y="15758"/>
                </a:cubicBezTo>
                <a:cubicBezTo>
                  <a:pt x="17452" y="15727"/>
                  <a:pt x="17442" y="15696"/>
                  <a:pt x="17435" y="15663"/>
                </a:cubicBezTo>
                <a:cubicBezTo>
                  <a:pt x="17516" y="15683"/>
                  <a:pt x="17654" y="15992"/>
                  <a:pt x="17725" y="15946"/>
                </a:cubicBezTo>
                <a:cubicBezTo>
                  <a:pt x="17786" y="15905"/>
                  <a:pt x="17633" y="15755"/>
                  <a:pt x="17633" y="15702"/>
                </a:cubicBezTo>
                <a:cubicBezTo>
                  <a:pt x="17660" y="15714"/>
                  <a:pt x="17766" y="15737"/>
                  <a:pt x="17745" y="15652"/>
                </a:cubicBezTo>
                <a:cubicBezTo>
                  <a:pt x="17729" y="15587"/>
                  <a:pt x="17567" y="15597"/>
                  <a:pt x="17540" y="15580"/>
                </a:cubicBezTo>
                <a:cubicBezTo>
                  <a:pt x="17349" y="15455"/>
                  <a:pt x="17283" y="15635"/>
                  <a:pt x="17202" y="15310"/>
                </a:cubicBezTo>
                <a:cubicBezTo>
                  <a:pt x="17153" y="15112"/>
                  <a:pt x="17295" y="15098"/>
                  <a:pt x="17324" y="14930"/>
                </a:cubicBezTo>
                <a:cubicBezTo>
                  <a:pt x="17333" y="14883"/>
                  <a:pt x="17282" y="14574"/>
                  <a:pt x="17261" y="14508"/>
                </a:cubicBezTo>
                <a:cubicBezTo>
                  <a:pt x="17172" y="14517"/>
                  <a:pt x="16955" y="14428"/>
                  <a:pt x="16945" y="14587"/>
                </a:cubicBezTo>
                <a:cubicBezTo>
                  <a:pt x="16940" y="14669"/>
                  <a:pt x="17033" y="15040"/>
                  <a:pt x="16988" y="15085"/>
                </a:cubicBezTo>
                <a:cubicBezTo>
                  <a:pt x="16958" y="15115"/>
                  <a:pt x="16927" y="15024"/>
                  <a:pt x="16904" y="15081"/>
                </a:cubicBezTo>
                <a:close/>
                <a:moveTo>
                  <a:pt x="16904" y="15081"/>
                </a:moveTo>
                <a:cubicBezTo>
                  <a:pt x="16926" y="15025"/>
                  <a:pt x="16888" y="15121"/>
                  <a:pt x="16904" y="15081"/>
                </a:cubicBezTo>
                <a:cubicBezTo>
                  <a:pt x="16904" y="15081"/>
                  <a:pt x="16904" y="15081"/>
                  <a:pt x="16904" y="15081"/>
                </a:cubicBezTo>
                <a:close/>
                <a:moveTo>
                  <a:pt x="17709" y="16709"/>
                </a:moveTo>
                <a:cubicBezTo>
                  <a:pt x="17708" y="16802"/>
                  <a:pt x="17805" y="16839"/>
                  <a:pt x="17834" y="16746"/>
                </a:cubicBezTo>
                <a:cubicBezTo>
                  <a:pt x="17843" y="16718"/>
                  <a:pt x="17726" y="16544"/>
                  <a:pt x="17722" y="16461"/>
                </a:cubicBezTo>
                <a:cubicBezTo>
                  <a:pt x="17724" y="16510"/>
                  <a:pt x="17344" y="16224"/>
                  <a:pt x="17341" y="16255"/>
                </a:cubicBezTo>
                <a:cubicBezTo>
                  <a:pt x="17337" y="16305"/>
                  <a:pt x="17337" y="16436"/>
                  <a:pt x="17350" y="16498"/>
                </a:cubicBezTo>
                <a:cubicBezTo>
                  <a:pt x="17373" y="16614"/>
                  <a:pt x="17515" y="16528"/>
                  <a:pt x="17520" y="16668"/>
                </a:cubicBezTo>
                <a:cubicBezTo>
                  <a:pt x="17522" y="16697"/>
                  <a:pt x="17426" y="16700"/>
                  <a:pt x="17444" y="16766"/>
                </a:cubicBezTo>
                <a:cubicBezTo>
                  <a:pt x="17455" y="16807"/>
                  <a:pt x="17578" y="16963"/>
                  <a:pt x="17612" y="16917"/>
                </a:cubicBezTo>
                <a:cubicBezTo>
                  <a:pt x="17662" y="16850"/>
                  <a:pt x="17544" y="16759"/>
                  <a:pt x="17614" y="16682"/>
                </a:cubicBezTo>
                <a:cubicBezTo>
                  <a:pt x="17616" y="16704"/>
                  <a:pt x="17611" y="16808"/>
                  <a:pt x="17633" y="16819"/>
                </a:cubicBezTo>
                <a:cubicBezTo>
                  <a:pt x="17628" y="16817"/>
                  <a:pt x="17623" y="16814"/>
                  <a:pt x="17634" y="16819"/>
                </a:cubicBezTo>
                <a:cubicBezTo>
                  <a:pt x="17645" y="16824"/>
                  <a:pt x="17640" y="16822"/>
                  <a:pt x="17634" y="16819"/>
                </a:cubicBezTo>
                <a:cubicBezTo>
                  <a:pt x="17657" y="16828"/>
                  <a:pt x="17680" y="16724"/>
                  <a:pt x="17709" y="16709"/>
                </a:cubicBezTo>
                <a:close/>
                <a:moveTo>
                  <a:pt x="17710" y="15961"/>
                </a:moveTo>
                <a:cubicBezTo>
                  <a:pt x="17692" y="16058"/>
                  <a:pt x="17961" y="16228"/>
                  <a:pt x="17733" y="16237"/>
                </a:cubicBezTo>
                <a:cubicBezTo>
                  <a:pt x="17725" y="16290"/>
                  <a:pt x="17863" y="16620"/>
                  <a:pt x="17917" y="16605"/>
                </a:cubicBezTo>
                <a:cubicBezTo>
                  <a:pt x="17920" y="16528"/>
                  <a:pt x="17845" y="16422"/>
                  <a:pt x="17860" y="16351"/>
                </a:cubicBezTo>
                <a:cubicBezTo>
                  <a:pt x="17876" y="16273"/>
                  <a:pt x="17948" y="16350"/>
                  <a:pt x="17980" y="16311"/>
                </a:cubicBezTo>
                <a:cubicBezTo>
                  <a:pt x="17973" y="16319"/>
                  <a:pt x="17965" y="16329"/>
                  <a:pt x="17980" y="16310"/>
                </a:cubicBezTo>
                <a:cubicBezTo>
                  <a:pt x="17991" y="16297"/>
                  <a:pt x="17986" y="16303"/>
                  <a:pt x="17980" y="16310"/>
                </a:cubicBezTo>
                <a:cubicBezTo>
                  <a:pt x="18077" y="16188"/>
                  <a:pt x="17806" y="15955"/>
                  <a:pt x="17710" y="15961"/>
                </a:cubicBezTo>
                <a:close/>
                <a:moveTo>
                  <a:pt x="18167" y="17453"/>
                </a:moveTo>
                <a:cubicBezTo>
                  <a:pt x="18167" y="17440"/>
                  <a:pt x="18167" y="17446"/>
                  <a:pt x="18167" y="17453"/>
                </a:cubicBezTo>
                <a:cubicBezTo>
                  <a:pt x="18167" y="17453"/>
                  <a:pt x="18167" y="17453"/>
                  <a:pt x="18167" y="17453"/>
                </a:cubicBezTo>
                <a:close/>
                <a:moveTo>
                  <a:pt x="18083" y="17581"/>
                </a:moveTo>
                <a:cubicBezTo>
                  <a:pt x="18118" y="17811"/>
                  <a:pt x="18000" y="17620"/>
                  <a:pt x="18003" y="17620"/>
                </a:cubicBezTo>
                <a:cubicBezTo>
                  <a:pt x="17800" y="17636"/>
                  <a:pt x="17817" y="17533"/>
                  <a:pt x="17813" y="17287"/>
                </a:cubicBezTo>
                <a:cubicBezTo>
                  <a:pt x="17810" y="17128"/>
                  <a:pt x="17608" y="17239"/>
                  <a:pt x="17535" y="17194"/>
                </a:cubicBezTo>
                <a:cubicBezTo>
                  <a:pt x="17492" y="17167"/>
                  <a:pt x="17488" y="17406"/>
                  <a:pt x="17436" y="17391"/>
                </a:cubicBezTo>
                <a:cubicBezTo>
                  <a:pt x="17357" y="17368"/>
                  <a:pt x="17569" y="16871"/>
                  <a:pt x="17719" y="16991"/>
                </a:cubicBezTo>
                <a:cubicBezTo>
                  <a:pt x="17721" y="16992"/>
                  <a:pt x="17793" y="17215"/>
                  <a:pt x="17812" y="17062"/>
                </a:cubicBezTo>
                <a:cubicBezTo>
                  <a:pt x="17825" y="16959"/>
                  <a:pt x="17826" y="16988"/>
                  <a:pt x="17894" y="16996"/>
                </a:cubicBezTo>
                <a:cubicBezTo>
                  <a:pt x="17909" y="16893"/>
                  <a:pt x="17880" y="16906"/>
                  <a:pt x="17983" y="16886"/>
                </a:cubicBezTo>
                <a:cubicBezTo>
                  <a:pt x="18091" y="16865"/>
                  <a:pt x="17957" y="16726"/>
                  <a:pt x="18000" y="16693"/>
                </a:cubicBezTo>
                <a:cubicBezTo>
                  <a:pt x="18101" y="16614"/>
                  <a:pt x="18130" y="16965"/>
                  <a:pt x="18133" y="16978"/>
                </a:cubicBezTo>
                <a:cubicBezTo>
                  <a:pt x="18131" y="16970"/>
                  <a:pt x="18211" y="17160"/>
                  <a:pt x="18200" y="17128"/>
                </a:cubicBezTo>
                <a:cubicBezTo>
                  <a:pt x="18258" y="17300"/>
                  <a:pt x="18153" y="17341"/>
                  <a:pt x="18174" y="17494"/>
                </a:cubicBezTo>
                <a:lnTo>
                  <a:pt x="18168" y="17460"/>
                </a:lnTo>
                <a:cubicBezTo>
                  <a:pt x="18167" y="17449"/>
                  <a:pt x="18120" y="17319"/>
                  <a:pt x="18100" y="17304"/>
                </a:cubicBezTo>
                <a:cubicBezTo>
                  <a:pt x="17981" y="17215"/>
                  <a:pt x="18085" y="17594"/>
                  <a:pt x="18083" y="17581"/>
                </a:cubicBezTo>
                <a:close/>
                <a:moveTo>
                  <a:pt x="18592" y="19309"/>
                </a:moveTo>
                <a:cubicBezTo>
                  <a:pt x="18592" y="19309"/>
                  <a:pt x="18587" y="19307"/>
                  <a:pt x="18585" y="19305"/>
                </a:cubicBezTo>
                <a:cubicBezTo>
                  <a:pt x="18586" y="19306"/>
                  <a:pt x="18588" y="19307"/>
                  <a:pt x="18592" y="19309"/>
                </a:cubicBezTo>
                <a:close/>
                <a:moveTo>
                  <a:pt x="18592" y="19309"/>
                </a:moveTo>
                <a:lnTo>
                  <a:pt x="18598" y="19309"/>
                </a:lnTo>
                <a:cubicBezTo>
                  <a:pt x="18615" y="19134"/>
                  <a:pt x="18425" y="19063"/>
                  <a:pt x="18628" y="18989"/>
                </a:cubicBezTo>
                <a:cubicBezTo>
                  <a:pt x="18655" y="18947"/>
                  <a:pt x="18648" y="18911"/>
                  <a:pt x="18607" y="18881"/>
                </a:cubicBezTo>
                <a:cubicBezTo>
                  <a:pt x="18642" y="18813"/>
                  <a:pt x="18683" y="18803"/>
                  <a:pt x="18669" y="18696"/>
                </a:cubicBezTo>
                <a:cubicBezTo>
                  <a:pt x="18643" y="18690"/>
                  <a:pt x="18459" y="18728"/>
                  <a:pt x="18561" y="18611"/>
                </a:cubicBezTo>
                <a:cubicBezTo>
                  <a:pt x="18564" y="18608"/>
                  <a:pt x="18724" y="18381"/>
                  <a:pt x="18601" y="18449"/>
                </a:cubicBezTo>
                <a:cubicBezTo>
                  <a:pt x="18400" y="18560"/>
                  <a:pt x="18393" y="19197"/>
                  <a:pt x="18592" y="19309"/>
                </a:cubicBezTo>
                <a:close/>
                <a:moveTo>
                  <a:pt x="18103" y="19991"/>
                </a:moveTo>
                <a:cubicBezTo>
                  <a:pt x="18100" y="19960"/>
                  <a:pt x="18096" y="19927"/>
                  <a:pt x="18103" y="19992"/>
                </a:cubicBezTo>
                <a:cubicBezTo>
                  <a:pt x="18109" y="20049"/>
                  <a:pt x="18106" y="20022"/>
                  <a:pt x="18103" y="19992"/>
                </a:cubicBezTo>
                <a:cubicBezTo>
                  <a:pt x="18116" y="20110"/>
                  <a:pt x="18306" y="20161"/>
                  <a:pt x="18306" y="20039"/>
                </a:cubicBezTo>
                <a:lnTo>
                  <a:pt x="18306" y="20017"/>
                </a:lnTo>
                <a:cubicBezTo>
                  <a:pt x="18306" y="19930"/>
                  <a:pt x="18091" y="19867"/>
                  <a:pt x="18103" y="19991"/>
                </a:cubicBezTo>
                <a:close/>
                <a:moveTo>
                  <a:pt x="18904" y="19884"/>
                </a:moveTo>
                <a:cubicBezTo>
                  <a:pt x="18917" y="19893"/>
                  <a:pt x="18937" y="19906"/>
                  <a:pt x="18903" y="19884"/>
                </a:cubicBezTo>
                <a:cubicBezTo>
                  <a:pt x="18890" y="19876"/>
                  <a:pt x="18895" y="19879"/>
                  <a:pt x="18902" y="19883"/>
                </a:cubicBezTo>
                <a:cubicBezTo>
                  <a:pt x="18853" y="19853"/>
                  <a:pt x="18538" y="19779"/>
                  <a:pt x="18518" y="19896"/>
                </a:cubicBezTo>
                <a:cubicBezTo>
                  <a:pt x="18509" y="19950"/>
                  <a:pt x="18935" y="20067"/>
                  <a:pt x="18988" y="20089"/>
                </a:cubicBezTo>
                <a:cubicBezTo>
                  <a:pt x="19014" y="20004"/>
                  <a:pt x="18985" y="19937"/>
                  <a:pt x="18904" y="19884"/>
                </a:cubicBezTo>
                <a:close/>
                <a:moveTo>
                  <a:pt x="16263" y="21201"/>
                </a:moveTo>
                <a:cubicBezTo>
                  <a:pt x="16276" y="21209"/>
                  <a:pt x="16293" y="21218"/>
                  <a:pt x="16262" y="21201"/>
                </a:cubicBezTo>
                <a:cubicBezTo>
                  <a:pt x="16243" y="21190"/>
                  <a:pt x="16250" y="21195"/>
                  <a:pt x="16261" y="21200"/>
                </a:cubicBezTo>
                <a:cubicBezTo>
                  <a:pt x="16178" y="21156"/>
                  <a:pt x="15894" y="21117"/>
                  <a:pt x="15839" y="21038"/>
                </a:cubicBezTo>
                <a:cubicBezTo>
                  <a:pt x="15766" y="20931"/>
                  <a:pt x="16060" y="20952"/>
                  <a:pt x="16033" y="20890"/>
                </a:cubicBezTo>
                <a:cubicBezTo>
                  <a:pt x="16015" y="20847"/>
                  <a:pt x="15631" y="20892"/>
                  <a:pt x="15548" y="20827"/>
                </a:cubicBezTo>
                <a:cubicBezTo>
                  <a:pt x="15431" y="20733"/>
                  <a:pt x="15383" y="20954"/>
                  <a:pt x="15185" y="20881"/>
                </a:cubicBezTo>
                <a:cubicBezTo>
                  <a:pt x="15030" y="20824"/>
                  <a:pt x="14638" y="20421"/>
                  <a:pt x="14549" y="20854"/>
                </a:cubicBezTo>
                <a:cubicBezTo>
                  <a:pt x="14678" y="20857"/>
                  <a:pt x="14825" y="21025"/>
                  <a:pt x="14961" y="21071"/>
                </a:cubicBezTo>
                <a:cubicBezTo>
                  <a:pt x="15189" y="21147"/>
                  <a:pt x="15472" y="21216"/>
                  <a:pt x="15706" y="21244"/>
                </a:cubicBezTo>
                <a:cubicBezTo>
                  <a:pt x="15768" y="21252"/>
                  <a:pt x="16095" y="21365"/>
                  <a:pt x="16116" y="21306"/>
                </a:cubicBezTo>
                <a:cubicBezTo>
                  <a:pt x="16108" y="21329"/>
                  <a:pt x="16443" y="21301"/>
                  <a:pt x="16263" y="21201"/>
                </a:cubicBezTo>
                <a:close/>
                <a:moveTo>
                  <a:pt x="14587" y="20535"/>
                </a:moveTo>
                <a:cubicBezTo>
                  <a:pt x="14613" y="20480"/>
                  <a:pt x="14595" y="20518"/>
                  <a:pt x="14587" y="20535"/>
                </a:cubicBezTo>
                <a:cubicBezTo>
                  <a:pt x="14615" y="20477"/>
                  <a:pt x="14667" y="19955"/>
                  <a:pt x="14646" y="19893"/>
                </a:cubicBezTo>
                <a:cubicBezTo>
                  <a:pt x="14672" y="19912"/>
                  <a:pt x="14704" y="19916"/>
                  <a:pt x="14725" y="19942"/>
                </a:cubicBezTo>
                <a:cubicBezTo>
                  <a:pt x="14719" y="19826"/>
                  <a:pt x="14724" y="19684"/>
                  <a:pt x="14625" y="19570"/>
                </a:cubicBezTo>
                <a:cubicBezTo>
                  <a:pt x="14582" y="19521"/>
                  <a:pt x="14466" y="19573"/>
                  <a:pt x="14476" y="19656"/>
                </a:cubicBezTo>
                <a:cubicBezTo>
                  <a:pt x="14484" y="19728"/>
                  <a:pt x="14595" y="19726"/>
                  <a:pt x="14612" y="19833"/>
                </a:cubicBezTo>
                <a:cubicBezTo>
                  <a:pt x="14544" y="19734"/>
                  <a:pt x="14504" y="19734"/>
                  <a:pt x="14410" y="19686"/>
                </a:cubicBezTo>
                <a:cubicBezTo>
                  <a:pt x="14334" y="19438"/>
                  <a:pt x="14184" y="19343"/>
                  <a:pt x="14241" y="19116"/>
                </a:cubicBezTo>
                <a:cubicBezTo>
                  <a:pt x="14265" y="19025"/>
                  <a:pt x="13866" y="18581"/>
                  <a:pt x="13773" y="18564"/>
                </a:cubicBezTo>
                <a:cubicBezTo>
                  <a:pt x="13610" y="18532"/>
                  <a:pt x="13314" y="18143"/>
                  <a:pt x="13239" y="17978"/>
                </a:cubicBezTo>
                <a:cubicBezTo>
                  <a:pt x="13175" y="17835"/>
                  <a:pt x="12614" y="17619"/>
                  <a:pt x="12740" y="17868"/>
                </a:cubicBezTo>
                <a:cubicBezTo>
                  <a:pt x="12804" y="17994"/>
                  <a:pt x="12911" y="18099"/>
                  <a:pt x="12993" y="18204"/>
                </a:cubicBezTo>
                <a:cubicBezTo>
                  <a:pt x="13074" y="18306"/>
                  <a:pt x="13143" y="18547"/>
                  <a:pt x="13247" y="18604"/>
                </a:cubicBezTo>
                <a:cubicBezTo>
                  <a:pt x="13343" y="18657"/>
                  <a:pt x="13391" y="18728"/>
                  <a:pt x="13410" y="18867"/>
                </a:cubicBezTo>
                <a:cubicBezTo>
                  <a:pt x="13435" y="19052"/>
                  <a:pt x="13571" y="19187"/>
                  <a:pt x="13642" y="19345"/>
                </a:cubicBezTo>
                <a:cubicBezTo>
                  <a:pt x="13726" y="19532"/>
                  <a:pt x="13738" y="19854"/>
                  <a:pt x="13898" y="19967"/>
                </a:cubicBezTo>
                <a:cubicBezTo>
                  <a:pt x="13999" y="20039"/>
                  <a:pt x="14049" y="20239"/>
                  <a:pt x="14159" y="20332"/>
                </a:cubicBezTo>
                <a:cubicBezTo>
                  <a:pt x="14218" y="20381"/>
                  <a:pt x="14320" y="20591"/>
                  <a:pt x="14373" y="20604"/>
                </a:cubicBezTo>
                <a:cubicBezTo>
                  <a:pt x="14369" y="20571"/>
                  <a:pt x="14355" y="20530"/>
                  <a:pt x="14378" y="20503"/>
                </a:cubicBezTo>
                <a:cubicBezTo>
                  <a:pt x="14413" y="20525"/>
                  <a:pt x="14560" y="20593"/>
                  <a:pt x="14587" y="20535"/>
                </a:cubicBezTo>
                <a:cubicBezTo>
                  <a:pt x="14584" y="20542"/>
                  <a:pt x="14582" y="20546"/>
                  <a:pt x="14587" y="20535"/>
                </a:cubicBezTo>
                <a:close/>
                <a:moveTo>
                  <a:pt x="18008" y="18723"/>
                </a:moveTo>
                <a:cubicBezTo>
                  <a:pt x="17983" y="18750"/>
                  <a:pt x="17963" y="18782"/>
                  <a:pt x="17947" y="18819"/>
                </a:cubicBezTo>
                <a:cubicBezTo>
                  <a:pt x="17734" y="19148"/>
                  <a:pt x="17442" y="18778"/>
                  <a:pt x="17197" y="18912"/>
                </a:cubicBezTo>
                <a:cubicBezTo>
                  <a:pt x="17066" y="18984"/>
                  <a:pt x="16845" y="19897"/>
                  <a:pt x="16936" y="20034"/>
                </a:cubicBezTo>
                <a:cubicBezTo>
                  <a:pt x="16988" y="20112"/>
                  <a:pt x="17002" y="20686"/>
                  <a:pt x="17101" y="20570"/>
                </a:cubicBezTo>
                <a:cubicBezTo>
                  <a:pt x="17213" y="20440"/>
                  <a:pt x="17177" y="20077"/>
                  <a:pt x="17157" y="19905"/>
                </a:cubicBezTo>
                <a:cubicBezTo>
                  <a:pt x="17424" y="19728"/>
                  <a:pt x="17188" y="20552"/>
                  <a:pt x="17558" y="20246"/>
                </a:cubicBezTo>
                <a:cubicBezTo>
                  <a:pt x="17629" y="20187"/>
                  <a:pt x="17419" y="19764"/>
                  <a:pt x="17386" y="19700"/>
                </a:cubicBezTo>
                <a:cubicBezTo>
                  <a:pt x="17326" y="19586"/>
                  <a:pt x="17694" y="19451"/>
                  <a:pt x="17705" y="19360"/>
                </a:cubicBezTo>
                <a:cubicBezTo>
                  <a:pt x="17715" y="19275"/>
                  <a:pt x="16935" y="19751"/>
                  <a:pt x="17124" y="19135"/>
                </a:cubicBezTo>
                <a:cubicBezTo>
                  <a:pt x="17171" y="18983"/>
                  <a:pt x="17519" y="19053"/>
                  <a:pt x="17608" y="19065"/>
                </a:cubicBezTo>
                <a:cubicBezTo>
                  <a:pt x="17718" y="19079"/>
                  <a:pt x="17835" y="19134"/>
                  <a:pt x="17920" y="19006"/>
                </a:cubicBezTo>
                <a:cubicBezTo>
                  <a:pt x="17927" y="18996"/>
                  <a:pt x="18090" y="18686"/>
                  <a:pt x="18008" y="18723"/>
                </a:cubicBezTo>
                <a:close/>
                <a:moveTo>
                  <a:pt x="16704" y="13082"/>
                </a:moveTo>
                <a:cubicBezTo>
                  <a:pt x="16613" y="13312"/>
                  <a:pt x="16783" y="13423"/>
                  <a:pt x="16840" y="13609"/>
                </a:cubicBezTo>
                <a:cubicBezTo>
                  <a:pt x="16841" y="13609"/>
                  <a:pt x="16850" y="13609"/>
                  <a:pt x="16852" y="13609"/>
                </a:cubicBezTo>
                <a:cubicBezTo>
                  <a:pt x="16855" y="13521"/>
                  <a:pt x="17025" y="12818"/>
                  <a:pt x="16888" y="12816"/>
                </a:cubicBezTo>
                <a:cubicBezTo>
                  <a:pt x="16888" y="12816"/>
                  <a:pt x="16888" y="12816"/>
                  <a:pt x="16888" y="12816"/>
                </a:cubicBezTo>
                <a:cubicBezTo>
                  <a:pt x="16848" y="12816"/>
                  <a:pt x="16878" y="12816"/>
                  <a:pt x="16888" y="12816"/>
                </a:cubicBezTo>
                <a:cubicBezTo>
                  <a:pt x="16771" y="12816"/>
                  <a:pt x="16747" y="12972"/>
                  <a:pt x="16704" y="13082"/>
                </a:cubicBezTo>
                <a:close/>
                <a:moveTo>
                  <a:pt x="17712" y="10844"/>
                </a:moveTo>
                <a:cubicBezTo>
                  <a:pt x="17703" y="10863"/>
                  <a:pt x="17708" y="10853"/>
                  <a:pt x="17712" y="10844"/>
                </a:cubicBezTo>
                <a:cubicBezTo>
                  <a:pt x="17692" y="10887"/>
                  <a:pt x="17822" y="11096"/>
                  <a:pt x="17838" y="11109"/>
                </a:cubicBezTo>
                <a:cubicBezTo>
                  <a:pt x="17849" y="11118"/>
                  <a:pt x="17865" y="11124"/>
                  <a:pt x="17877" y="11126"/>
                </a:cubicBezTo>
                <a:cubicBezTo>
                  <a:pt x="17878" y="11096"/>
                  <a:pt x="17839" y="10886"/>
                  <a:pt x="17827" y="10899"/>
                </a:cubicBezTo>
                <a:cubicBezTo>
                  <a:pt x="17897" y="10821"/>
                  <a:pt x="17903" y="11539"/>
                  <a:pt x="18077" y="11380"/>
                </a:cubicBezTo>
                <a:cubicBezTo>
                  <a:pt x="18170" y="11297"/>
                  <a:pt x="18111" y="11168"/>
                  <a:pt x="18118" y="11055"/>
                </a:cubicBezTo>
                <a:cubicBezTo>
                  <a:pt x="18128" y="10876"/>
                  <a:pt x="18099" y="10972"/>
                  <a:pt x="18021" y="10859"/>
                </a:cubicBezTo>
                <a:cubicBezTo>
                  <a:pt x="18036" y="10845"/>
                  <a:pt x="17825" y="10607"/>
                  <a:pt x="17712" y="10844"/>
                </a:cubicBezTo>
                <a:cubicBezTo>
                  <a:pt x="17714" y="10841"/>
                  <a:pt x="17715" y="10839"/>
                  <a:pt x="17716" y="10837"/>
                </a:cubicBezTo>
                <a:cubicBezTo>
                  <a:pt x="17715" y="10838"/>
                  <a:pt x="17714" y="10841"/>
                  <a:pt x="17712" y="10844"/>
                </a:cubicBezTo>
                <a:close/>
                <a:moveTo>
                  <a:pt x="18155" y="10981"/>
                </a:moveTo>
                <a:cubicBezTo>
                  <a:pt x="18156" y="10983"/>
                  <a:pt x="18156" y="10984"/>
                  <a:pt x="18157" y="10986"/>
                </a:cubicBezTo>
                <a:lnTo>
                  <a:pt x="18157" y="10980"/>
                </a:lnTo>
                <a:cubicBezTo>
                  <a:pt x="18156" y="10981"/>
                  <a:pt x="18156" y="10981"/>
                  <a:pt x="18155" y="10981"/>
                </a:cubicBezTo>
                <a:close/>
                <a:moveTo>
                  <a:pt x="18494" y="10870"/>
                </a:moveTo>
                <a:cubicBezTo>
                  <a:pt x="18495" y="10871"/>
                  <a:pt x="18495" y="10871"/>
                  <a:pt x="18494" y="10870"/>
                </a:cubicBezTo>
                <a:cubicBezTo>
                  <a:pt x="18471" y="10838"/>
                  <a:pt x="18547" y="10731"/>
                  <a:pt x="18554" y="10729"/>
                </a:cubicBezTo>
                <a:cubicBezTo>
                  <a:pt x="18453" y="10479"/>
                  <a:pt x="18199" y="10696"/>
                  <a:pt x="18150" y="10851"/>
                </a:cubicBezTo>
                <a:cubicBezTo>
                  <a:pt x="18209" y="10805"/>
                  <a:pt x="18269" y="11010"/>
                  <a:pt x="18342" y="10999"/>
                </a:cubicBezTo>
                <a:cubicBezTo>
                  <a:pt x="18354" y="10871"/>
                  <a:pt x="18377" y="10711"/>
                  <a:pt x="18494" y="10870"/>
                </a:cubicBezTo>
                <a:close/>
                <a:moveTo>
                  <a:pt x="18925" y="10455"/>
                </a:moveTo>
                <a:cubicBezTo>
                  <a:pt x="19074" y="10535"/>
                  <a:pt x="18998" y="10353"/>
                  <a:pt x="19082" y="10331"/>
                </a:cubicBezTo>
                <a:cubicBezTo>
                  <a:pt x="19143" y="10315"/>
                  <a:pt x="19102" y="10429"/>
                  <a:pt x="19140" y="10453"/>
                </a:cubicBezTo>
                <a:cubicBezTo>
                  <a:pt x="19161" y="10466"/>
                  <a:pt x="19182" y="10192"/>
                  <a:pt x="19268" y="10229"/>
                </a:cubicBezTo>
                <a:cubicBezTo>
                  <a:pt x="19270" y="10283"/>
                  <a:pt x="19281" y="10332"/>
                  <a:pt x="19303" y="10378"/>
                </a:cubicBezTo>
                <a:cubicBezTo>
                  <a:pt x="19331" y="10411"/>
                  <a:pt x="19368" y="10180"/>
                  <a:pt x="19390" y="10163"/>
                </a:cubicBezTo>
                <a:cubicBezTo>
                  <a:pt x="19189" y="10042"/>
                  <a:pt x="19220" y="9561"/>
                  <a:pt x="19213" y="9410"/>
                </a:cubicBezTo>
                <a:cubicBezTo>
                  <a:pt x="19203" y="9250"/>
                  <a:pt x="18945" y="8663"/>
                  <a:pt x="18789" y="8793"/>
                </a:cubicBezTo>
                <a:cubicBezTo>
                  <a:pt x="18688" y="8878"/>
                  <a:pt x="18903" y="9380"/>
                  <a:pt x="18921" y="9513"/>
                </a:cubicBezTo>
                <a:cubicBezTo>
                  <a:pt x="18942" y="9666"/>
                  <a:pt x="18831" y="9812"/>
                  <a:pt x="18747" y="9883"/>
                </a:cubicBezTo>
                <a:cubicBezTo>
                  <a:pt x="18578" y="10022"/>
                  <a:pt x="18681" y="9752"/>
                  <a:pt x="18616" y="9737"/>
                </a:cubicBezTo>
                <a:cubicBezTo>
                  <a:pt x="18570" y="9727"/>
                  <a:pt x="18579" y="10013"/>
                  <a:pt x="18565" y="10058"/>
                </a:cubicBezTo>
                <a:cubicBezTo>
                  <a:pt x="18497" y="10271"/>
                  <a:pt x="18631" y="10204"/>
                  <a:pt x="18427" y="10176"/>
                </a:cubicBezTo>
                <a:cubicBezTo>
                  <a:pt x="18351" y="10166"/>
                  <a:pt x="18089" y="10234"/>
                  <a:pt x="18044" y="10303"/>
                </a:cubicBezTo>
                <a:cubicBezTo>
                  <a:pt x="18047" y="10299"/>
                  <a:pt x="17883" y="10560"/>
                  <a:pt x="17858" y="10523"/>
                </a:cubicBezTo>
                <a:cubicBezTo>
                  <a:pt x="17899" y="10754"/>
                  <a:pt x="18464" y="10422"/>
                  <a:pt x="18580" y="10472"/>
                </a:cubicBezTo>
                <a:cubicBezTo>
                  <a:pt x="18585" y="10596"/>
                  <a:pt x="18609" y="10680"/>
                  <a:pt x="18703" y="10735"/>
                </a:cubicBezTo>
                <a:cubicBezTo>
                  <a:pt x="18753" y="10764"/>
                  <a:pt x="18816" y="10592"/>
                  <a:pt x="18840" y="10543"/>
                </a:cubicBezTo>
                <a:cubicBezTo>
                  <a:pt x="18865" y="10494"/>
                  <a:pt x="18720" y="10465"/>
                  <a:pt x="18769" y="10389"/>
                </a:cubicBezTo>
                <a:cubicBezTo>
                  <a:pt x="18797" y="10347"/>
                  <a:pt x="18905" y="10444"/>
                  <a:pt x="18925" y="10455"/>
                </a:cubicBezTo>
                <a:close/>
                <a:moveTo>
                  <a:pt x="19160" y="8116"/>
                </a:moveTo>
                <a:lnTo>
                  <a:pt x="19146" y="8111"/>
                </a:lnTo>
                <a:cubicBezTo>
                  <a:pt x="19036" y="8151"/>
                  <a:pt x="19089" y="8247"/>
                  <a:pt x="18906" y="8142"/>
                </a:cubicBezTo>
                <a:cubicBezTo>
                  <a:pt x="18847" y="8108"/>
                  <a:pt x="18485" y="7762"/>
                  <a:pt x="18443" y="7857"/>
                </a:cubicBezTo>
                <a:cubicBezTo>
                  <a:pt x="18479" y="7928"/>
                  <a:pt x="18697" y="8296"/>
                  <a:pt x="18646" y="8380"/>
                </a:cubicBezTo>
                <a:cubicBezTo>
                  <a:pt x="18629" y="8381"/>
                  <a:pt x="18520" y="8340"/>
                  <a:pt x="18499" y="8358"/>
                </a:cubicBezTo>
                <a:cubicBezTo>
                  <a:pt x="18498" y="8393"/>
                  <a:pt x="18522" y="8403"/>
                  <a:pt x="18547" y="8410"/>
                </a:cubicBezTo>
                <a:cubicBezTo>
                  <a:pt x="18531" y="8460"/>
                  <a:pt x="18513" y="8509"/>
                  <a:pt x="18493" y="8557"/>
                </a:cubicBezTo>
                <a:cubicBezTo>
                  <a:pt x="18527" y="8619"/>
                  <a:pt x="18568" y="8674"/>
                  <a:pt x="18615" y="8721"/>
                </a:cubicBezTo>
                <a:cubicBezTo>
                  <a:pt x="18661" y="8865"/>
                  <a:pt x="18800" y="8728"/>
                  <a:pt x="18795" y="8712"/>
                </a:cubicBezTo>
                <a:cubicBezTo>
                  <a:pt x="18774" y="8635"/>
                  <a:pt x="18622" y="8687"/>
                  <a:pt x="18587" y="8598"/>
                </a:cubicBezTo>
                <a:cubicBezTo>
                  <a:pt x="18565" y="8543"/>
                  <a:pt x="18779" y="8529"/>
                  <a:pt x="18804" y="8536"/>
                </a:cubicBezTo>
                <a:cubicBezTo>
                  <a:pt x="18831" y="8543"/>
                  <a:pt x="19142" y="8756"/>
                  <a:pt x="19097" y="8609"/>
                </a:cubicBezTo>
                <a:cubicBezTo>
                  <a:pt x="19047" y="8447"/>
                  <a:pt x="19219" y="8414"/>
                  <a:pt x="19316" y="8366"/>
                </a:cubicBezTo>
                <a:cubicBezTo>
                  <a:pt x="19247" y="8378"/>
                  <a:pt x="19154" y="8192"/>
                  <a:pt x="19160" y="8116"/>
                </a:cubicBezTo>
                <a:close/>
                <a:moveTo>
                  <a:pt x="17646" y="6274"/>
                </a:moveTo>
                <a:cubicBezTo>
                  <a:pt x="17799" y="6419"/>
                  <a:pt x="17943" y="6645"/>
                  <a:pt x="18027" y="6862"/>
                </a:cubicBezTo>
                <a:cubicBezTo>
                  <a:pt x="18080" y="6997"/>
                  <a:pt x="18171" y="7189"/>
                  <a:pt x="18248" y="7303"/>
                </a:cubicBezTo>
                <a:cubicBezTo>
                  <a:pt x="18298" y="7378"/>
                  <a:pt x="18389" y="7663"/>
                  <a:pt x="18474" y="7676"/>
                </a:cubicBezTo>
                <a:cubicBezTo>
                  <a:pt x="18421" y="7470"/>
                  <a:pt x="18534" y="7473"/>
                  <a:pt x="18607" y="7547"/>
                </a:cubicBezTo>
                <a:cubicBezTo>
                  <a:pt x="18461" y="7353"/>
                  <a:pt x="18082" y="7060"/>
                  <a:pt x="18198" y="6858"/>
                </a:cubicBezTo>
                <a:cubicBezTo>
                  <a:pt x="18255" y="6759"/>
                  <a:pt x="18499" y="7018"/>
                  <a:pt x="18519" y="7049"/>
                </a:cubicBezTo>
                <a:cubicBezTo>
                  <a:pt x="18357" y="6801"/>
                  <a:pt x="18126" y="6627"/>
                  <a:pt x="17961" y="6378"/>
                </a:cubicBezTo>
                <a:cubicBezTo>
                  <a:pt x="17806" y="6144"/>
                  <a:pt x="17586" y="5734"/>
                  <a:pt x="17350" y="5619"/>
                </a:cubicBezTo>
                <a:cubicBezTo>
                  <a:pt x="17325" y="5663"/>
                  <a:pt x="17472" y="5827"/>
                  <a:pt x="17478" y="5878"/>
                </a:cubicBezTo>
                <a:cubicBezTo>
                  <a:pt x="17465" y="5877"/>
                  <a:pt x="17376" y="5743"/>
                  <a:pt x="17378" y="5856"/>
                </a:cubicBezTo>
                <a:cubicBezTo>
                  <a:pt x="17378" y="5852"/>
                  <a:pt x="17378" y="5849"/>
                  <a:pt x="17378" y="5857"/>
                </a:cubicBezTo>
                <a:cubicBezTo>
                  <a:pt x="17378" y="5869"/>
                  <a:pt x="17378" y="5863"/>
                  <a:pt x="17378" y="5857"/>
                </a:cubicBezTo>
                <a:cubicBezTo>
                  <a:pt x="17381" y="5928"/>
                  <a:pt x="17603" y="6232"/>
                  <a:pt x="17646" y="6274"/>
                </a:cubicBezTo>
                <a:close/>
                <a:moveTo>
                  <a:pt x="18607" y="7547"/>
                </a:moveTo>
                <a:cubicBezTo>
                  <a:pt x="18635" y="7584"/>
                  <a:pt x="18654" y="7616"/>
                  <a:pt x="18660" y="7644"/>
                </a:cubicBezTo>
                <a:cubicBezTo>
                  <a:pt x="18653" y="7607"/>
                  <a:pt x="18633" y="7573"/>
                  <a:pt x="18607" y="7547"/>
                </a:cubicBezTo>
                <a:close/>
                <a:moveTo>
                  <a:pt x="12796" y="1135"/>
                </a:moveTo>
                <a:cubicBezTo>
                  <a:pt x="12751" y="1122"/>
                  <a:pt x="12895" y="1166"/>
                  <a:pt x="12796" y="1135"/>
                </a:cubicBezTo>
                <a:cubicBezTo>
                  <a:pt x="12796" y="1135"/>
                  <a:pt x="12796" y="1135"/>
                  <a:pt x="12796" y="1135"/>
                </a:cubicBezTo>
                <a:close/>
                <a:moveTo>
                  <a:pt x="12796" y="1135"/>
                </a:moveTo>
                <a:cubicBezTo>
                  <a:pt x="12907" y="1169"/>
                  <a:pt x="13566" y="1269"/>
                  <a:pt x="13631" y="1102"/>
                </a:cubicBezTo>
                <a:cubicBezTo>
                  <a:pt x="13663" y="1018"/>
                  <a:pt x="12743" y="910"/>
                  <a:pt x="12645" y="914"/>
                </a:cubicBezTo>
                <a:cubicBezTo>
                  <a:pt x="12600" y="1062"/>
                  <a:pt x="12710" y="1110"/>
                  <a:pt x="12796" y="1135"/>
                </a:cubicBezTo>
                <a:close/>
                <a:moveTo>
                  <a:pt x="6624" y="191"/>
                </a:moveTo>
                <a:cubicBezTo>
                  <a:pt x="6624" y="192"/>
                  <a:pt x="6625" y="195"/>
                  <a:pt x="6626" y="199"/>
                </a:cubicBezTo>
                <a:cubicBezTo>
                  <a:pt x="6626" y="196"/>
                  <a:pt x="6625" y="194"/>
                  <a:pt x="6624" y="191"/>
                </a:cubicBezTo>
                <a:cubicBezTo>
                  <a:pt x="6624" y="191"/>
                  <a:pt x="6624" y="191"/>
                  <a:pt x="6624" y="191"/>
                </a:cubicBezTo>
                <a:close/>
                <a:moveTo>
                  <a:pt x="6637" y="229"/>
                </a:moveTo>
                <a:cubicBezTo>
                  <a:pt x="6645" y="251"/>
                  <a:pt x="6651" y="268"/>
                  <a:pt x="6637" y="229"/>
                </a:cubicBezTo>
                <a:cubicBezTo>
                  <a:pt x="6637" y="229"/>
                  <a:pt x="6637" y="229"/>
                  <a:pt x="6637" y="229"/>
                </a:cubicBezTo>
                <a:close/>
                <a:moveTo>
                  <a:pt x="6637" y="229"/>
                </a:moveTo>
                <a:cubicBezTo>
                  <a:pt x="6637" y="228"/>
                  <a:pt x="6636" y="225"/>
                  <a:pt x="6635" y="224"/>
                </a:cubicBezTo>
                <a:cubicBezTo>
                  <a:pt x="6636" y="225"/>
                  <a:pt x="6637" y="227"/>
                  <a:pt x="6637" y="229"/>
                </a:cubicBezTo>
                <a:close/>
                <a:moveTo>
                  <a:pt x="6626" y="199"/>
                </a:moveTo>
                <a:cubicBezTo>
                  <a:pt x="6629" y="205"/>
                  <a:pt x="6632" y="215"/>
                  <a:pt x="6635" y="224"/>
                </a:cubicBezTo>
                <a:cubicBezTo>
                  <a:pt x="6633" y="217"/>
                  <a:pt x="6630" y="209"/>
                  <a:pt x="6626" y="199"/>
                </a:cubicBezTo>
                <a:close/>
                <a:moveTo>
                  <a:pt x="6639" y="191"/>
                </a:moveTo>
                <a:cubicBezTo>
                  <a:pt x="6700" y="344"/>
                  <a:pt x="6882" y="206"/>
                  <a:pt x="6974" y="224"/>
                </a:cubicBezTo>
                <a:cubicBezTo>
                  <a:pt x="6891" y="274"/>
                  <a:pt x="7101" y="361"/>
                  <a:pt x="7127" y="364"/>
                </a:cubicBezTo>
                <a:cubicBezTo>
                  <a:pt x="7319" y="388"/>
                  <a:pt x="7515" y="426"/>
                  <a:pt x="7709" y="415"/>
                </a:cubicBezTo>
                <a:cubicBezTo>
                  <a:pt x="7714" y="407"/>
                  <a:pt x="7716" y="403"/>
                  <a:pt x="7718" y="393"/>
                </a:cubicBezTo>
                <a:cubicBezTo>
                  <a:pt x="7615" y="349"/>
                  <a:pt x="7588" y="217"/>
                  <a:pt x="7471" y="203"/>
                </a:cubicBezTo>
                <a:cubicBezTo>
                  <a:pt x="7304" y="184"/>
                  <a:pt x="7240" y="132"/>
                  <a:pt x="7094" y="42"/>
                </a:cubicBezTo>
                <a:cubicBezTo>
                  <a:pt x="7017" y="-6"/>
                  <a:pt x="6518" y="-65"/>
                  <a:pt x="6639" y="191"/>
                </a:cubicBezTo>
                <a:cubicBezTo>
                  <a:pt x="6639" y="191"/>
                  <a:pt x="6639" y="191"/>
                  <a:pt x="6639" y="191"/>
                </a:cubicBezTo>
                <a:close/>
                <a:moveTo>
                  <a:pt x="3049" y="1821"/>
                </a:moveTo>
                <a:cubicBezTo>
                  <a:pt x="3097" y="1824"/>
                  <a:pt x="3068" y="1822"/>
                  <a:pt x="3049" y="1821"/>
                </a:cubicBezTo>
                <a:cubicBezTo>
                  <a:pt x="3259" y="1833"/>
                  <a:pt x="3444" y="2105"/>
                  <a:pt x="3693" y="1983"/>
                </a:cubicBezTo>
                <a:cubicBezTo>
                  <a:pt x="3695" y="1975"/>
                  <a:pt x="3695" y="1959"/>
                  <a:pt x="3693" y="1951"/>
                </a:cubicBezTo>
                <a:cubicBezTo>
                  <a:pt x="3378" y="1819"/>
                  <a:pt x="3267" y="1534"/>
                  <a:pt x="3575" y="1251"/>
                </a:cubicBezTo>
                <a:cubicBezTo>
                  <a:pt x="3878" y="973"/>
                  <a:pt x="4250" y="1072"/>
                  <a:pt x="4563" y="873"/>
                </a:cubicBezTo>
                <a:cubicBezTo>
                  <a:pt x="4434" y="627"/>
                  <a:pt x="4069" y="857"/>
                  <a:pt x="3881" y="855"/>
                </a:cubicBezTo>
                <a:cubicBezTo>
                  <a:pt x="3631" y="853"/>
                  <a:pt x="3298" y="977"/>
                  <a:pt x="3102" y="1185"/>
                </a:cubicBezTo>
                <a:cubicBezTo>
                  <a:pt x="3040" y="1251"/>
                  <a:pt x="3027" y="1414"/>
                  <a:pt x="3008" y="1500"/>
                </a:cubicBezTo>
                <a:cubicBezTo>
                  <a:pt x="2968" y="1677"/>
                  <a:pt x="2751" y="1804"/>
                  <a:pt x="3049" y="1821"/>
                </a:cubicBezTo>
                <a:close/>
                <a:moveTo>
                  <a:pt x="10216" y="16862"/>
                </a:moveTo>
                <a:cubicBezTo>
                  <a:pt x="10007" y="16414"/>
                  <a:pt x="9990" y="17186"/>
                  <a:pt x="10036" y="17376"/>
                </a:cubicBezTo>
                <a:cubicBezTo>
                  <a:pt x="10092" y="17606"/>
                  <a:pt x="10129" y="17705"/>
                  <a:pt x="10318" y="17537"/>
                </a:cubicBezTo>
                <a:cubicBezTo>
                  <a:pt x="10499" y="17376"/>
                  <a:pt x="10291" y="17023"/>
                  <a:pt x="10216" y="16863"/>
                </a:cubicBezTo>
                <a:cubicBezTo>
                  <a:pt x="10225" y="16883"/>
                  <a:pt x="10244" y="16922"/>
                  <a:pt x="10216" y="16862"/>
                </a:cubicBezTo>
                <a:close/>
                <a:moveTo>
                  <a:pt x="10216" y="16862"/>
                </a:moveTo>
                <a:cubicBezTo>
                  <a:pt x="10216" y="16862"/>
                  <a:pt x="10216" y="16862"/>
                  <a:pt x="10216" y="16863"/>
                </a:cubicBezTo>
                <a:cubicBezTo>
                  <a:pt x="10211" y="16852"/>
                  <a:pt x="10209" y="16847"/>
                  <a:pt x="10216" y="16862"/>
                </a:cubicBezTo>
                <a:close/>
                <a:moveTo>
                  <a:pt x="17680" y="20444"/>
                </a:moveTo>
                <a:cubicBezTo>
                  <a:pt x="17677" y="20432"/>
                  <a:pt x="17678" y="20435"/>
                  <a:pt x="17679" y="20439"/>
                </a:cubicBezTo>
                <a:cubicBezTo>
                  <a:pt x="17647" y="20338"/>
                  <a:pt x="17562" y="20187"/>
                  <a:pt x="17562" y="20438"/>
                </a:cubicBezTo>
                <a:cubicBezTo>
                  <a:pt x="17562" y="20640"/>
                  <a:pt x="17719" y="20588"/>
                  <a:pt x="17681" y="20445"/>
                </a:cubicBezTo>
                <a:cubicBezTo>
                  <a:pt x="17681" y="20446"/>
                  <a:pt x="17681" y="20446"/>
                  <a:pt x="17680" y="20444"/>
                </a:cubicBezTo>
                <a:close/>
                <a:moveTo>
                  <a:pt x="20845" y="19801"/>
                </a:moveTo>
                <a:cubicBezTo>
                  <a:pt x="20845" y="19756"/>
                  <a:pt x="20831" y="19752"/>
                  <a:pt x="20720" y="19722"/>
                </a:cubicBezTo>
                <a:cubicBezTo>
                  <a:pt x="20484" y="19667"/>
                  <a:pt x="20309" y="19366"/>
                  <a:pt x="20078" y="19540"/>
                </a:cubicBezTo>
                <a:lnTo>
                  <a:pt x="20083" y="19581"/>
                </a:lnTo>
                <a:lnTo>
                  <a:pt x="20066" y="19592"/>
                </a:lnTo>
                <a:cubicBezTo>
                  <a:pt x="20073" y="19603"/>
                  <a:pt x="20078" y="19616"/>
                  <a:pt x="20080" y="19629"/>
                </a:cubicBezTo>
                <a:cubicBezTo>
                  <a:pt x="19967" y="19665"/>
                  <a:pt x="19867" y="19933"/>
                  <a:pt x="19784" y="19933"/>
                </a:cubicBezTo>
                <a:cubicBezTo>
                  <a:pt x="19806" y="19933"/>
                  <a:pt x="19649" y="19674"/>
                  <a:pt x="19649" y="19726"/>
                </a:cubicBezTo>
                <a:cubicBezTo>
                  <a:pt x="19591" y="19599"/>
                  <a:pt x="19738" y="19263"/>
                  <a:pt x="19533" y="19263"/>
                </a:cubicBezTo>
                <a:cubicBezTo>
                  <a:pt x="19510" y="19243"/>
                  <a:pt x="19395" y="19210"/>
                  <a:pt x="19371" y="19200"/>
                </a:cubicBezTo>
                <a:cubicBezTo>
                  <a:pt x="19228" y="19141"/>
                  <a:pt x="19205" y="19326"/>
                  <a:pt x="19144" y="19326"/>
                </a:cubicBezTo>
                <a:cubicBezTo>
                  <a:pt x="19123" y="19314"/>
                  <a:pt x="19057" y="19299"/>
                  <a:pt x="19047" y="19341"/>
                </a:cubicBezTo>
                <a:cubicBezTo>
                  <a:pt x="18878" y="19223"/>
                  <a:pt x="19194" y="19742"/>
                  <a:pt x="19275" y="19766"/>
                </a:cubicBezTo>
                <a:cubicBezTo>
                  <a:pt x="19141" y="19798"/>
                  <a:pt x="19298" y="20026"/>
                  <a:pt x="19315" y="20115"/>
                </a:cubicBezTo>
                <a:cubicBezTo>
                  <a:pt x="19376" y="20426"/>
                  <a:pt x="19468" y="20101"/>
                  <a:pt x="19519" y="20101"/>
                </a:cubicBezTo>
                <a:cubicBezTo>
                  <a:pt x="19605" y="20101"/>
                  <a:pt x="19914" y="20363"/>
                  <a:pt x="20018" y="20411"/>
                </a:cubicBezTo>
                <a:cubicBezTo>
                  <a:pt x="20127" y="20461"/>
                  <a:pt x="20181" y="20479"/>
                  <a:pt x="20248" y="20607"/>
                </a:cubicBezTo>
                <a:cubicBezTo>
                  <a:pt x="20277" y="20661"/>
                  <a:pt x="20274" y="20778"/>
                  <a:pt x="20326" y="20815"/>
                </a:cubicBezTo>
                <a:cubicBezTo>
                  <a:pt x="20319" y="20858"/>
                  <a:pt x="20311" y="20886"/>
                  <a:pt x="20321" y="20928"/>
                </a:cubicBezTo>
                <a:cubicBezTo>
                  <a:pt x="20186" y="20961"/>
                  <a:pt x="20099" y="21117"/>
                  <a:pt x="20109" y="21286"/>
                </a:cubicBezTo>
                <a:cubicBezTo>
                  <a:pt x="20228" y="21294"/>
                  <a:pt x="20372" y="21234"/>
                  <a:pt x="20433" y="21234"/>
                </a:cubicBezTo>
                <a:lnTo>
                  <a:pt x="20433" y="21233"/>
                </a:lnTo>
                <a:cubicBezTo>
                  <a:pt x="20433" y="21142"/>
                  <a:pt x="20719" y="21510"/>
                  <a:pt x="20736" y="21535"/>
                </a:cubicBezTo>
                <a:cubicBezTo>
                  <a:pt x="20771" y="21316"/>
                  <a:pt x="20771" y="21081"/>
                  <a:pt x="20799" y="20857"/>
                </a:cubicBezTo>
                <a:lnTo>
                  <a:pt x="20771" y="20809"/>
                </a:lnTo>
                <a:cubicBezTo>
                  <a:pt x="20895" y="20557"/>
                  <a:pt x="20831" y="20091"/>
                  <a:pt x="20845" y="19801"/>
                </a:cubicBezTo>
                <a:close/>
                <a:moveTo>
                  <a:pt x="21482" y="3136"/>
                </a:moveTo>
                <a:cubicBezTo>
                  <a:pt x="21484" y="3136"/>
                  <a:pt x="21512" y="3136"/>
                  <a:pt x="21512" y="3136"/>
                </a:cubicBezTo>
                <a:cubicBezTo>
                  <a:pt x="21524" y="3110"/>
                  <a:pt x="21544" y="3089"/>
                  <a:pt x="21567" y="3075"/>
                </a:cubicBezTo>
                <a:cubicBezTo>
                  <a:pt x="21432" y="2793"/>
                  <a:pt x="21025" y="2732"/>
                  <a:pt x="20788" y="2699"/>
                </a:cubicBezTo>
                <a:cubicBezTo>
                  <a:pt x="20424" y="2699"/>
                  <a:pt x="20032" y="2429"/>
                  <a:pt x="19669" y="2355"/>
                </a:cubicBezTo>
                <a:cubicBezTo>
                  <a:pt x="19252" y="2271"/>
                  <a:pt x="18850" y="2097"/>
                  <a:pt x="18423" y="2086"/>
                </a:cubicBezTo>
                <a:cubicBezTo>
                  <a:pt x="18281" y="2082"/>
                  <a:pt x="18025" y="1964"/>
                  <a:pt x="17928" y="2085"/>
                </a:cubicBezTo>
                <a:cubicBezTo>
                  <a:pt x="17787" y="1963"/>
                  <a:pt x="17753" y="2111"/>
                  <a:pt x="17640" y="2116"/>
                </a:cubicBezTo>
                <a:cubicBezTo>
                  <a:pt x="17589" y="2193"/>
                  <a:pt x="17369" y="2124"/>
                  <a:pt x="17309" y="2114"/>
                </a:cubicBezTo>
                <a:cubicBezTo>
                  <a:pt x="17131" y="2085"/>
                  <a:pt x="16946" y="2126"/>
                  <a:pt x="16770" y="2090"/>
                </a:cubicBezTo>
                <a:cubicBezTo>
                  <a:pt x="16661" y="2068"/>
                  <a:pt x="16615" y="1921"/>
                  <a:pt x="16498" y="1897"/>
                </a:cubicBezTo>
                <a:cubicBezTo>
                  <a:pt x="16256" y="1847"/>
                  <a:pt x="15932" y="1733"/>
                  <a:pt x="15687" y="1852"/>
                </a:cubicBezTo>
                <a:cubicBezTo>
                  <a:pt x="15505" y="1940"/>
                  <a:pt x="15223" y="1766"/>
                  <a:pt x="15033" y="1732"/>
                </a:cubicBezTo>
                <a:cubicBezTo>
                  <a:pt x="15028" y="1585"/>
                  <a:pt x="14601" y="1491"/>
                  <a:pt x="14524" y="1604"/>
                </a:cubicBezTo>
                <a:cubicBezTo>
                  <a:pt x="14389" y="1489"/>
                  <a:pt x="14096" y="1512"/>
                  <a:pt x="13941" y="1503"/>
                </a:cubicBezTo>
                <a:lnTo>
                  <a:pt x="13941" y="1502"/>
                </a:lnTo>
                <a:cubicBezTo>
                  <a:pt x="13859" y="1397"/>
                  <a:pt x="13713" y="1363"/>
                  <a:pt x="13601" y="1377"/>
                </a:cubicBezTo>
                <a:cubicBezTo>
                  <a:pt x="13463" y="1395"/>
                  <a:pt x="13552" y="1500"/>
                  <a:pt x="13642" y="1496"/>
                </a:cubicBezTo>
                <a:cubicBezTo>
                  <a:pt x="13538" y="1516"/>
                  <a:pt x="13426" y="1657"/>
                  <a:pt x="13589" y="1732"/>
                </a:cubicBezTo>
                <a:cubicBezTo>
                  <a:pt x="13432" y="1749"/>
                  <a:pt x="13289" y="1736"/>
                  <a:pt x="13132" y="1770"/>
                </a:cubicBezTo>
                <a:cubicBezTo>
                  <a:pt x="13010" y="1796"/>
                  <a:pt x="12688" y="1530"/>
                  <a:pt x="12823" y="1894"/>
                </a:cubicBezTo>
                <a:cubicBezTo>
                  <a:pt x="12699" y="1866"/>
                  <a:pt x="12578" y="1803"/>
                  <a:pt x="12462" y="1744"/>
                </a:cubicBezTo>
                <a:lnTo>
                  <a:pt x="12468" y="1739"/>
                </a:lnTo>
                <a:lnTo>
                  <a:pt x="12445" y="1651"/>
                </a:lnTo>
                <a:cubicBezTo>
                  <a:pt x="12201" y="1356"/>
                  <a:pt x="11570" y="1196"/>
                  <a:pt x="11249" y="1384"/>
                </a:cubicBezTo>
                <a:cubicBezTo>
                  <a:pt x="11292" y="1402"/>
                  <a:pt x="11339" y="1419"/>
                  <a:pt x="11379" y="1446"/>
                </a:cubicBezTo>
                <a:cubicBezTo>
                  <a:pt x="11235" y="1453"/>
                  <a:pt x="11040" y="1498"/>
                  <a:pt x="10902" y="1435"/>
                </a:cubicBezTo>
                <a:cubicBezTo>
                  <a:pt x="10924" y="1410"/>
                  <a:pt x="10943" y="1372"/>
                  <a:pt x="10960" y="1341"/>
                </a:cubicBezTo>
                <a:cubicBezTo>
                  <a:pt x="10707" y="1338"/>
                  <a:pt x="10460" y="1329"/>
                  <a:pt x="10209" y="1352"/>
                </a:cubicBezTo>
                <a:cubicBezTo>
                  <a:pt x="10151" y="1292"/>
                  <a:pt x="10082" y="1254"/>
                  <a:pt x="10017" y="1207"/>
                </a:cubicBezTo>
                <a:cubicBezTo>
                  <a:pt x="10017" y="1207"/>
                  <a:pt x="10014" y="1302"/>
                  <a:pt x="10014" y="1302"/>
                </a:cubicBezTo>
                <a:cubicBezTo>
                  <a:pt x="9917" y="1297"/>
                  <a:pt x="9781" y="1215"/>
                  <a:pt x="9686" y="1274"/>
                </a:cubicBezTo>
                <a:cubicBezTo>
                  <a:pt x="10299" y="771"/>
                  <a:pt x="9202" y="741"/>
                  <a:pt x="8912" y="764"/>
                </a:cubicBezTo>
                <a:cubicBezTo>
                  <a:pt x="8912" y="763"/>
                  <a:pt x="8942" y="682"/>
                  <a:pt x="8942" y="682"/>
                </a:cubicBezTo>
                <a:cubicBezTo>
                  <a:pt x="8857" y="692"/>
                  <a:pt x="8774" y="674"/>
                  <a:pt x="8690" y="667"/>
                </a:cubicBezTo>
                <a:cubicBezTo>
                  <a:pt x="8692" y="666"/>
                  <a:pt x="8711" y="652"/>
                  <a:pt x="8711" y="652"/>
                </a:cubicBezTo>
                <a:lnTo>
                  <a:pt x="8680" y="562"/>
                </a:lnTo>
                <a:cubicBezTo>
                  <a:pt x="8568" y="569"/>
                  <a:pt x="8454" y="542"/>
                  <a:pt x="8339" y="545"/>
                </a:cubicBezTo>
                <a:cubicBezTo>
                  <a:pt x="8372" y="543"/>
                  <a:pt x="8389" y="524"/>
                  <a:pt x="8390" y="487"/>
                </a:cubicBezTo>
                <a:cubicBezTo>
                  <a:pt x="8348" y="373"/>
                  <a:pt x="8029" y="432"/>
                  <a:pt x="7984" y="380"/>
                </a:cubicBezTo>
                <a:cubicBezTo>
                  <a:pt x="7880" y="261"/>
                  <a:pt x="7809" y="457"/>
                  <a:pt x="7733" y="455"/>
                </a:cubicBezTo>
                <a:cubicBezTo>
                  <a:pt x="7767" y="710"/>
                  <a:pt x="8058" y="574"/>
                  <a:pt x="8203" y="565"/>
                </a:cubicBezTo>
                <a:cubicBezTo>
                  <a:pt x="8141" y="586"/>
                  <a:pt x="8043" y="670"/>
                  <a:pt x="8093" y="768"/>
                </a:cubicBezTo>
                <a:cubicBezTo>
                  <a:pt x="8012" y="760"/>
                  <a:pt x="7931" y="780"/>
                  <a:pt x="7859" y="828"/>
                </a:cubicBezTo>
                <a:lnTo>
                  <a:pt x="7899" y="850"/>
                </a:lnTo>
                <a:cubicBezTo>
                  <a:pt x="7761" y="924"/>
                  <a:pt x="7599" y="792"/>
                  <a:pt x="7453" y="841"/>
                </a:cubicBezTo>
                <a:cubicBezTo>
                  <a:pt x="7359" y="872"/>
                  <a:pt x="7267" y="899"/>
                  <a:pt x="7171" y="911"/>
                </a:cubicBezTo>
                <a:cubicBezTo>
                  <a:pt x="6973" y="936"/>
                  <a:pt x="6832" y="1042"/>
                  <a:pt x="6697" y="1218"/>
                </a:cubicBezTo>
                <a:lnTo>
                  <a:pt x="6715" y="1300"/>
                </a:lnTo>
                <a:cubicBezTo>
                  <a:pt x="6595" y="1317"/>
                  <a:pt x="5933" y="1282"/>
                  <a:pt x="6309" y="1601"/>
                </a:cubicBezTo>
                <a:cubicBezTo>
                  <a:pt x="6139" y="1560"/>
                  <a:pt x="5956" y="1546"/>
                  <a:pt x="5807" y="1683"/>
                </a:cubicBezTo>
                <a:cubicBezTo>
                  <a:pt x="5762" y="1559"/>
                  <a:pt x="5703" y="1466"/>
                  <a:pt x="5588" y="1483"/>
                </a:cubicBezTo>
                <a:lnTo>
                  <a:pt x="5593" y="1581"/>
                </a:lnTo>
                <a:lnTo>
                  <a:pt x="5611" y="1582"/>
                </a:lnTo>
                <a:cubicBezTo>
                  <a:pt x="5618" y="1583"/>
                  <a:pt x="5633" y="1606"/>
                  <a:pt x="5635" y="1626"/>
                </a:cubicBezTo>
                <a:cubicBezTo>
                  <a:pt x="5565" y="1686"/>
                  <a:pt x="5488" y="1670"/>
                  <a:pt x="5467" y="1800"/>
                </a:cubicBezTo>
                <a:cubicBezTo>
                  <a:pt x="5452" y="1798"/>
                  <a:pt x="5437" y="1795"/>
                  <a:pt x="5422" y="1791"/>
                </a:cubicBezTo>
                <a:cubicBezTo>
                  <a:pt x="5363" y="1613"/>
                  <a:pt x="5452" y="1463"/>
                  <a:pt x="5208" y="1445"/>
                </a:cubicBezTo>
                <a:cubicBezTo>
                  <a:pt x="5135" y="1440"/>
                  <a:pt x="5060" y="1440"/>
                  <a:pt x="4988" y="1440"/>
                </a:cubicBezTo>
                <a:cubicBezTo>
                  <a:pt x="4835" y="1440"/>
                  <a:pt x="4896" y="1580"/>
                  <a:pt x="4862" y="1697"/>
                </a:cubicBezTo>
                <a:cubicBezTo>
                  <a:pt x="4835" y="1790"/>
                  <a:pt x="4726" y="1733"/>
                  <a:pt x="4708" y="1846"/>
                </a:cubicBezTo>
                <a:cubicBezTo>
                  <a:pt x="4689" y="1970"/>
                  <a:pt x="4799" y="1948"/>
                  <a:pt x="4812" y="1996"/>
                </a:cubicBezTo>
                <a:cubicBezTo>
                  <a:pt x="4844" y="2077"/>
                  <a:pt x="4824" y="2151"/>
                  <a:pt x="4867" y="2245"/>
                </a:cubicBezTo>
                <a:cubicBezTo>
                  <a:pt x="4713" y="2182"/>
                  <a:pt x="4560" y="2145"/>
                  <a:pt x="4400" y="2112"/>
                </a:cubicBezTo>
                <a:cubicBezTo>
                  <a:pt x="4221" y="2086"/>
                  <a:pt x="4015" y="1954"/>
                  <a:pt x="3841" y="1954"/>
                </a:cubicBezTo>
                <a:cubicBezTo>
                  <a:pt x="3573" y="1954"/>
                  <a:pt x="4110" y="2290"/>
                  <a:pt x="4127" y="2309"/>
                </a:cubicBezTo>
                <a:cubicBezTo>
                  <a:pt x="4105" y="2315"/>
                  <a:pt x="4083" y="2320"/>
                  <a:pt x="4060" y="2324"/>
                </a:cubicBezTo>
                <a:lnTo>
                  <a:pt x="4065" y="2298"/>
                </a:lnTo>
                <a:cubicBezTo>
                  <a:pt x="3852" y="2201"/>
                  <a:pt x="3571" y="2399"/>
                  <a:pt x="3372" y="2425"/>
                </a:cubicBezTo>
                <a:cubicBezTo>
                  <a:pt x="3370" y="2381"/>
                  <a:pt x="3421" y="2299"/>
                  <a:pt x="3432" y="2250"/>
                </a:cubicBezTo>
                <a:cubicBezTo>
                  <a:pt x="3242" y="2226"/>
                  <a:pt x="3075" y="2344"/>
                  <a:pt x="2898" y="2413"/>
                </a:cubicBezTo>
                <a:cubicBezTo>
                  <a:pt x="2804" y="2450"/>
                  <a:pt x="2559" y="2500"/>
                  <a:pt x="2574" y="2674"/>
                </a:cubicBezTo>
                <a:cubicBezTo>
                  <a:pt x="2584" y="2801"/>
                  <a:pt x="2315" y="2630"/>
                  <a:pt x="2302" y="2618"/>
                </a:cubicBezTo>
                <a:cubicBezTo>
                  <a:pt x="2377" y="2566"/>
                  <a:pt x="2604" y="2549"/>
                  <a:pt x="2395" y="2412"/>
                </a:cubicBezTo>
                <a:cubicBezTo>
                  <a:pt x="2245" y="2314"/>
                  <a:pt x="2091" y="2321"/>
                  <a:pt x="1929" y="2318"/>
                </a:cubicBezTo>
                <a:cubicBezTo>
                  <a:pt x="1937" y="2433"/>
                  <a:pt x="1993" y="2432"/>
                  <a:pt x="2055" y="2493"/>
                </a:cubicBezTo>
                <a:cubicBezTo>
                  <a:pt x="2046" y="2478"/>
                  <a:pt x="2074" y="2893"/>
                  <a:pt x="2169" y="2758"/>
                </a:cubicBezTo>
                <a:cubicBezTo>
                  <a:pt x="2163" y="2794"/>
                  <a:pt x="2158" y="2830"/>
                  <a:pt x="2156" y="2867"/>
                </a:cubicBezTo>
                <a:cubicBezTo>
                  <a:pt x="1969" y="2739"/>
                  <a:pt x="1862" y="2828"/>
                  <a:pt x="1686" y="2928"/>
                </a:cubicBezTo>
                <a:cubicBezTo>
                  <a:pt x="1500" y="3032"/>
                  <a:pt x="1637" y="3097"/>
                  <a:pt x="1707" y="3188"/>
                </a:cubicBezTo>
                <a:cubicBezTo>
                  <a:pt x="1680" y="3244"/>
                  <a:pt x="1425" y="3107"/>
                  <a:pt x="1395" y="3091"/>
                </a:cubicBezTo>
                <a:cubicBezTo>
                  <a:pt x="1324" y="3053"/>
                  <a:pt x="1217" y="3102"/>
                  <a:pt x="1148" y="3140"/>
                </a:cubicBezTo>
                <a:cubicBezTo>
                  <a:pt x="1225" y="3269"/>
                  <a:pt x="1313" y="3308"/>
                  <a:pt x="1425" y="3357"/>
                </a:cubicBezTo>
                <a:cubicBezTo>
                  <a:pt x="1277" y="3479"/>
                  <a:pt x="1067" y="3145"/>
                  <a:pt x="988" y="3080"/>
                </a:cubicBezTo>
                <a:cubicBezTo>
                  <a:pt x="1015" y="3019"/>
                  <a:pt x="1044" y="2956"/>
                  <a:pt x="990" y="2892"/>
                </a:cubicBezTo>
                <a:cubicBezTo>
                  <a:pt x="1164" y="2934"/>
                  <a:pt x="2149" y="3013"/>
                  <a:pt x="1702" y="2525"/>
                </a:cubicBezTo>
                <a:cubicBezTo>
                  <a:pt x="1515" y="2321"/>
                  <a:pt x="920" y="2139"/>
                  <a:pt x="679" y="2180"/>
                </a:cubicBezTo>
                <a:cubicBezTo>
                  <a:pt x="673" y="2165"/>
                  <a:pt x="662" y="2161"/>
                  <a:pt x="647" y="2169"/>
                </a:cubicBezTo>
                <a:cubicBezTo>
                  <a:pt x="682" y="2169"/>
                  <a:pt x="559" y="2063"/>
                  <a:pt x="524" y="2055"/>
                </a:cubicBezTo>
                <a:cubicBezTo>
                  <a:pt x="469" y="2042"/>
                  <a:pt x="389" y="2064"/>
                  <a:pt x="328" y="2064"/>
                </a:cubicBezTo>
                <a:cubicBezTo>
                  <a:pt x="303" y="2062"/>
                  <a:pt x="285" y="2082"/>
                  <a:pt x="285" y="2118"/>
                </a:cubicBezTo>
                <a:cubicBezTo>
                  <a:pt x="266" y="2111"/>
                  <a:pt x="247" y="2104"/>
                  <a:pt x="228" y="2096"/>
                </a:cubicBezTo>
                <a:lnTo>
                  <a:pt x="222" y="2118"/>
                </a:lnTo>
                <a:lnTo>
                  <a:pt x="216" y="2112"/>
                </a:lnTo>
                <a:cubicBezTo>
                  <a:pt x="127" y="2182"/>
                  <a:pt x="72" y="2289"/>
                  <a:pt x="1" y="2385"/>
                </a:cubicBezTo>
                <a:cubicBezTo>
                  <a:pt x="38" y="2448"/>
                  <a:pt x="247" y="2553"/>
                  <a:pt x="193" y="2625"/>
                </a:cubicBezTo>
                <a:cubicBezTo>
                  <a:pt x="81" y="2777"/>
                  <a:pt x="241" y="2837"/>
                  <a:pt x="293" y="2954"/>
                </a:cubicBezTo>
                <a:cubicBezTo>
                  <a:pt x="170" y="3047"/>
                  <a:pt x="319" y="3299"/>
                  <a:pt x="399" y="3343"/>
                </a:cubicBezTo>
                <a:cubicBezTo>
                  <a:pt x="293" y="3475"/>
                  <a:pt x="513" y="3547"/>
                  <a:pt x="565" y="3597"/>
                </a:cubicBezTo>
                <a:cubicBezTo>
                  <a:pt x="607" y="3637"/>
                  <a:pt x="411" y="3845"/>
                  <a:pt x="390" y="3866"/>
                </a:cubicBezTo>
                <a:cubicBezTo>
                  <a:pt x="245" y="4011"/>
                  <a:pt x="119" y="4126"/>
                  <a:pt x="0" y="4306"/>
                </a:cubicBezTo>
                <a:cubicBezTo>
                  <a:pt x="85" y="4284"/>
                  <a:pt x="190" y="4172"/>
                  <a:pt x="266" y="4167"/>
                </a:cubicBezTo>
                <a:cubicBezTo>
                  <a:pt x="283" y="4197"/>
                  <a:pt x="302" y="4226"/>
                  <a:pt x="323" y="4253"/>
                </a:cubicBezTo>
                <a:cubicBezTo>
                  <a:pt x="222" y="4199"/>
                  <a:pt x="162" y="4293"/>
                  <a:pt x="201" y="4411"/>
                </a:cubicBezTo>
                <a:cubicBezTo>
                  <a:pt x="162" y="4553"/>
                  <a:pt x="82" y="4589"/>
                  <a:pt x="175" y="4758"/>
                </a:cubicBezTo>
                <a:cubicBezTo>
                  <a:pt x="78" y="4850"/>
                  <a:pt x="345" y="5225"/>
                  <a:pt x="406" y="5296"/>
                </a:cubicBezTo>
                <a:cubicBezTo>
                  <a:pt x="430" y="5300"/>
                  <a:pt x="451" y="5290"/>
                  <a:pt x="470" y="5265"/>
                </a:cubicBezTo>
                <a:cubicBezTo>
                  <a:pt x="470" y="5264"/>
                  <a:pt x="471" y="5244"/>
                  <a:pt x="471" y="5244"/>
                </a:cubicBezTo>
                <a:cubicBezTo>
                  <a:pt x="468" y="5227"/>
                  <a:pt x="693" y="5374"/>
                  <a:pt x="723" y="5409"/>
                </a:cubicBezTo>
                <a:cubicBezTo>
                  <a:pt x="683" y="5491"/>
                  <a:pt x="819" y="5677"/>
                  <a:pt x="881" y="5677"/>
                </a:cubicBezTo>
                <a:cubicBezTo>
                  <a:pt x="881" y="5776"/>
                  <a:pt x="983" y="5725"/>
                  <a:pt x="1012" y="5801"/>
                </a:cubicBezTo>
                <a:cubicBezTo>
                  <a:pt x="1013" y="5803"/>
                  <a:pt x="840" y="5849"/>
                  <a:pt x="814" y="5864"/>
                </a:cubicBezTo>
                <a:cubicBezTo>
                  <a:pt x="850" y="5933"/>
                  <a:pt x="902" y="6106"/>
                  <a:pt x="948" y="6152"/>
                </a:cubicBezTo>
                <a:cubicBezTo>
                  <a:pt x="1062" y="6265"/>
                  <a:pt x="1164" y="6069"/>
                  <a:pt x="1293" y="6203"/>
                </a:cubicBezTo>
                <a:cubicBezTo>
                  <a:pt x="1286" y="6211"/>
                  <a:pt x="1265" y="6237"/>
                  <a:pt x="1265" y="6237"/>
                </a:cubicBezTo>
                <a:cubicBezTo>
                  <a:pt x="1317" y="6354"/>
                  <a:pt x="1446" y="6350"/>
                  <a:pt x="1481" y="6450"/>
                </a:cubicBezTo>
                <a:cubicBezTo>
                  <a:pt x="1563" y="6681"/>
                  <a:pt x="1653" y="6696"/>
                  <a:pt x="1848" y="6592"/>
                </a:cubicBezTo>
                <a:cubicBezTo>
                  <a:pt x="1905" y="6655"/>
                  <a:pt x="1926" y="6720"/>
                  <a:pt x="2004" y="6723"/>
                </a:cubicBezTo>
                <a:lnTo>
                  <a:pt x="2009" y="6693"/>
                </a:lnTo>
                <a:cubicBezTo>
                  <a:pt x="2095" y="6686"/>
                  <a:pt x="2174" y="6765"/>
                  <a:pt x="2257" y="6780"/>
                </a:cubicBezTo>
                <a:cubicBezTo>
                  <a:pt x="2237" y="6906"/>
                  <a:pt x="2273" y="6983"/>
                  <a:pt x="2267" y="7093"/>
                </a:cubicBezTo>
                <a:cubicBezTo>
                  <a:pt x="2263" y="7128"/>
                  <a:pt x="2226" y="7132"/>
                  <a:pt x="2204" y="7126"/>
                </a:cubicBezTo>
                <a:lnTo>
                  <a:pt x="2204" y="7098"/>
                </a:lnTo>
                <a:cubicBezTo>
                  <a:pt x="2092" y="7098"/>
                  <a:pt x="1997" y="7275"/>
                  <a:pt x="2085" y="7391"/>
                </a:cubicBezTo>
                <a:cubicBezTo>
                  <a:pt x="2053" y="7403"/>
                  <a:pt x="2020" y="7412"/>
                  <a:pt x="1986" y="7420"/>
                </a:cubicBezTo>
                <a:cubicBezTo>
                  <a:pt x="1976" y="7486"/>
                  <a:pt x="2003" y="7524"/>
                  <a:pt x="2047" y="7561"/>
                </a:cubicBezTo>
                <a:cubicBezTo>
                  <a:pt x="2027" y="7581"/>
                  <a:pt x="2018" y="7606"/>
                  <a:pt x="2021" y="7635"/>
                </a:cubicBezTo>
                <a:cubicBezTo>
                  <a:pt x="2021" y="7661"/>
                  <a:pt x="1989" y="7660"/>
                  <a:pt x="1990" y="7711"/>
                </a:cubicBezTo>
                <a:cubicBezTo>
                  <a:pt x="1945" y="7720"/>
                  <a:pt x="1898" y="7715"/>
                  <a:pt x="1853" y="7703"/>
                </a:cubicBezTo>
                <a:cubicBezTo>
                  <a:pt x="1856" y="7754"/>
                  <a:pt x="1852" y="7802"/>
                  <a:pt x="1841" y="7849"/>
                </a:cubicBezTo>
                <a:cubicBezTo>
                  <a:pt x="2028" y="7973"/>
                  <a:pt x="2205" y="8066"/>
                  <a:pt x="2363" y="8238"/>
                </a:cubicBezTo>
                <a:cubicBezTo>
                  <a:pt x="2296" y="8346"/>
                  <a:pt x="2888" y="8477"/>
                  <a:pt x="2736" y="8789"/>
                </a:cubicBezTo>
                <a:cubicBezTo>
                  <a:pt x="2487" y="8980"/>
                  <a:pt x="2231" y="8785"/>
                  <a:pt x="1999" y="8788"/>
                </a:cubicBezTo>
                <a:cubicBezTo>
                  <a:pt x="1930" y="8781"/>
                  <a:pt x="1954" y="8678"/>
                  <a:pt x="1835" y="8708"/>
                </a:cubicBezTo>
                <a:cubicBezTo>
                  <a:pt x="1704" y="8534"/>
                  <a:pt x="1349" y="8634"/>
                  <a:pt x="1224" y="8736"/>
                </a:cubicBezTo>
                <a:cubicBezTo>
                  <a:pt x="1102" y="8835"/>
                  <a:pt x="682" y="8887"/>
                  <a:pt x="661" y="8607"/>
                </a:cubicBezTo>
                <a:cubicBezTo>
                  <a:pt x="631" y="8603"/>
                  <a:pt x="588" y="8600"/>
                  <a:pt x="561" y="8615"/>
                </a:cubicBezTo>
                <a:cubicBezTo>
                  <a:pt x="559" y="8612"/>
                  <a:pt x="535" y="8572"/>
                  <a:pt x="535" y="8572"/>
                </a:cubicBezTo>
                <a:cubicBezTo>
                  <a:pt x="414" y="8571"/>
                  <a:pt x="318" y="8636"/>
                  <a:pt x="375" y="8778"/>
                </a:cubicBezTo>
                <a:cubicBezTo>
                  <a:pt x="343" y="8806"/>
                  <a:pt x="256" y="9007"/>
                  <a:pt x="329" y="9043"/>
                </a:cubicBezTo>
                <a:cubicBezTo>
                  <a:pt x="249" y="9165"/>
                  <a:pt x="305" y="9330"/>
                  <a:pt x="421" y="9335"/>
                </a:cubicBezTo>
                <a:cubicBezTo>
                  <a:pt x="437" y="9593"/>
                  <a:pt x="540" y="10027"/>
                  <a:pt x="785" y="10022"/>
                </a:cubicBezTo>
                <a:cubicBezTo>
                  <a:pt x="850" y="10027"/>
                  <a:pt x="1167" y="10311"/>
                  <a:pt x="1169" y="10017"/>
                </a:cubicBezTo>
                <a:cubicBezTo>
                  <a:pt x="1171" y="9906"/>
                  <a:pt x="1447" y="10181"/>
                  <a:pt x="1452" y="10184"/>
                </a:cubicBezTo>
                <a:cubicBezTo>
                  <a:pt x="1603" y="10274"/>
                  <a:pt x="1696" y="10029"/>
                  <a:pt x="1800" y="10012"/>
                </a:cubicBezTo>
                <a:cubicBezTo>
                  <a:pt x="1854" y="10012"/>
                  <a:pt x="1899" y="10096"/>
                  <a:pt x="1959" y="10058"/>
                </a:cubicBezTo>
                <a:cubicBezTo>
                  <a:pt x="1947" y="10128"/>
                  <a:pt x="1993" y="10195"/>
                  <a:pt x="1984" y="10276"/>
                </a:cubicBezTo>
                <a:cubicBezTo>
                  <a:pt x="1984" y="10276"/>
                  <a:pt x="2022" y="10292"/>
                  <a:pt x="2025" y="10293"/>
                </a:cubicBezTo>
                <a:cubicBezTo>
                  <a:pt x="2030" y="10351"/>
                  <a:pt x="2017" y="10414"/>
                  <a:pt x="2045" y="10467"/>
                </a:cubicBezTo>
                <a:cubicBezTo>
                  <a:pt x="1964" y="10561"/>
                  <a:pt x="1951" y="10674"/>
                  <a:pt x="1927" y="10801"/>
                </a:cubicBezTo>
                <a:cubicBezTo>
                  <a:pt x="1848" y="10835"/>
                  <a:pt x="1834" y="11184"/>
                  <a:pt x="1763" y="11286"/>
                </a:cubicBezTo>
                <a:cubicBezTo>
                  <a:pt x="1769" y="11302"/>
                  <a:pt x="2052" y="12076"/>
                  <a:pt x="1847" y="12076"/>
                </a:cubicBezTo>
                <a:cubicBezTo>
                  <a:pt x="1847" y="12076"/>
                  <a:pt x="1847" y="12076"/>
                  <a:pt x="1847" y="12076"/>
                </a:cubicBezTo>
                <a:lnTo>
                  <a:pt x="1837" y="12090"/>
                </a:lnTo>
                <a:cubicBezTo>
                  <a:pt x="1850" y="12113"/>
                  <a:pt x="1854" y="12139"/>
                  <a:pt x="1849" y="12168"/>
                </a:cubicBezTo>
                <a:lnTo>
                  <a:pt x="1968" y="12175"/>
                </a:lnTo>
                <a:cubicBezTo>
                  <a:pt x="2045" y="12306"/>
                  <a:pt x="2361" y="12799"/>
                  <a:pt x="2334" y="12928"/>
                </a:cubicBezTo>
                <a:cubicBezTo>
                  <a:pt x="2299" y="13089"/>
                  <a:pt x="2510" y="13140"/>
                  <a:pt x="2556" y="13229"/>
                </a:cubicBezTo>
                <a:cubicBezTo>
                  <a:pt x="2628" y="13365"/>
                  <a:pt x="2637" y="13466"/>
                  <a:pt x="2665" y="13606"/>
                </a:cubicBezTo>
                <a:cubicBezTo>
                  <a:pt x="2622" y="13995"/>
                  <a:pt x="2974" y="14177"/>
                  <a:pt x="3079" y="14465"/>
                </a:cubicBezTo>
                <a:cubicBezTo>
                  <a:pt x="3147" y="14644"/>
                  <a:pt x="3352" y="14818"/>
                  <a:pt x="3369" y="15010"/>
                </a:cubicBezTo>
                <a:cubicBezTo>
                  <a:pt x="3389" y="15237"/>
                  <a:pt x="3410" y="15717"/>
                  <a:pt x="3527" y="15914"/>
                </a:cubicBezTo>
                <a:cubicBezTo>
                  <a:pt x="3685" y="16178"/>
                  <a:pt x="3909" y="15819"/>
                  <a:pt x="4050" y="15819"/>
                </a:cubicBezTo>
                <a:cubicBezTo>
                  <a:pt x="4318" y="15819"/>
                  <a:pt x="4521" y="15540"/>
                  <a:pt x="4746" y="15429"/>
                </a:cubicBezTo>
                <a:cubicBezTo>
                  <a:pt x="4904" y="15350"/>
                  <a:pt x="5142" y="15358"/>
                  <a:pt x="5113" y="15092"/>
                </a:cubicBezTo>
                <a:cubicBezTo>
                  <a:pt x="5108" y="15051"/>
                  <a:pt x="5191" y="15049"/>
                  <a:pt x="5224" y="15056"/>
                </a:cubicBezTo>
                <a:cubicBezTo>
                  <a:pt x="5227" y="15026"/>
                  <a:pt x="5232" y="14996"/>
                  <a:pt x="5238" y="14967"/>
                </a:cubicBezTo>
                <a:cubicBezTo>
                  <a:pt x="5244" y="14974"/>
                  <a:pt x="5256" y="14987"/>
                  <a:pt x="5262" y="14995"/>
                </a:cubicBezTo>
                <a:cubicBezTo>
                  <a:pt x="5385" y="14964"/>
                  <a:pt x="5690" y="14881"/>
                  <a:pt x="5666" y="14697"/>
                </a:cubicBezTo>
                <a:cubicBezTo>
                  <a:pt x="5680" y="14778"/>
                  <a:pt x="5943" y="14440"/>
                  <a:pt x="5924" y="14454"/>
                </a:cubicBezTo>
                <a:cubicBezTo>
                  <a:pt x="5959" y="14436"/>
                  <a:pt x="6024" y="14445"/>
                  <a:pt x="6061" y="14446"/>
                </a:cubicBezTo>
                <a:lnTo>
                  <a:pt x="6064" y="14398"/>
                </a:lnTo>
                <a:lnTo>
                  <a:pt x="6088" y="14378"/>
                </a:lnTo>
                <a:cubicBezTo>
                  <a:pt x="6071" y="14281"/>
                  <a:pt x="6052" y="14106"/>
                  <a:pt x="6092" y="14014"/>
                </a:cubicBezTo>
                <a:cubicBezTo>
                  <a:pt x="6217" y="14121"/>
                  <a:pt x="6399" y="13516"/>
                  <a:pt x="6416" y="13402"/>
                </a:cubicBezTo>
                <a:cubicBezTo>
                  <a:pt x="6337" y="13408"/>
                  <a:pt x="6330" y="13381"/>
                  <a:pt x="6268" y="13333"/>
                </a:cubicBezTo>
                <a:cubicBezTo>
                  <a:pt x="6116" y="13110"/>
                  <a:pt x="6087" y="13191"/>
                  <a:pt x="5900" y="13054"/>
                </a:cubicBezTo>
                <a:cubicBezTo>
                  <a:pt x="5695" y="12901"/>
                  <a:pt x="5769" y="12651"/>
                  <a:pt x="5663" y="12468"/>
                </a:cubicBezTo>
                <a:cubicBezTo>
                  <a:pt x="5681" y="12448"/>
                  <a:pt x="5685" y="12420"/>
                  <a:pt x="5677" y="12383"/>
                </a:cubicBezTo>
                <a:cubicBezTo>
                  <a:pt x="5773" y="12362"/>
                  <a:pt x="5783" y="12641"/>
                  <a:pt x="5830" y="12702"/>
                </a:cubicBezTo>
                <a:cubicBezTo>
                  <a:pt x="5907" y="12800"/>
                  <a:pt x="6096" y="12798"/>
                  <a:pt x="6204" y="12813"/>
                </a:cubicBezTo>
                <a:cubicBezTo>
                  <a:pt x="6343" y="12843"/>
                  <a:pt x="6560" y="12984"/>
                  <a:pt x="6684" y="12921"/>
                </a:cubicBezTo>
                <a:cubicBezTo>
                  <a:pt x="6904" y="12809"/>
                  <a:pt x="7142" y="12917"/>
                  <a:pt x="7377" y="12831"/>
                </a:cubicBezTo>
                <a:cubicBezTo>
                  <a:pt x="7381" y="12857"/>
                  <a:pt x="7392" y="12874"/>
                  <a:pt x="7409" y="12884"/>
                </a:cubicBezTo>
                <a:cubicBezTo>
                  <a:pt x="7402" y="12977"/>
                  <a:pt x="7445" y="12999"/>
                  <a:pt x="7507" y="12996"/>
                </a:cubicBezTo>
                <a:cubicBezTo>
                  <a:pt x="7525" y="13107"/>
                  <a:pt x="7595" y="13302"/>
                  <a:pt x="7708" y="13243"/>
                </a:cubicBezTo>
                <a:cubicBezTo>
                  <a:pt x="7799" y="13358"/>
                  <a:pt x="7948" y="13516"/>
                  <a:pt x="8082" y="13456"/>
                </a:cubicBezTo>
                <a:cubicBezTo>
                  <a:pt x="8040" y="13536"/>
                  <a:pt x="7899" y="13395"/>
                  <a:pt x="7863" y="13512"/>
                </a:cubicBezTo>
                <a:cubicBezTo>
                  <a:pt x="7838" y="13591"/>
                  <a:pt x="7985" y="13734"/>
                  <a:pt x="8024" y="13785"/>
                </a:cubicBezTo>
                <a:cubicBezTo>
                  <a:pt x="8174" y="13978"/>
                  <a:pt x="8328" y="14099"/>
                  <a:pt x="8506" y="13859"/>
                </a:cubicBezTo>
                <a:cubicBezTo>
                  <a:pt x="8506" y="13859"/>
                  <a:pt x="8511" y="13822"/>
                  <a:pt x="8511" y="13821"/>
                </a:cubicBezTo>
                <a:cubicBezTo>
                  <a:pt x="8597" y="14372"/>
                  <a:pt x="8658" y="15060"/>
                  <a:pt x="8944" y="15536"/>
                </a:cubicBezTo>
                <a:cubicBezTo>
                  <a:pt x="9051" y="15713"/>
                  <a:pt x="9457" y="17441"/>
                  <a:pt x="9713" y="17105"/>
                </a:cubicBezTo>
                <a:cubicBezTo>
                  <a:pt x="9784" y="17012"/>
                  <a:pt x="9781" y="16935"/>
                  <a:pt x="9870" y="16876"/>
                </a:cubicBezTo>
                <a:cubicBezTo>
                  <a:pt x="9961" y="16816"/>
                  <a:pt x="9845" y="16697"/>
                  <a:pt x="9968" y="16619"/>
                </a:cubicBezTo>
                <a:cubicBezTo>
                  <a:pt x="9997" y="16525"/>
                  <a:pt x="10045" y="16545"/>
                  <a:pt x="10043" y="16402"/>
                </a:cubicBezTo>
                <a:cubicBezTo>
                  <a:pt x="10042" y="16315"/>
                  <a:pt x="9996" y="16229"/>
                  <a:pt x="10027" y="16148"/>
                </a:cubicBezTo>
                <a:cubicBezTo>
                  <a:pt x="10149" y="15836"/>
                  <a:pt x="9994" y="15606"/>
                  <a:pt x="10014" y="15300"/>
                </a:cubicBezTo>
                <a:cubicBezTo>
                  <a:pt x="10017" y="15254"/>
                  <a:pt x="10218" y="15132"/>
                  <a:pt x="10207" y="15132"/>
                </a:cubicBezTo>
                <a:cubicBezTo>
                  <a:pt x="10321" y="15132"/>
                  <a:pt x="10494" y="14748"/>
                  <a:pt x="10602" y="14634"/>
                </a:cubicBezTo>
                <a:cubicBezTo>
                  <a:pt x="10691" y="14538"/>
                  <a:pt x="10737" y="14284"/>
                  <a:pt x="10862" y="14259"/>
                </a:cubicBezTo>
                <a:cubicBezTo>
                  <a:pt x="10992" y="14233"/>
                  <a:pt x="11028" y="14088"/>
                  <a:pt x="11120" y="13995"/>
                </a:cubicBezTo>
                <a:cubicBezTo>
                  <a:pt x="10889" y="13710"/>
                  <a:pt x="11322" y="13817"/>
                  <a:pt x="11401" y="13792"/>
                </a:cubicBezTo>
                <a:lnTo>
                  <a:pt x="11405" y="13809"/>
                </a:lnTo>
                <a:cubicBezTo>
                  <a:pt x="11513" y="13796"/>
                  <a:pt x="11840" y="13734"/>
                  <a:pt x="11758" y="13509"/>
                </a:cubicBezTo>
                <a:cubicBezTo>
                  <a:pt x="11915" y="13567"/>
                  <a:pt x="11804" y="13766"/>
                  <a:pt x="11804" y="13858"/>
                </a:cubicBezTo>
                <a:cubicBezTo>
                  <a:pt x="11855" y="13932"/>
                  <a:pt x="11916" y="14007"/>
                  <a:pt x="11963" y="14088"/>
                </a:cubicBezTo>
                <a:cubicBezTo>
                  <a:pt x="12025" y="14193"/>
                  <a:pt x="12122" y="14206"/>
                  <a:pt x="12170" y="14271"/>
                </a:cubicBezTo>
                <a:cubicBezTo>
                  <a:pt x="12116" y="14362"/>
                  <a:pt x="12121" y="14561"/>
                  <a:pt x="12259" y="14543"/>
                </a:cubicBezTo>
                <a:lnTo>
                  <a:pt x="12265" y="14517"/>
                </a:lnTo>
                <a:cubicBezTo>
                  <a:pt x="12405" y="14547"/>
                  <a:pt x="12309" y="15318"/>
                  <a:pt x="12423" y="15210"/>
                </a:cubicBezTo>
                <a:cubicBezTo>
                  <a:pt x="12494" y="15441"/>
                  <a:pt x="12802" y="15118"/>
                  <a:pt x="12844" y="14997"/>
                </a:cubicBezTo>
                <a:cubicBezTo>
                  <a:pt x="12856" y="15037"/>
                  <a:pt x="12878" y="15060"/>
                  <a:pt x="12911" y="15067"/>
                </a:cubicBezTo>
                <a:cubicBezTo>
                  <a:pt x="12902" y="15223"/>
                  <a:pt x="13012" y="15781"/>
                  <a:pt x="13143" y="15859"/>
                </a:cubicBezTo>
                <a:lnTo>
                  <a:pt x="13144" y="15854"/>
                </a:lnTo>
                <a:cubicBezTo>
                  <a:pt x="13197" y="16052"/>
                  <a:pt x="13142" y="16636"/>
                  <a:pt x="13250" y="16730"/>
                </a:cubicBezTo>
                <a:cubicBezTo>
                  <a:pt x="13233" y="16829"/>
                  <a:pt x="13157" y="17177"/>
                  <a:pt x="13261" y="17253"/>
                </a:cubicBezTo>
                <a:cubicBezTo>
                  <a:pt x="13268" y="17259"/>
                  <a:pt x="13275" y="17264"/>
                  <a:pt x="13282" y="17267"/>
                </a:cubicBezTo>
                <a:cubicBezTo>
                  <a:pt x="13318" y="17267"/>
                  <a:pt x="13328" y="17221"/>
                  <a:pt x="13335" y="17183"/>
                </a:cubicBezTo>
                <a:cubicBezTo>
                  <a:pt x="13489" y="17447"/>
                  <a:pt x="13664" y="17696"/>
                  <a:pt x="13664" y="18046"/>
                </a:cubicBezTo>
                <a:cubicBezTo>
                  <a:pt x="13665" y="18236"/>
                  <a:pt x="13986" y="18792"/>
                  <a:pt x="14143" y="18792"/>
                </a:cubicBezTo>
                <a:lnTo>
                  <a:pt x="14108" y="18792"/>
                </a:lnTo>
                <a:lnTo>
                  <a:pt x="14340" y="18993"/>
                </a:lnTo>
                <a:cubicBezTo>
                  <a:pt x="14381" y="18801"/>
                  <a:pt x="14438" y="18554"/>
                  <a:pt x="14266" y="18407"/>
                </a:cubicBezTo>
                <a:cubicBezTo>
                  <a:pt x="14222" y="18370"/>
                  <a:pt x="14205" y="18151"/>
                  <a:pt x="14226" y="18088"/>
                </a:cubicBezTo>
                <a:cubicBezTo>
                  <a:pt x="14290" y="17896"/>
                  <a:pt x="14071" y="17539"/>
                  <a:pt x="13928" y="17499"/>
                </a:cubicBezTo>
                <a:cubicBezTo>
                  <a:pt x="13881" y="17415"/>
                  <a:pt x="13661" y="17373"/>
                  <a:pt x="13645" y="17259"/>
                </a:cubicBezTo>
                <a:cubicBezTo>
                  <a:pt x="13745" y="17168"/>
                  <a:pt x="13574" y="16889"/>
                  <a:pt x="13559" y="16792"/>
                </a:cubicBezTo>
                <a:cubicBezTo>
                  <a:pt x="13529" y="16788"/>
                  <a:pt x="13501" y="16791"/>
                  <a:pt x="13472" y="16803"/>
                </a:cubicBezTo>
                <a:cubicBezTo>
                  <a:pt x="13429" y="16495"/>
                  <a:pt x="13632" y="16145"/>
                  <a:pt x="13549" y="15846"/>
                </a:cubicBezTo>
                <a:cubicBezTo>
                  <a:pt x="13573" y="15845"/>
                  <a:pt x="13595" y="15843"/>
                  <a:pt x="13619" y="15840"/>
                </a:cubicBezTo>
                <a:cubicBezTo>
                  <a:pt x="13609" y="16099"/>
                  <a:pt x="13684" y="15951"/>
                  <a:pt x="13779" y="16047"/>
                </a:cubicBezTo>
                <a:cubicBezTo>
                  <a:pt x="13864" y="16023"/>
                  <a:pt x="13870" y="16267"/>
                  <a:pt x="13976" y="16189"/>
                </a:cubicBezTo>
                <a:cubicBezTo>
                  <a:pt x="14020" y="16272"/>
                  <a:pt x="14042" y="16563"/>
                  <a:pt x="14148" y="16421"/>
                </a:cubicBezTo>
                <a:cubicBezTo>
                  <a:pt x="14160" y="16430"/>
                  <a:pt x="14169" y="16479"/>
                  <a:pt x="14172" y="16497"/>
                </a:cubicBezTo>
                <a:cubicBezTo>
                  <a:pt x="14248" y="16535"/>
                  <a:pt x="14324" y="16665"/>
                  <a:pt x="14393" y="16675"/>
                </a:cubicBezTo>
                <a:cubicBezTo>
                  <a:pt x="14349" y="16802"/>
                  <a:pt x="14378" y="16936"/>
                  <a:pt x="14328" y="17065"/>
                </a:cubicBezTo>
                <a:cubicBezTo>
                  <a:pt x="14423" y="17103"/>
                  <a:pt x="14649" y="16942"/>
                  <a:pt x="14681" y="16817"/>
                </a:cubicBezTo>
                <a:cubicBezTo>
                  <a:pt x="14747" y="16823"/>
                  <a:pt x="14771" y="16679"/>
                  <a:pt x="14777" y="16616"/>
                </a:cubicBezTo>
                <a:lnTo>
                  <a:pt x="14795" y="16636"/>
                </a:lnTo>
                <a:cubicBezTo>
                  <a:pt x="14920" y="16540"/>
                  <a:pt x="15138" y="16456"/>
                  <a:pt x="15162" y="16247"/>
                </a:cubicBezTo>
                <a:cubicBezTo>
                  <a:pt x="15186" y="16037"/>
                  <a:pt x="15149" y="15872"/>
                  <a:pt x="15136" y="15668"/>
                </a:cubicBezTo>
                <a:cubicBezTo>
                  <a:pt x="15108" y="15228"/>
                  <a:pt x="14762" y="15014"/>
                  <a:pt x="14564" y="14711"/>
                </a:cubicBezTo>
                <a:cubicBezTo>
                  <a:pt x="14528" y="14587"/>
                  <a:pt x="14270" y="14343"/>
                  <a:pt x="14428" y="14189"/>
                </a:cubicBezTo>
                <a:cubicBezTo>
                  <a:pt x="14501" y="14117"/>
                  <a:pt x="14517" y="14012"/>
                  <a:pt x="14591" y="13938"/>
                </a:cubicBezTo>
                <a:cubicBezTo>
                  <a:pt x="14638" y="13892"/>
                  <a:pt x="14715" y="13816"/>
                  <a:pt x="14743" y="13760"/>
                </a:cubicBezTo>
                <a:cubicBezTo>
                  <a:pt x="14780" y="13785"/>
                  <a:pt x="14880" y="13924"/>
                  <a:pt x="14917" y="13797"/>
                </a:cubicBezTo>
                <a:cubicBezTo>
                  <a:pt x="14919" y="13798"/>
                  <a:pt x="14921" y="13800"/>
                  <a:pt x="14924" y="13802"/>
                </a:cubicBezTo>
                <a:cubicBezTo>
                  <a:pt x="14874" y="13903"/>
                  <a:pt x="14944" y="14050"/>
                  <a:pt x="15003" y="14121"/>
                </a:cubicBezTo>
                <a:cubicBezTo>
                  <a:pt x="14696" y="14139"/>
                  <a:pt x="14934" y="14721"/>
                  <a:pt x="15063" y="14532"/>
                </a:cubicBezTo>
                <a:cubicBezTo>
                  <a:pt x="15168" y="14522"/>
                  <a:pt x="15172" y="14273"/>
                  <a:pt x="15207" y="14188"/>
                </a:cubicBezTo>
                <a:cubicBezTo>
                  <a:pt x="15207" y="14093"/>
                  <a:pt x="15157" y="14104"/>
                  <a:pt x="15102" y="14115"/>
                </a:cubicBezTo>
                <a:cubicBezTo>
                  <a:pt x="15199" y="14030"/>
                  <a:pt x="15118" y="14016"/>
                  <a:pt x="15104" y="13913"/>
                </a:cubicBezTo>
                <a:cubicBezTo>
                  <a:pt x="15092" y="13820"/>
                  <a:pt x="15241" y="13850"/>
                  <a:pt x="15282" y="13822"/>
                </a:cubicBezTo>
                <a:cubicBezTo>
                  <a:pt x="15359" y="13767"/>
                  <a:pt x="15439" y="13745"/>
                  <a:pt x="15523" y="13688"/>
                </a:cubicBezTo>
                <a:cubicBezTo>
                  <a:pt x="15526" y="13681"/>
                  <a:pt x="15528" y="13675"/>
                  <a:pt x="15529" y="13668"/>
                </a:cubicBezTo>
                <a:cubicBezTo>
                  <a:pt x="15564" y="13634"/>
                  <a:pt x="15623" y="13651"/>
                  <a:pt x="15631" y="13574"/>
                </a:cubicBezTo>
                <a:cubicBezTo>
                  <a:pt x="15690" y="13627"/>
                  <a:pt x="16074" y="13471"/>
                  <a:pt x="16095" y="13390"/>
                </a:cubicBezTo>
                <a:cubicBezTo>
                  <a:pt x="16114" y="13308"/>
                  <a:pt x="16263" y="13203"/>
                  <a:pt x="16314" y="13153"/>
                </a:cubicBezTo>
                <a:cubicBezTo>
                  <a:pt x="16369" y="13097"/>
                  <a:pt x="16451" y="12820"/>
                  <a:pt x="16493" y="12794"/>
                </a:cubicBezTo>
                <a:lnTo>
                  <a:pt x="16510" y="12781"/>
                </a:lnTo>
                <a:cubicBezTo>
                  <a:pt x="16523" y="12573"/>
                  <a:pt x="16584" y="12331"/>
                  <a:pt x="16643" y="12135"/>
                </a:cubicBezTo>
                <a:cubicBezTo>
                  <a:pt x="16777" y="12226"/>
                  <a:pt x="16741" y="11976"/>
                  <a:pt x="16718" y="11897"/>
                </a:cubicBezTo>
                <a:lnTo>
                  <a:pt x="16759" y="11906"/>
                </a:lnTo>
                <a:cubicBezTo>
                  <a:pt x="16726" y="11747"/>
                  <a:pt x="16728" y="11491"/>
                  <a:pt x="16531" y="11506"/>
                </a:cubicBezTo>
                <a:cubicBezTo>
                  <a:pt x="16589" y="11423"/>
                  <a:pt x="16734" y="11436"/>
                  <a:pt x="16572" y="11272"/>
                </a:cubicBezTo>
                <a:lnTo>
                  <a:pt x="16584" y="11278"/>
                </a:lnTo>
                <a:cubicBezTo>
                  <a:pt x="16598" y="11049"/>
                  <a:pt x="16383" y="11061"/>
                  <a:pt x="16346" y="10916"/>
                </a:cubicBezTo>
                <a:cubicBezTo>
                  <a:pt x="16216" y="10747"/>
                  <a:pt x="16131" y="10449"/>
                  <a:pt x="15922" y="10393"/>
                </a:cubicBezTo>
                <a:cubicBezTo>
                  <a:pt x="15951" y="10281"/>
                  <a:pt x="15996" y="10050"/>
                  <a:pt x="16094" y="10009"/>
                </a:cubicBezTo>
                <a:cubicBezTo>
                  <a:pt x="16162" y="9981"/>
                  <a:pt x="16172" y="9976"/>
                  <a:pt x="16241" y="9976"/>
                </a:cubicBezTo>
                <a:cubicBezTo>
                  <a:pt x="16389" y="9976"/>
                  <a:pt x="16257" y="9717"/>
                  <a:pt x="16138" y="9717"/>
                </a:cubicBezTo>
                <a:cubicBezTo>
                  <a:pt x="16041" y="9717"/>
                  <a:pt x="15947" y="9596"/>
                  <a:pt x="15855" y="9645"/>
                </a:cubicBezTo>
                <a:cubicBezTo>
                  <a:pt x="15815" y="9666"/>
                  <a:pt x="15657" y="9959"/>
                  <a:pt x="15665" y="9700"/>
                </a:cubicBezTo>
                <a:cubicBezTo>
                  <a:pt x="15671" y="9442"/>
                  <a:pt x="15348" y="9696"/>
                  <a:pt x="15343" y="9394"/>
                </a:cubicBezTo>
                <a:cubicBezTo>
                  <a:pt x="15385" y="9432"/>
                  <a:pt x="15449" y="9421"/>
                  <a:pt x="15498" y="9408"/>
                </a:cubicBezTo>
                <a:cubicBezTo>
                  <a:pt x="15515" y="9403"/>
                  <a:pt x="15696" y="9022"/>
                  <a:pt x="15716" y="8978"/>
                </a:cubicBezTo>
                <a:cubicBezTo>
                  <a:pt x="15802" y="8780"/>
                  <a:pt x="15869" y="9340"/>
                  <a:pt x="15873" y="9343"/>
                </a:cubicBezTo>
                <a:cubicBezTo>
                  <a:pt x="15724" y="9412"/>
                  <a:pt x="15962" y="9649"/>
                  <a:pt x="16042" y="9398"/>
                </a:cubicBezTo>
                <a:cubicBezTo>
                  <a:pt x="16080" y="9281"/>
                  <a:pt x="16134" y="9226"/>
                  <a:pt x="16255" y="9232"/>
                </a:cubicBezTo>
                <a:cubicBezTo>
                  <a:pt x="16563" y="9232"/>
                  <a:pt x="16381" y="9707"/>
                  <a:pt x="16600" y="9725"/>
                </a:cubicBezTo>
                <a:cubicBezTo>
                  <a:pt x="16602" y="9756"/>
                  <a:pt x="16619" y="9789"/>
                  <a:pt x="16637" y="9811"/>
                </a:cubicBezTo>
                <a:cubicBezTo>
                  <a:pt x="16663" y="9798"/>
                  <a:pt x="16698" y="9771"/>
                  <a:pt x="16709" y="9740"/>
                </a:cubicBezTo>
                <a:cubicBezTo>
                  <a:pt x="16725" y="9749"/>
                  <a:pt x="16741" y="9758"/>
                  <a:pt x="16757" y="9767"/>
                </a:cubicBezTo>
                <a:cubicBezTo>
                  <a:pt x="16769" y="9767"/>
                  <a:pt x="16778" y="9762"/>
                  <a:pt x="16785" y="9756"/>
                </a:cubicBezTo>
                <a:cubicBezTo>
                  <a:pt x="16797" y="9780"/>
                  <a:pt x="16820" y="9802"/>
                  <a:pt x="16840" y="9817"/>
                </a:cubicBezTo>
                <a:cubicBezTo>
                  <a:pt x="16852" y="9804"/>
                  <a:pt x="16864" y="9788"/>
                  <a:pt x="16873" y="9771"/>
                </a:cubicBezTo>
                <a:cubicBezTo>
                  <a:pt x="16891" y="9805"/>
                  <a:pt x="16902" y="9828"/>
                  <a:pt x="16908" y="9843"/>
                </a:cubicBezTo>
                <a:cubicBezTo>
                  <a:pt x="16847" y="9895"/>
                  <a:pt x="17004" y="10307"/>
                  <a:pt x="17021" y="10410"/>
                </a:cubicBezTo>
                <a:cubicBezTo>
                  <a:pt x="17070" y="10691"/>
                  <a:pt x="17304" y="10518"/>
                  <a:pt x="17449" y="10518"/>
                </a:cubicBezTo>
                <a:cubicBezTo>
                  <a:pt x="17808" y="10215"/>
                  <a:pt x="17261" y="9613"/>
                  <a:pt x="17080" y="9402"/>
                </a:cubicBezTo>
                <a:lnTo>
                  <a:pt x="17048" y="9438"/>
                </a:lnTo>
                <a:cubicBezTo>
                  <a:pt x="16837" y="9231"/>
                  <a:pt x="16887" y="9348"/>
                  <a:pt x="17005" y="9091"/>
                </a:cubicBezTo>
                <a:cubicBezTo>
                  <a:pt x="17099" y="8895"/>
                  <a:pt x="16986" y="8839"/>
                  <a:pt x="17044" y="8633"/>
                </a:cubicBezTo>
                <a:cubicBezTo>
                  <a:pt x="17065" y="8626"/>
                  <a:pt x="17115" y="8634"/>
                  <a:pt x="17137" y="8636"/>
                </a:cubicBezTo>
                <a:cubicBezTo>
                  <a:pt x="17110" y="8586"/>
                  <a:pt x="17077" y="8532"/>
                  <a:pt x="17040" y="8493"/>
                </a:cubicBezTo>
                <a:cubicBezTo>
                  <a:pt x="17041" y="8492"/>
                  <a:pt x="17041" y="8490"/>
                  <a:pt x="17042" y="8488"/>
                </a:cubicBezTo>
                <a:cubicBezTo>
                  <a:pt x="17064" y="8487"/>
                  <a:pt x="17086" y="8479"/>
                  <a:pt x="17106" y="8468"/>
                </a:cubicBezTo>
                <a:cubicBezTo>
                  <a:pt x="17136" y="8432"/>
                  <a:pt x="17150" y="8393"/>
                  <a:pt x="17159" y="8342"/>
                </a:cubicBezTo>
                <a:cubicBezTo>
                  <a:pt x="17315" y="8418"/>
                  <a:pt x="17705" y="8619"/>
                  <a:pt x="17671" y="8117"/>
                </a:cubicBezTo>
                <a:cubicBezTo>
                  <a:pt x="17658" y="7925"/>
                  <a:pt x="17808" y="7735"/>
                  <a:pt x="17792" y="7535"/>
                </a:cubicBezTo>
                <a:cubicBezTo>
                  <a:pt x="17781" y="7389"/>
                  <a:pt x="17861" y="7091"/>
                  <a:pt x="17823" y="6968"/>
                </a:cubicBezTo>
                <a:cubicBezTo>
                  <a:pt x="17754" y="6743"/>
                  <a:pt x="17595" y="6575"/>
                  <a:pt x="17533" y="6355"/>
                </a:cubicBezTo>
                <a:cubicBezTo>
                  <a:pt x="17482" y="6176"/>
                  <a:pt x="17477" y="6076"/>
                  <a:pt x="17371" y="5930"/>
                </a:cubicBezTo>
                <a:cubicBezTo>
                  <a:pt x="17206" y="5696"/>
                  <a:pt x="16964" y="5566"/>
                  <a:pt x="16701" y="5550"/>
                </a:cubicBezTo>
                <a:lnTo>
                  <a:pt x="16702" y="5599"/>
                </a:lnTo>
                <a:lnTo>
                  <a:pt x="16682" y="5620"/>
                </a:lnTo>
                <a:cubicBezTo>
                  <a:pt x="16715" y="5661"/>
                  <a:pt x="16696" y="5689"/>
                  <a:pt x="16705" y="5735"/>
                </a:cubicBezTo>
                <a:cubicBezTo>
                  <a:pt x="16705" y="5735"/>
                  <a:pt x="16701" y="5738"/>
                  <a:pt x="16686" y="5738"/>
                </a:cubicBezTo>
                <a:cubicBezTo>
                  <a:pt x="16699" y="5604"/>
                  <a:pt x="16597" y="5649"/>
                  <a:pt x="16543" y="5672"/>
                </a:cubicBezTo>
                <a:cubicBezTo>
                  <a:pt x="16464" y="5655"/>
                  <a:pt x="16474" y="5478"/>
                  <a:pt x="16362" y="5478"/>
                </a:cubicBezTo>
                <a:cubicBezTo>
                  <a:pt x="16292" y="5478"/>
                  <a:pt x="16248" y="5504"/>
                  <a:pt x="16175" y="5453"/>
                </a:cubicBezTo>
                <a:cubicBezTo>
                  <a:pt x="16188" y="5307"/>
                  <a:pt x="16331" y="5234"/>
                  <a:pt x="16320" y="5059"/>
                </a:cubicBezTo>
                <a:cubicBezTo>
                  <a:pt x="16316" y="4984"/>
                  <a:pt x="16399" y="4871"/>
                  <a:pt x="16438" y="4830"/>
                </a:cubicBezTo>
                <a:cubicBezTo>
                  <a:pt x="16438" y="4780"/>
                  <a:pt x="16419" y="4738"/>
                  <a:pt x="16403" y="4694"/>
                </a:cubicBezTo>
                <a:cubicBezTo>
                  <a:pt x="16485" y="4410"/>
                  <a:pt x="16622" y="4513"/>
                  <a:pt x="16822" y="4502"/>
                </a:cubicBezTo>
                <a:cubicBezTo>
                  <a:pt x="17017" y="4491"/>
                  <a:pt x="17229" y="4512"/>
                  <a:pt x="17432" y="4486"/>
                </a:cubicBezTo>
                <a:cubicBezTo>
                  <a:pt x="17432" y="4486"/>
                  <a:pt x="17380" y="4399"/>
                  <a:pt x="17380" y="4399"/>
                </a:cubicBezTo>
                <a:cubicBezTo>
                  <a:pt x="17472" y="4395"/>
                  <a:pt x="17591" y="4417"/>
                  <a:pt x="17675" y="4457"/>
                </a:cubicBezTo>
                <a:lnTo>
                  <a:pt x="17587" y="4479"/>
                </a:lnTo>
                <a:cubicBezTo>
                  <a:pt x="17820" y="4694"/>
                  <a:pt x="18012" y="4482"/>
                  <a:pt x="18255" y="4567"/>
                </a:cubicBezTo>
                <a:lnTo>
                  <a:pt x="18310" y="4498"/>
                </a:lnTo>
                <a:cubicBezTo>
                  <a:pt x="18234" y="4374"/>
                  <a:pt x="18125" y="4427"/>
                  <a:pt x="18045" y="4339"/>
                </a:cubicBezTo>
                <a:cubicBezTo>
                  <a:pt x="18017" y="4297"/>
                  <a:pt x="18066" y="4003"/>
                  <a:pt x="18073" y="3947"/>
                </a:cubicBezTo>
                <a:cubicBezTo>
                  <a:pt x="18187" y="3913"/>
                  <a:pt x="18309" y="3913"/>
                  <a:pt x="18421" y="3949"/>
                </a:cubicBezTo>
                <a:cubicBezTo>
                  <a:pt x="18458" y="3949"/>
                  <a:pt x="18515" y="4111"/>
                  <a:pt x="18527" y="4157"/>
                </a:cubicBezTo>
                <a:cubicBezTo>
                  <a:pt x="18550" y="4152"/>
                  <a:pt x="18576" y="4143"/>
                  <a:pt x="18595" y="4129"/>
                </a:cubicBezTo>
                <a:cubicBezTo>
                  <a:pt x="18617" y="4170"/>
                  <a:pt x="18639" y="4210"/>
                  <a:pt x="18664" y="4248"/>
                </a:cubicBezTo>
                <a:cubicBezTo>
                  <a:pt x="18693" y="4222"/>
                  <a:pt x="18724" y="4201"/>
                  <a:pt x="18757" y="4186"/>
                </a:cubicBezTo>
                <a:cubicBezTo>
                  <a:pt x="18758" y="4038"/>
                  <a:pt x="18825" y="3956"/>
                  <a:pt x="18932" y="4040"/>
                </a:cubicBezTo>
                <a:cubicBezTo>
                  <a:pt x="18932" y="4003"/>
                  <a:pt x="18933" y="3962"/>
                  <a:pt x="18927" y="3925"/>
                </a:cubicBezTo>
                <a:cubicBezTo>
                  <a:pt x="18949" y="3962"/>
                  <a:pt x="18974" y="4040"/>
                  <a:pt x="19016" y="4044"/>
                </a:cubicBezTo>
                <a:cubicBezTo>
                  <a:pt x="19020" y="4065"/>
                  <a:pt x="19027" y="4085"/>
                  <a:pt x="19036" y="4104"/>
                </a:cubicBezTo>
                <a:cubicBezTo>
                  <a:pt x="18991" y="4134"/>
                  <a:pt x="18948" y="4163"/>
                  <a:pt x="18913" y="4209"/>
                </a:cubicBezTo>
                <a:lnTo>
                  <a:pt x="18933" y="4227"/>
                </a:lnTo>
                <a:lnTo>
                  <a:pt x="18922" y="4242"/>
                </a:lnTo>
                <a:cubicBezTo>
                  <a:pt x="18933" y="4251"/>
                  <a:pt x="18941" y="4262"/>
                  <a:pt x="18947" y="4276"/>
                </a:cubicBezTo>
                <a:cubicBezTo>
                  <a:pt x="18922" y="4461"/>
                  <a:pt x="18945" y="4782"/>
                  <a:pt x="18746" y="4754"/>
                </a:cubicBezTo>
                <a:cubicBezTo>
                  <a:pt x="18747" y="4788"/>
                  <a:pt x="18744" y="4821"/>
                  <a:pt x="18739" y="4854"/>
                </a:cubicBezTo>
                <a:cubicBezTo>
                  <a:pt x="18836" y="5008"/>
                  <a:pt x="18864" y="5224"/>
                  <a:pt x="18983" y="5396"/>
                </a:cubicBezTo>
                <a:cubicBezTo>
                  <a:pt x="19126" y="5602"/>
                  <a:pt x="19308" y="5753"/>
                  <a:pt x="19457" y="5949"/>
                </a:cubicBezTo>
                <a:cubicBezTo>
                  <a:pt x="19532" y="6048"/>
                  <a:pt x="19836" y="6469"/>
                  <a:pt x="19960" y="6469"/>
                </a:cubicBezTo>
                <a:cubicBezTo>
                  <a:pt x="20212" y="6469"/>
                  <a:pt x="19956" y="6018"/>
                  <a:pt x="19950" y="5979"/>
                </a:cubicBezTo>
                <a:cubicBezTo>
                  <a:pt x="19977" y="5936"/>
                  <a:pt x="20168" y="5982"/>
                  <a:pt x="20211" y="5985"/>
                </a:cubicBezTo>
                <a:cubicBezTo>
                  <a:pt x="20174" y="5942"/>
                  <a:pt x="19926" y="5707"/>
                  <a:pt x="19968" y="5649"/>
                </a:cubicBezTo>
                <a:cubicBezTo>
                  <a:pt x="19982" y="5630"/>
                  <a:pt x="20101" y="5654"/>
                  <a:pt x="20126" y="5664"/>
                </a:cubicBezTo>
                <a:cubicBezTo>
                  <a:pt x="20192" y="5412"/>
                  <a:pt x="19863" y="5420"/>
                  <a:pt x="19903" y="5247"/>
                </a:cubicBezTo>
                <a:cubicBezTo>
                  <a:pt x="19934" y="5260"/>
                  <a:pt x="19968" y="5294"/>
                  <a:pt x="19997" y="5315"/>
                </a:cubicBezTo>
                <a:cubicBezTo>
                  <a:pt x="20147" y="5117"/>
                  <a:pt x="19645" y="4785"/>
                  <a:pt x="19523" y="4756"/>
                </a:cubicBezTo>
                <a:cubicBezTo>
                  <a:pt x="19467" y="4748"/>
                  <a:pt x="19432" y="4643"/>
                  <a:pt x="19443" y="4586"/>
                </a:cubicBezTo>
                <a:cubicBezTo>
                  <a:pt x="19470" y="4445"/>
                  <a:pt x="19324" y="4420"/>
                  <a:pt x="19334" y="4366"/>
                </a:cubicBezTo>
                <a:cubicBezTo>
                  <a:pt x="19351" y="4272"/>
                  <a:pt x="19470" y="4429"/>
                  <a:pt x="19504" y="4429"/>
                </a:cubicBezTo>
                <a:cubicBezTo>
                  <a:pt x="19583" y="4429"/>
                  <a:pt x="19522" y="4292"/>
                  <a:pt x="19560" y="4279"/>
                </a:cubicBezTo>
                <a:cubicBezTo>
                  <a:pt x="19779" y="4468"/>
                  <a:pt x="19644" y="4227"/>
                  <a:pt x="19830" y="4227"/>
                </a:cubicBezTo>
                <a:cubicBezTo>
                  <a:pt x="19974" y="4180"/>
                  <a:pt x="20153" y="4358"/>
                  <a:pt x="20275" y="4424"/>
                </a:cubicBezTo>
                <a:cubicBezTo>
                  <a:pt x="20286" y="4362"/>
                  <a:pt x="20280" y="4286"/>
                  <a:pt x="20244" y="4238"/>
                </a:cubicBezTo>
                <a:cubicBezTo>
                  <a:pt x="20487" y="4009"/>
                  <a:pt x="20524" y="3674"/>
                  <a:pt x="20914" y="3862"/>
                </a:cubicBezTo>
                <a:cubicBezTo>
                  <a:pt x="20928" y="3840"/>
                  <a:pt x="20946" y="3835"/>
                  <a:pt x="20968" y="3843"/>
                </a:cubicBezTo>
                <a:cubicBezTo>
                  <a:pt x="20980" y="3602"/>
                  <a:pt x="20494" y="3359"/>
                  <a:pt x="20326" y="3322"/>
                </a:cubicBezTo>
                <a:cubicBezTo>
                  <a:pt x="20400" y="3299"/>
                  <a:pt x="20509" y="3221"/>
                  <a:pt x="20442" y="3106"/>
                </a:cubicBezTo>
                <a:cubicBezTo>
                  <a:pt x="20615" y="3209"/>
                  <a:pt x="20796" y="3130"/>
                  <a:pt x="20975" y="3259"/>
                </a:cubicBezTo>
                <a:cubicBezTo>
                  <a:pt x="21042" y="3307"/>
                  <a:pt x="21600" y="3507"/>
                  <a:pt x="21591" y="3334"/>
                </a:cubicBezTo>
                <a:cubicBezTo>
                  <a:pt x="21518" y="3261"/>
                  <a:pt x="21537" y="3195"/>
                  <a:pt x="21482" y="3136"/>
                </a:cubicBezTo>
                <a:close/>
                <a:moveTo>
                  <a:pt x="16994" y="18909"/>
                </a:moveTo>
                <a:cubicBezTo>
                  <a:pt x="16992" y="18916"/>
                  <a:pt x="16986" y="18936"/>
                  <a:pt x="16994" y="18908"/>
                </a:cubicBezTo>
                <a:cubicBezTo>
                  <a:pt x="16995" y="18905"/>
                  <a:pt x="16995" y="18906"/>
                  <a:pt x="16994" y="18908"/>
                </a:cubicBezTo>
                <a:cubicBezTo>
                  <a:pt x="17025" y="18802"/>
                  <a:pt x="16849" y="18703"/>
                  <a:pt x="16797" y="18645"/>
                </a:cubicBezTo>
                <a:cubicBezTo>
                  <a:pt x="16910" y="18509"/>
                  <a:pt x="16724" y="18432"/>
                  <a:pt x="16738" y="18304"/>
                </a:cubicBezTo>
                <a:lnTo>
                  <a:pt x="16754" y="18340"/>
                </a:lnTo>
                <a:lnTo>
                  <a:pt x="16768" y="18257"/>
                </a:lnTo>
                <a:lnTo>
                  <a:pt x="16776" y="18259"/>
                </a:lnTo>
                <a:cubicBezTo>
                  <a:pt x="16763" y="18110"/>
                  <a:pt x="16888" y="18117"/>
                  <a:pt x="16947" y="18016"/>
                </a:cubicBezTo>
                <a:cubicBezTo>
                  <a:pt x="16932" y="18006"/>
                  <a:pt x="16894" y="17954"/>
                  <a:pt x="16878" y="17954"/>
                </a:cubicBezTo>
                <a:cubicBezTo>
                  <a:pt x="17187" y="17954"/>
                  <a:pt x="16910" y="17614"/>
                  <a:pt x="16748" y="17594"/>
                </a:cubicBezTo>
                <a:cubicBezTo>
                  <a:pt x="16760" y="17529"/>
                  <a:pt x="16681" y="17426"/>
                  <a:pt x="16659" y="17362"/>
                </a:cubicBezTo>
                <a:cubicBezTo>
                  <a:pt x="16473" y="17255"/>
                  <a:pt x="16458" y="17581"/>
                  <a:pt x="16392" y="17697"/>
                </a:cubicBezTo>
                <a:lnTo>
                  <a:pt x="16408" y="17712"/>
                </a:lnTo>
                <a:cubicBezTo>
                  <a:pt x="16350" y="17704"/>
                  <a:pt x="16222" y="17768"/>
                  <a:pt x="16295" y="17866"/>
                </a:cubicBezTo>
                <a:cubicBezTo>
                  <a:pt x="16216" y="17940"/>
                  <a:pt x="16061" y="17932"/>
                  <a:pt x="16023" y="18049"/>
                </a:cubicBezTo>
                <a:cubicBezTo>
                  <a:pt x="15957" y="18251"/>
                  <a:pt x="15876" y="18304"/>
                  <a:pt x="15732" y="18363"/>
                </a:cubicBezTo>
                <a:cubicBezTo>
                  <a:pt x="15609" y="18415"/>
                  <a:pt x="15571" y="18696"/>
                  <a:pt x="15535" y="18708"/>
                </a:cubicBezTo>
                <a:cubicBezTo>
                  <a:pt x="15508" y="18708"/>
                  <a:pt x="15366" y="18659"/>
                  <a:pt x="15367" y="18626"/>
                </a:cubicBezTo>
                <a:lnTo>
                  <a:pt x="15369" y="18534"/>
                </a:lnTo>
                <a:lnTo>
                  <a:pt x="15311" y="18575"/>
                </a:lnTo>
                <a:lnTo>
                  <a:pt x="15306" y="18562"/>
                </a:lnTo>
                <a:cubicBezTo>
                  <a:pt x="15117" y="18677"/>
                  <a:pt x="15108" y="18934"/>
                  <a:pt x="15200" y="19136"/>
                </a:cubicBezTo>
                <a:cubicBezTo>
                  <a:pt x="15161" y="19181"/>
                  <a:pt x="15164" y="19258"/>
                  <a:pt x="15203" y="19303"/>
                </a:cubicBezTo>
                <a:cubicBezTo>
                  <a:pt x="15195" y="19335"/>
                  <a:pt x="15210" y="19374"/>
                  <a:pt x="15235" y="19385"/>
                </a:cubicBezTo>
                <a:cubicBezTo>
                  <a:pt x="15225" y="19424"/>
                  <a:pt x="15232" y="19455"/>
                  <a:pt x="15254" y="19479"/>
                </a:cubicBezTo>
                <a:cubicBezTo>
                  <a:pt x="15285" y="19481"/>
                  <a:pt x="15311" y="19464"/>
                  <a:pt x="15340" y="19452"/>
                </a:cubicBezTo>
                <a:cubicBezTo>
                  <a:pt x="15350" y="19468"/>
                  <a:pt x="15353" y="19488"/>
                  <a:pt x="15347" y="19511"/>
                </a:cubicBezTo>
                <a:cubicBezTo>
                  <a:pt x="15325" y="19540"/>
                  <a:pt x="15350" y="19890"/>
                  <a:pt x="15399" y="19920"/>
                </a:cubicBezTo>
                <a:cubicBezTo>
                  <a:pt x="15473" y="19966"/>
                  <a:pt x="15568" y="19928"/>
                  <a:pt x="15643" y="19918"/>
                </a:cubicBezTo>
                <a:cubicBezTo>
                  <a:pt x="15630" y="20115"/>
                  <a:pt x="15842" y="20079"/>
                  <a:pt x="15913" y="19951"/>
                </a:cubicBezTo>
                <a:cubicBezTo>
                  <a:pt x="15943" y="20003"/>
                  <a:pt x="16038" y="20088"/>
                  <a:pt x="16085" y="20029"/>
                </a:cubicBezTo>
                <a:cubicBezTo>
                  <a:pt x="16181" y="20173"/>
                  <a:pt x="16201" y="20238"/>
                  <a:pt x="16389" y="20115"/>
                </a:cubicBezTo>
                <a:cubicBezTo>
                  <a:pt x="16410" y="20270"/>
                  <a:pt x="16541" y="20049"/>
                  <a:pt x="16499" y="19901"/>
                </a:cubicBezTo>
                <a:cubicBezTo>
                  <a:pt x="16526" y="19881"/>
                  <a:pt x="16539" y="19851"/>
                  <a:pt x="16538" y="19809"/>
                </a:cubicBezTo>
                <a:lnTo>
                  <a:pt x="16562" y="19798"/>
                </a:lnTo>
                <a:cubicBezTo>
                  <a:pt x="16568" y="19733"/>
                  <a:pt x="16573" y="19601"/>
                  <a:pt x="16539" y="19554"/>
                </a:cubicBezTo>
                <a:cubicBezTo>
                  <a:pt x="16562" y="19523"/>
                  <a:pt x="16574" y="19505"/>
                  <a:pt x="16597" y="19520"/>
                </a:cubicBezTo>
                <a:cubicBezTo>
                  <a:pt x="16644" y="19442"/>
                  <a:pt x="16806" y="19309"/>
                  <a:pt x="16741" y="19205"/>
                </a:cubicBezTo>
                <a:cubicBezTo>
                  <a:pt x="16704" y="19144"/>
                  <a:pt x="16767" y="18984"/>
                  <a:pt x="16806" y="18955"/>
                </a:cubicBezTo>
                <a:cubicBezTo>
                  <a:pt x="16858" y="18955"/>
                  <a:pt x="16966" y="19000"/>
                  <a:pt x="16994" y="18909"/>
                </a:cubicBezTo>
                <a:close/>
                <a:moveTo>
                  <a:pt x="17082" y="15769"/>
                </a:moveTo>
                <a:cubicBezTo>
                  <a:pt x="17065" y="15769"/>
                  <a:pt x="17051" y="15769"/>
                  <a:pt x="17082" y="15769"/>
                </a:cubicBezTo>
                <a:cubicBezTo>
                  <a:pt x="17137" y="15769"/>
                  <a:pt x="17106" y="15769"/>
                  <a:pt x="17083" y="15769"/>
                </a:cubicBezTo>
                <a:cubicBezTo>
                  <a:pt x="17275" y="15768"/>
                  <a:pt x="17243" y="16089"/>
                  <a:pt x="17193" y="16059"/>
                </a:cubicBezTo>
                <a:cubicBezTo>
                  <a:pt x="17151" y="16034"/>
                  <a:pt x="17029" y="15770"/>
                  <a:pt x="17082" y="1576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66BEFB58-7BB4-2341-8F83-F279139C979C}"/>
              </a:ext>
            </a:extLst>
          </p:cNvPr>
          <p:cNvSpPr/>
          <p:nvPr/>
        </p:nvSpPr>
        <p:spPr>
          <a:xfrm>
            <a:off x="6879193" y="3009460"/>
            <a:ext cx="1297870" cy="1141346"/>
          </a:xfrm>
          <a:custGeom>
            <a:avLst/>
            <a:gdLst>
              <a:gd name="connsiteX0" fmla="*/ 1439799 w 2941969"/>
              <a:gd name="connsiteY0" fmla="*/ 2264366 h 2587164"/>
              <a:gd name="connsiteX1" fmla="*/ 1263383 w 2941969"/>
              <a:gd name="connsiteY1" fmla="*/ 2421947 h 2587164"/>
              <a:gd name="connsiteX2" fmla="*/ 1259079 w 2941969"/>
              <a:gd name="connsiteY2" fmla="*/ 2304473 h 2587164"/>
              <a:gd name="connsiteX3" fmla="*/ 1395129 w 2941969"/>
              <a:gd name="connsiteY3" fmla="*/ 2277241 h 2587164"/>
              <a:gd name="connsiteX4" fmla="*/ 1395129 w 2941969"/>
              <a:gd name="connsiteY4" fmla="*/ 2277241 h 2587164"/>
              <a:gd name="connsiteX5" fmla="*/ 1439799 w 2941969"/>
              <a:gd name="connsiteY5" fmla="*/ 2264366 h 2587164"/>
              <a:gd name="connsiteX6" fmla="*/ 2539867 w 2941969"/>
              <a:gd name="connsiteY6" fmla="*/ 2207136 h 2587164"/>
              <a:gd name="connsiteX7" fmla="*/ 2539867 w 2941969"/>
              <a:gd name="connsiteY7" fmla="*/ 2207136 h 2587164"/>
              <a:gd name="connsiteX8" fmla="*/ 2762923 w 2941969"/>
              <a:gd name="connsiteY8" fmla="*/ 1814515 h 2587164"/>
              <a:gd name="connsiteX9" fmla="*/ 2770115 w 2941969"/>
              <a:gd name="connsiteY9" fmla="*/ 1823918 h 2587164"/>
              <a:gd name="connsiteX10" fmla="*/ 2779851 w 2941969"/>
              <a:gd name="connsiteY10" fmla="*/ 1847499 h 2587164"/>
              <a:gd name="connsiteX11" fmla="*/ 2812709 w 2941969"/>
              <a:gd name="connsiteY11" fmla="*/ 1882933 h 2587164"/>
              <a:gd name="connsiteX12" fmla="*/ 2793135 w 2941969"/>
              <a:gd name="connsiteY12" fmla="*/ 1939789 h 2587164"/>
              <a:gd name="connsiteX13" fmla="*/ 2791953 w 2941969"/>
              <a:gd name="connsiteY13" fmla="*/ 1965425 h 2587164"/>
              <a:gd name="connsiteX14" fmla="*/ 2812363 w 2941969"/>
              <a:gd name="connsiteY14" fmla="*/ 1968310 h 2587164"/>
              <a:gd name="connsiteX15" fmla="*/ 2812363 w 2941969"/>
              <a:gd name="connsiteY15" fmla="*/ 1968310 h 2587164"/>
              <a:gd name="connsiteX16" fmla="*/ 2822857 w 2941969"/>
              <a:gd name="connsiteY16" fmla="*/ 1943317 h 2587164"/>
              <a:gd name="connsiteX17" fmla="*/ 2831049 w 2941969"/>
              <a:gd name="connsiteY17" fmla="*/ 1967936 h 2587164"/>
              <a:gd name="connsiteX18" fmla="*/ 2819737 w 2941969"/>
              <a:gd name="connsiteY18" fmla="*/ 2002519 h 2587164"/>
              <a:gd name="connsiteX19" fmla="*/ 2837881 w 2941969"/>
              <a:gd name="connsiteY19" fmla="*/ 2028757 h 2587164"/>
              <a:gd name="connsiteX20" fmla="*/ 2893579 w 2941969"/>
              <a:gd name="connsiteY20" fmla="*/ 2025228 h 2587164"/>
              <a:gd name="connsiteX21" fmla="*/ 2941969 w 2941969"/>
              <a:gd name="connsiteY21" fmla="*/ 2020931 h 2587164"/>
              <a:gd name="connsiteX22" fmla="*/ 2913053 w 2941969"/>
              <a:gd name="connsiteY22" fmla="*/ 2052940 h 2587164"/>
              <a:gd name="connsiteX23" fmla="*/ 2879589 w 2941969"/>
              <a:gd name="connsiteY23" fmla="*/ 2084513 h 2587164"/>
              <a:gd name="connsiteX24" fmla="*/ 2800951 w 2941969"/>
              <a:gd name="connsiteY24" fmla="*/ 2119531 h 2587164"/>
              <a:gd name="connsiteX25" fmla="*/ 2788373 w 2941969"/>
              <a:gd name="connsiteY25" fmla="*/ 2129703 h 2587164"/>
              <a:gd name="connsiteX26" fmla="*/ 2785467 w 2941969"/>
              <a:gd name="connsiteY26" fmla="*/ 2146371 h 2587164"/>
              <a:gd name="connsiteX27" fmla="*/ 2755369 w 2941969"/>
              <a:gd name="connsiteY27" fmla="*/ 2169454 h 2587164"/>
              <a:gd name="connsiteX28" fmla="*/ 2724629 w 2941969"/>
              <a:gd name="connsiteY28" fmla="*/ 2197270 h 2587164"/>
              <a:gd name="connsiteX29" fmla="*/ 2683399 w 2941969"/>
              <a:gd name="connsiteY29" fmla="*/ 2221432 h 2587164"/>
              <a:gd name="connsiteX30" fmla="*/ 2621067 w 2941969"/>
              <a:gd name="connsiteY30" fmla="*/ 2258007 h 2587164"/>
              <a:gd name="connsiteX31" fmla="*/ 2590247 w 2941969"/>
              <a:gd name="connsiteY31" fmla="*/ 2246466 h 2587164"/>
              <a:gd name="connsiteX32" fmla="*/ 2593785 w 2941969"/>
              <a:gd name="connsiteY32" fmla="*/ 2239417 h 2587164"/>
              <a:gd name="connsiteX33" fmla="*/ 2575715 w 2941969"/>
              <a:gd name="connsiteY33" fmla="*/ 2255264 h 2587164"/>
              <a:gd name="connsiteX34" fmla="*/ 2564375 w 2941969"/>
              <a:gd name="connsiteY34" fmla="*/ 2275878 h 2587164"/>
              <a:gd name="connsiteX35" fmla="*/ 2555751 w 2941969"/>
              <a:gd name="connsiteY35" fmla="*/ 2286773 h 2587164"/>
              <a:gd name="connsiteX36" fmla="*/ 2506907 w 2941969"/>
              <a:gd name="connsiteY36" fmla="*/ 2320914 h 2587164"/>
              <a:gd name="connsiteX37" fmla="*/ 2407997 w 2941969"/>
              <a:gd name="connsiteY37" fmla="*/ 2390029 h 2587164"/>
              <a:gd name="connsiteX38" fmla="*/ 2417319 w 2941969"/>
              <a:gd name="connsiteY38" fmla="*/ 2401208 h 2587164"/>
              <a:gd name="connsiteX39" fmla="*/ 2406923 w 2941969"/>
              <a:gd name="connsiteY39" fmla="*/ 2411606 h 2587164"/>
              <a:gd name="connsiteX40" fmla="*/ 2383401 w 2941969"/>
              <a:gd name="connsiteY40" fmla="*/ 2415456 h 2587164"/>
              <a:gd name="connsiteX41" fmla="*/ 2349191 w 2941969"/>
              <a:gd name="connsiteY41" fmla="*/ 2424151 h 2587164"/>
              <a:gd name="connsiteX42" fmla="*/ 2293261 w 2941969"/>
              <a:gd name="connsiteY42" fmla="*/ 2445746 h 2587164"/>
              <a:gd name="connsiteX43" fmla="*/ 2244475 w 2941969"/>
              <a:gd name="connsiteY43" fmla="*/ 2493408 h 2587164"/>
              <a:gd name="connsiteX44" fmla="*/ 2116525 w 2941969"/>
              <a:gd name="connsiteY44" fmla="*/ 2575796 h 2587164"/>
              <a:gd name="connsiteX45" fmla="*/ 2049967 w 2941969"/>
              <a:gd name="connsiteY45" fmla="*/ 2583799 h 2587164"/>
              <a:gd name="connsiteX46" fmla="*/ 2023715 w 2941969"/>
              <a:gd name="connsiteY46" fmla="*/ 2569816 h 2587164"/>
              <a:gd name="connsiteX47" fmla="*/ 2023715 w 2941969"/>
              <a:gd name="connsiteY47" fmla="*/ 2557341 h 2587164"/>
              <a:gd name="connsiteX48" fmla="*/ 1966593 w 2941969"/>
              <a:gd name="connsiteY48" fmla="*/ 2559435 h 2587164"/>
              <a:gd name="connsiteX49" fmla="*/ 1980619 w 2941969"/>
              <a:gd name="connsiteY49" fmla="*/ 2541833 h 2587164"/>
              <a:gd name="connsiteX50" fmla="*/ 2009659 w 2941969"/>
              <a:gd name="connsiteY50" fmla="*/ 2518836 h 2587164"/>
              <a:gd name="connsiteX51" fmla="*/ 2050605 w 2941969"/>
              <a:gd name="connsiteY51" fmla="*/ 2492982 h 2587164"/>
              <a:gd name="connsiteX52" fmla="*/ 2100959 w 2941969"/>
              <a:gd name="connsiteY52" fmla="*/ 2462692 h 2587164"/>
              <a:gd name="connsiteX53" fmla="*/ 2141093 w 2941969"/>
              <a:gd name="connsiteY53" fmla="*/ 2437868 h 2587164"/>
              <a:gd name="connsiteX54" fmla="*/ 2187149 w 2941969"/>
              <a:gd name="connsiteY54" fmla="*/ 2420638 h 2587164"/>
              <a:gd name="connsiteX55" fmla="*/ 2294191 w 2941969"/>
              <a:gd name="connsiteY55" fmla="*/ 2374662 h 2587164"/>
              <a:gd name="connsiteX56" fmla="*/ 2331303 w 2941969"/>
              <a:gd name="connsiteY56" fmla="*/ 2355799 h 2587164"/>
              <a:gd name="connsiteX57" fmla="*/ 2362695 w 2941969"/>
              <a:gd name="connsiteY57" fmla="*/ 2341586 h 2587164"/>
              <a:gd name="connsiteX58" fmla="*/ 2377941 w 2941969"/>
              <a:gd name="connsiteY58" fmla="*/ 2329289 h 2587164"/>
              <a:gd name="connsiteX59" fmla="*/ 2404511 w 2941969"/>
              <a:gd name="connsiteY59" fmla="*/ 2298964 h 2587164"/>
              <a:gd name="connsiteX60" fmla="*/ 2440753 w 2941969"/>
              <a:gd name="connsiteY60" fmla="*/ 2280137 h 2587164"/>
              <a:gd name="connsiteX61" fmla="*/ 2471971 w 2941969"/>
              <a:gd name="connsiteY61" fmla="*/ 2258400 h 2587164"/>
              <a:gd name="connsiteX62" fmla="*/ 2493199 w 2941969"/>
              <a:gd name="connsiteY62" fmla="*/ 2230222 h 2587164"/>
              <a:gd name="connsiteX63" fmla="*/ 2539867 w 2941969"/>
              <a:gd name="connsiteY63" fmla="*/ 2207136 h 2587164"/>
              <a:gd name="connsiteX64" fmla="*/ 2528395 w 2941969"/>
              <a:gd name="connsiteY64" fmla="*/ 2254975 h 2587164"/>
              <a:gd name="connsiteX65" fmla="*/ 2565335 w 2941969"/>
              <a:gd name="connsiteY65" fmla="*/ 2238952 h 2587164"/>
              <a:gd name="connsiteX66" fmla="*/ 2580409 w 2941969"/>
              <a:gd name="connsiteY66" fmla="*/ 2232881 h 2587164"/>
              <a:gd name="connsiteX67" fmla="*/ 2593821 w 2941969"/>
              <a:gd name="connsiteY67" fmla="*/ 2239346 h 2587164"/>
              <a:gd name="connsiteX68" fmla="*/ 2594739 w 2941969"/>
              <a:gd name="connsiteY68" fmla="*/ 2237520 h 2587164"/>
              <a:gd name="connsiteX69" fmla="*/ 2632825 w 2941969"/>
              <a:gd name="connsiteY69" fmla="*/ 2212153 h 2587164"/>
              <a:gd name="connsiteX70" fmla="*/ 2667881 w 2941969"/>
              <a:gd name="connsiteY70" fmla="*/ 2172443 h 2587164"/>
              <a:gd name="connsiteX71" fmla="*/ 2630657 w 2941969"/>
              <a:gd name="connsiteY71" fmla="*/ 2119781 h 2587164"/>
              <a:gd name="connsiteX72" fmla="*/ 2677127 w 2941969"/>
              <a:gd name="connsiteY72" fmla="*/ 2096843 h 2587164"/>
              <a:gd name="connsiteX73" fmla="*/ 2723201 w 2941969"/>
              <a:gd name="connsiteY73" fmla="*/ 2054497 h 2587164"/>
              <a:gd name="connsiteX74" fmla="*/ 2756353 w 2941969"/>
              <a:gd name="connsiteY74" fmla="*/ 1915336 h 2587164"/>
              <a:gd name="connsiteX75" fmla="*/ 2756879 w 2941969"/>
              <a:gd name="connsiteY75" fmla="*/ 1854266 h 2587164"/>
              <a:gd name="connsiteX76" fmla="*/ 2756797 w 2941969"/>
              <a:gd name="connsiteY76" fmla="*/ 1819247 h 2587164"/>
              <a:gd name="connsiteX77" fmla="*/ 2762923 w 2941969"/>
              <a:gd name="connsiteY77" fmla="*/ 1814515 h 2587164"/>
              <a:gd name="connsiteX78" fmla="*/ 39829 w 2941969"/>
              <a:gd name="connsiteY78" fmla="*/ 1377880 h 2587164"/>
              <a:gd name="connsiteX79" fmla="*/ 39879 w 2941969"/>
              <a:gd name="connsiteY79" fmla="*/ 1377974 h 2587164"/>
              <a:gd name="connsiteX80" fmla="*/ 39923 w 2941969"/>
              <a:gd name="connsiteY80" fmla="*/ 1378156 h 2587164"/>
              <a:gd name="connsiteX81" fmla="*/ 36019 w 2941969"/>
              <a:gd name="connsiteY81" fmla="*/ 1370720 h 2587164"/>
              <a:gd name="connsiteX82" fmla="*/ 38949 w 2941969"/>
              <a:gd name="connsiteY82" fmla="*/ 1375275 h 2587164"/>
              <a:gd name="connsiteX83" fmla="*/ 39829 w 2941969"/>
              <a:gd name="connsiteY83" fmla="*/ 1377880 h 2587164"/>
              <a:gd name="connsiteX84" fmla="*/ 2054257 w 2941969"/>
              <a:gd name="connsiteY84" fmla="*/ 1319315 h 2587164"/>
              <a:gd name="connsiteX85" fmla="*/ 2056225 w 2941969"/>
              <a:gd name="connsiteY85" fmla="*/ 1323321 h 2587164"/>
              <a:gd name="connsiteX86" fmla="*/ 2054257 w 2941969"/>
              <a:gd name="connsiteY86" fmla="*/ 1319315 h 2587164"/>
              <a:gd name="connsiteX87" fmla="*/ 121031 w 2941969"/>
              <a:gd name="connsiteY87" fmla="*/ 1159700 h 2587164"/>
              <a:gd name="connsiteX88" fmla="*/ 128585 w 2941969"/>
              <a:gd name="connsiteY88" fmla="*/ 1159700 h 2587164"/>
              <a:gd name="connsiteX89" fmla="*/ 121549 w 2941969"/>
              <a:gd name="connsiteY89" fmla="*/ 1164692 h 2587164"/>
              <a:gd name="connsiteX90" fmla="*/ 121211 w 2941969"/>
              <a:gd name="connsiteY90" fmla="*/ 1162933 h 2587164"/>
              <a:gd name="connsiteX91" fmla="*/ 120657 w 2941969"/>
              <a:gd name="connsiteY91" fmla="*/ 1152937 h 2587164"/>
              <a:gd name="connsiteX92" fmla="*/ 121031 w 2941969"/>
              <a:gd name="connsiteY92" fmla="*/ 1159700 h 2587164"/>
              <a:gd name="connsiteX93" fmla="*/ 120405 w 2941969"/>
              <a:gd name="connsiteY93" fmla="*/ 1159700 h 2587164"/>
              <a:gd name="connsiteX94" fmla="*/ 120657 w 2941969"/>
              <a:gd name="connsiteY94" fmla="*/ 1152937 h 2587164"/>
              <a:gd name="connsiteX95" fmla="*/ 1696163 w 2941969"/>
              <a:gd name="connsiteY95" fmla="*/ 510196 h 2587164"/>
              <a:gd name="connsiteX96" fmla="*/ 1714053 w 2941969"/>
              <a:gd name="connsiteY96" fmla="*/ 571760 h 2587164"/>
              <a:gd name="connsiteX97" fmla="*/ 1731167 w 2941969"/>
              <a:gd name="connsiteY97" fmla="*/ 692767 h 2587164"/>
              <a:gd name="connsiteX98" fmla="*/ 1776481 w 2941969"/>
              <a:gd name="connsiteY98" fmla="*/ 703819 h 2587164"/>
              <a:gd name="connsiteX99" fmla="*/ 1828147 w 2941969"/>
              <a:gd name="connsiteY99" fmla="*/ 993573 h 2587164"/>
              <a:gd name="connsiteX100" fmla="*/ 1928033 w 2941969"/>
              <a:gd name="connsiteY100" fmla="*/ 1072876 h 2587164"/>
              <a:gd name="connsiteX101" fmla="*/ 1961399 w 2941969"/>
              <a:gd name="connsiteY101" fmla="*/ 1187388 h 2587164"/>
              <a:gd name="connsiteX102" fmla="*/ 1966135 w 2941969"/>
              <a:gd name="connsiteY102" fmla="*/ 1167220 h 2587164"/>
              <a:gd name="connsiteX103" fmla="*/ 1999503 w 2941969"/>
              <a:gd name="connsiteY103" fmla="*/ 1251309 h 2587164"/>
              <a:gd name="connsiteX104" fmla="*/ 2056225 w 2941969"/>
              <a:gd name="connsiteY104" fmla="*/ 1323321 h 2587164"/>
              <a:gd name="connsiteX105" fmla="*/ 2052135 w 2941969"/>
              <a:gd name="connsiteY105" fmla="*/ 1464039 h 2587164"/>
              <a:gd name="connsiteX106" fmla="*/ 2054181 w 2941969"/>
              <a:gd name="connsiteY106" fmla="*/ 1545393 h 2587164"/>
              <a:gd name="connsiteX107" fmla="*/ 1970549 w 2941969"/>
              <a:gd name="connsiteY107" fmla="*/ 1680072 h 2587164"/>
              <a:gd name="connsiteX108" fmla="*/ 1877335 w 2941969"/>
              <a:gd name="connsiteY108" fmla="*/ 1795040 h 2587164"/>
              <a:gd name="connsiteX109" fmla="*/ 1638063 w 2941969"/>
              <a:gd name="connsiteY109" fmla="*/ 2063942 h 2587164"/>
              <a:gd name="connsiteX110" fmla="*/ 1504165 w 2941969"/>
              <a:gd name="connsiteY110" fmla="*/ 2111798 h 2587164"/>
              <a:gd name="connsiteX111" fmla="*/ 1405785 w 2941969"/>
              <a:gd name="connsiteY111" fmla="*/ 2167629 h 2587164"/>
              <a:gd name="connsiteX112" fmla="*/ 1378339 w 2941969"/>
              <a:gd name="connsiteY112" fmla="*/ 2106785 h 2587164"/>
              <a:gd name="connsiteX113" fmla="*/ 1279099 w 2941969"/>
              <a:gd name="connsiteY113" fmla="*/ 2151108 h 2587164"/>
              <a:gd name="connsiteX114" fmla="*/ 1161883 w 2941969"/>
              <a:gd name="connsiteY114" fmla="*/ 2103025 h 2587164"/>
              <a:gd name="connsiteX115" fmla="*/ 1166297 w 2941969"/>
              <a:gd name="connsiteY115" fmla="*/ 1984639 h 2587164"/>
              <a:gd name="connsiteX116" fmla="*/ 1114631 w 2941969"/>
              <a:gd name="connsiteY116" fmla="*/ 1961737 h 2587164"/>
              <a:gd name="connsiteX117" fmla="*/ 1141433 w 2941969"/>
              <a:gd name="connsiteY117" fmla="*/ 1882775 h 2587164"/>
              <a:gd name="connsiteX118" fmla="*/ 1054141 w 2941969"/>
              <a:gd name="connsiteY118" fmla="*/ 1943164 h 2587164"/>
              <a:gd name="connsiteX119" fmla="*/ 1124857 w 2941969"/>
              <a:gd name="connsiteY119" fmla="*/ 1866367 h 2587164"/>
              <a:gd name="connsiteX120" fmla="*/ 1161561 w 2941969"/>
              <a:gd name="connsiteY120" fmla="*/ 1793786 h 2587164"/>
              <a:gd name="connsiteX121" fmla="*/ 1000431 w 2941969"/>
              <a:gd name="connsiteY121" fmla="*/ 1925047 h 2587164"/>
              <a:gd name="connsiteX122" fmla="*/ 991927 w 2941969"/>
              <a:gd name="connsiteY122" fmla="*/ 1821816 h 2587164"/>
              <a:gd name="connsiteX123" fmla="*/ 973199 w 2941969"/>
              <a:gd name="connsiteY123" fmla="*/ 1766782 h 2587164"/>
              <a:gd name="connsiteX124" fmla="*/ 772243 w 2941969"/>
              <a:gd name="connsiteY124" fmla="*/ 1726447 h 2587164"/>
              <a:gd name="connsiteX125" fmla="*/ 501433 w 2941969"/>
              <a:gd name="connsiteY125" fmla="*/ 1799369 h 2587164"/>
              <a:gd name="connsiteX126" fmla="*/ 403485 w 2941969"/>
              <a:gd name="connsiteY126" fmla="*/ 1861582 h 2587164"/>
              <a:gd name="connsiteX127" fmla="*/ 277983 w 2941969"/>
              <a:gd name="connsiteY127" fmla="*/ 1858505 h 2587164"/>
              <a:gd name="connsiteX128" fmla="*/ 82625 w 2941969"/>
              <a:gd name="connsiteY128" fmla="*/ 1931200 h 2587164"/>
              <a:gd name="connsiteX129" fmla="*/ 821 w 2941969"/>
              <a:gd name="connsiteY129" fmla="*/ 1854631 h 2587164"/>
              <a:gd name="connsiteX130" fmla="*/ 49365 w 2941969"/>
              <a:gd name="connsiteY130" fmla="*/ 1817486 h 2587164"/>
              <a:gd name="connsiteX131" fmla="*/ 68955 w 2941969"/>
              <a:gd name="connsiteY131" fmla="*/ 1668109 h 2587164"/>
              <a:gd name="connsiteX132" fmla="*/ 68955 w 2941969"/>
              <a:gd name="connsiteY132" fmla="*/ 1545735 h 2587164"/>
              <a:gd name="connsiteX133" fmla="*/ 44101 w 2941969"/>
              <a:gd name="connsiteY133" fmla="*/ 1395743 h 2587164"/>
              <a:gd name="connsiteX134" fmla="*/ 39923 w 2941969"/>
              <a:gd name="connsiteY134" fmla="*/ 1378156 h 2587164"/>
              <a:gd name="connsiteX135" fmla="*/ 42101 w 2941969"/>
              <a:gd name="connsiteY135" fmla="*/ 1384593 h 2587164"/>
              <a:gd name="connsiteX136" fmla="*/ 50119 w 2941969"/>
              <a:gd name="connsiteY136" fmla="*/ 1400687 h 2587164"/>
              <a:gd name="connsiteX137" fmla="*/ 55285 w 2941969"/>
              <a:gd name="connsiteY137" fmla="*/ 1374822 h 2587164"/>
              <a:gd name="connsiteX138" fmla="*/ 88329 w 2941969"/>
              <a:gd name="connsiteY138" fmla="*/ 1412765 h 2587164"/>
              <a:gd name="connsiteX139" fmla="*/ 92203 w 2941969"/>
              <a:gd name="connsiteY139" fmla="*/ 1254728 h 2587164"/>
              <a:gd name="connsiteX140" fmla="*/ 111201 w 2941969"/>
              <a:gd name="connsiteY140" fmla="*/ 1172033 h 2587164"/>
              <a:gd name="connsiteX141" fmla="*/ 121549 w 2941969"/>
              <a:gd name="connsiteY141" fmla="*/ 1164692 h 2587164"/>
              <a:gd name="connsiteX142" fmla="*/ 123945 w 2941969"/>
              <a:gd name="connsiteY142" fmla="*/ 1177181 h 2587164"/>
              <a:gd name="connsiteX143" fmla="*/ 130737 w 2941969"/>
              <a:gd name="connsiteY143" fmla="*/ 1183172 h 2587164"/>
              <a:gd name="connsiteX144" fmla="*/ 253011 w 2941969"/>
              <a:gd name="connsiteY144" fmla="*/ 1089626 h 2587164"/>
              <a:gd name="connsiteX145" fmla="*/ 345793 w 2941969"/>
              <a:gd name="connsiteY145" fmla="*/ 1069230 h 2587164"/>
              <a:gd name="connsiteX146" fmla="*/ 411235 w 2941969"/>
              <a:gd name="connsiteY146" fmla="*/ 1040631 h 2587164"/>
              <a:gd name="connsiteX147" fmla="*/ 554821 w 2941969"/>
              <a:gd name="connsiteY147" fmla="*/ 959277 h 2587164"/>
              <a:gd name="connsiteX148" fmla="*/ 636623 w 2941969"/>
              <a:gd name="connsiteY148" fmla="*/ 833485 h 2587164"/>
              <a:gd name="connsiteX149" fmla="*/ 660411 w 2941969"/>
              <a:gd name="connsiteY149" fmla="*/ 891595 h 2587164"/>
              <a:gd name="connsiteX150" fmla="*/ 668269 w 2941969"/>
              <a:gd name="connsiteY150" fmla="*/ 858552 h 2587164"/>
              <a:gd name="connsiteX151" fmla="*/ 692163 w 2941969"/>
              <a:gd name="connsiteY151" fmla="*/ 821407 h 2587164"/>
              <a:gd name="connsiteX152" fmla="*/ 737047 w 2941969"/>
              <a:gd name="connsiteY152" fmla="*/ 764208 h 2587164"/>
              <a:gd name="connsiteX153" fmla="*/ 922073 w 2941969"/>
              <a:gd name="connsiteY153" fmla="*/ 743926 h 2587164"/>
              <a:gd name="connsiteX154" fmla="*/ 1002583 w 2941969"/>
              <a:gd name="connsiteY154" fmla="*/ 729000 h 2587164"/>
              <a:gd name="connsiteX155" fmla="*/ 1081481 w 2941969"/>
              <a:gd name="connsiteY155" fmla="*/ 593523 h 2587164"/>
              <a:gd name="connsiteX156" fmla="*/ 1139065 w 2941969"/>
              <a:gd name="connsiteY156" fmla="*/ 535071 h 2587164"/>
              <a:gd name="connsiteX157" fmla="*/ 1177169 w 2941969"/>
              <a:gd name="connsiteY157" fmla="*/ 528462 h 2587164"/>
              <a:gd name="connsiteX158" fmla="*/ 1233139 w 2941969"/>
              <a:gd name="connsiteY158" fmla="*/ 564696 h 2587164"/>
              <a:gd name="connsiteX159" fmla="*/ 1304393 w 2941969"/>
              <a:gd name="connsiteY159" fmla="*/ 588738 h 2587164"/>
              <a:gd name="connsiteX160" fmla="*/ 1387811 w 2941969"/>
              <a:gd name="connsiteY160" fmla="*/ 585889 h 2587164"/>
              <a:gd name="connsiteX161" fmla="*/ 1332485 w 2941969"/>
              <a:gd name="connsiteY161" fmla="*/ 671915 h 2587164"/>
              <a:gd name="connsiteX162" fmla="*/ 1330117 w 2941969"/>
              <a:gd name="connsiteY162" fmla="*/ 779818 h 2587164"/>
              <a:gd name="connsiteX163" fmla="*/ 1428497 w 2941969"/>
              <a:gd name="connsiteY163" fmla="*/ 847158 h 2587164"/>
              <a:gd name="connsiteX164" fmla="*/ 1547327 w 2941969"/>
              <a:gd name="connsiteY164" fmla="*/ 898546 h 2587164"/>
              <a:gd name="connsiteX165" fmla="*/ 1618257 w 2941969"/>
              <a:gd name="connsiteY165" fmla="*/ 685132 h 2587164"/>
              <a:gd name="connsiteX166" fmla="*/ 1648719 w 2941969"/>
              <a:gd name="connsiteY166" fmla="*/ 574495 h 2587164"/>
              <a:gd name="connsiteX167" fmla="*/ 1696163 w 2941969"/>
              <a:gd name="connsiteY167" fmla="*/ 510196 h 2587164"/>
              <a:gd name="connsiteX168" fmla="*/ 2086687 w 2941969"/>
              <a:gd name="connsiteY168" fmla="*/ 218996 h 2587164"/>
              <a:gd name="connsiteX169" fmla="*/ 2086687 w 2941969"/>
              <a:gd name="connsiteY169" fmla="*/ 218996 h 2587164"/>
              <a:gd name="connsiteX170" fmla="*/ 2139751 w 2941969"/>
              <a:gd name="connsiteY170" fmla="*/ 21763 h 2587164"/>
              <a:gd name="connsiteX171" fmla="*/ 2258365 w 2941969"/>
              <a:gd name="connsiteY171" fmla="*/ 160430 h 2587164"/>
              <a:gd name="connsiteX172" fmla="*/ 2248463 w 2941969"/>
              <a:gd name="connsiteY172" fmla="*/ 131375 h 2587164"/>
              <a:gd name="connsiteX173" fmla="*/ 2086687 w 2941969"/>
              <a:gd name="connsiteY173" fmla="*/ 218996 h 2587164"/>
              <a:gd name="connsiteX174" fmla="*/ 2030717 w 2941969"/>
              <a:gd name="connsiteY174" fmla="*/ 187890 h 2587164"/>
              <a:gd name="connsiteX175" fmla="*/ 2193139 w 2941969"/>
              <a:gd name="connsiteY175" fmla="*/ 154733 h 2587164"/>
              <a:gd name="connsiteX176" fmla="*/ 2244803 w 2941969"/>
              <a:gd name="connsiteY176" fmla="*/ 120437 h 2587164"/>
              <a:gd name="connsiteX177" fmla="*/ 2139751 w 2941969"/>
              <a:gd name="connsiteY177" fmla="*/ 21763 h 2587164"/>
              <a:gd name="connsiteX178" fmla="*/ 1642907 w 2941969"/>
              <a:gd name="connsiteY178" fmla="*/ 0 h 2587164"/>
              <a:gd name="connsiteX179" fmla="*/ 1849781 w 2941969"/>
              <a:gd name="connsiteY179" fmla="*/ 88305 h 2587164"/>
              <a:gd name="connsiteX180" fmla="*/ 1910811 w 2941969"/>
              <a:gd name="connsiteY180" fmla="*/ 168748 h 2587164"/>
              <a:gd name="connsiteX181" fmla="*/ 2011343 w 2941969"/>
              <a:gd name="connsiteY181" fmla="*/ 262750 h 2587164"/>
              <a:gd name="connsiteX182" fmla="*/ 1964413 w 2941969"/>
              <a:gd name="connsiteY182" fmla="*/ 265029 h 2587164"/>
              <a:gd name="connsiteX183" fmla="*/ 2037283 w 2941969"/>
              <a:gd name="connsiteY183" fmla="*/ 376920 h 2587164"/>
              <a:gd name="connsiteX184" fmla="*/ 2066129 w 2941969"/>
              <a:gd name="connsiteY184" fmla="*/ 408937 h 2587164"/>
              <a:gd name="connsiteX185" fmla="*/ 2109291 w 2941969"/>
              <a:gd name="connsiteY185" fmla="*/ 499065 h 2587164"/>
              <a:gd name="connsiteX186" fmla="*/ 1924481 w 2941969"/>
              <a:gd name="connsiteY186" fmla="*/ 407000 h 2587164"/>
              <a:gd name="connsiteX187" fmla="*/ 1756785 w 2941969"/>
              <a:gd name="connsiteY187" fmla="*/ 354701 h 2587164"/>
              <a:gd name="connsiteX188" fmla="*/ 1620087 w 2941969"/>
              <a:gd name="connsiteY188" fmla="*/ 398227 h 2587164"/>
              <a:gd name="connsiteX189" fmla="*/ 1615459 w 2941969"/>
              <a:gd name="connsiteY189" fmla="*/ 253179 h 2587164"/>
              <a:gd name="connsiteX190" fmla="*/ 1642907 w 2941969"/>
              <a:gd name="connsiteY190" fmla="*/ 0 h 258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2941969" h="2587164">
                <a:moveTo>
                  <a:pt x="1439799" y="2264366"/>
                </a:moveTo>
                <a:cubicBezTo>
                  <a:pt x="1416871" y="2261745"/>
                  <a:pt x="1344325" y="2461143"/>
                  <a:pt x="1263383" y="2421947"/>
                </a:cubicBezTo>
                <a:cubicBezTo>
                  <a:pt x="1227003" y="2404401"/>
                  <a:pt x="1254451" y="2331592"/>
                  <a:pt x="1259079" y="2304473"/>
                </a:cubicBezTo>
                <a:cubicBezTo>
                  <a:pt x="1271671" y="2232349"/>
                  <a:pt x="1345725" y="2283167"/>
                  <a:pt x="1395129" y="2277241"/>
                </a:cubicBezTo>
                <a:cubicBezTo>
                  <a:pt x="1381245" y="2278951"/>
                  <a:pt x="1410845" y="2275419"/>
                  <a:pt x="1395129" y="2277241"/>
                </a:cubicBezTo>
                <a:cubicBezTo>
                  <a:pt x="1409553" y="2271317"/>
                  <a:pt x="1424407" y="2266987"/>
                  <a:pt x="1439799" y="2264366"/>
                </a:cubicBezTo>
                <a:close/>
                <a:moveTo>
                  <a:pt x="2539867" y="2207136"/>
                </a:moveTo>
                <a:cubicBezTo>
                  <a:pt x="2528425" y="2212619"/>
                  <a:pt x="2539867" y="2207136"/>
                  <a:pt x="2539867" y="2207136"/>
                </a:cubicBezTo>
                <a:close/>
                <a:moveTo>
                  <a:pt x="2762923" y="1814515"/>
                </a:moveTo>
                <a:cubicBezTo>
                  <a:pt x="2772117" y="1813456"/>
                  <a:pt x="2770229" y="1816611"/>
                  <a:pt x="2770115" y="1823918"/>
                </a:cubicBezTo>
                <a:cubicBezTo>
                  <a:pt x="2769933" y="1833716"/>
                  <a:pt x="2770853" y="1841936"/>
                  <a:pt x="2779851" y="1847499"/>
                </a:cubicBezTo>
                <a:cubicBezTo>
                  <a:pt x="2795681" y="1857276"/>
                  <a:pt x="2812955" y="1860327"/>
                  <a:pt x="2812709" y="1882933"/>
                </a:cubicBezTo>
                <a:cubicBezTo>
                  <a:pt x="2812463" y="1903940"/>
                  <a:pt x="2801395" y="1921314"/>
                  <a:pt x="2793135" y="1939789"/>
                </a:cubicBezTo>
                <a:cubicBezTo>
                  <a:pt x="2789441" y="1948071"/>
                  <a:pt x="2786731" y="1957142"/>
                  <a:pt x="2791953" y="1965425"/>
                </a:cubicBezTo>
                <a:cubicBezTo>
                  <a:pt x="2796747" y="1973001"/>
                  <a:pt x="2805959" y="1975575"/>
                  <a:pt x="2812363" y="1968310"/>
                </a:cubicBezTo>
                <a:cubicBezTo>
                  <a:pt x="2801757" y="1980329"/>
                  <a:pt x="2816765" y="1963390"/>
                  <a:pt x="2812363" y="1968310"/>
                </a:cubicBezTo>
                <a:cubicBezTo>
                  <a:pt x="2817651" y="1962373"/>
                  <a:pt x="2823627" y="1951538"/>
                  <a:pt x="2822857" y="1943317"/>
                </a:cubicBezTo>
                <a:cubicBezTo>
                  <a:pt x="2834581" y="1939830"/>
                  <a:pt x="2832051" y="1961398"/>
                  <a:pt x="2831049" y="1967936"/>
                </a:cubicBezTo>
                <a:cubicBezTo>
                  <a:pt x="2829177" y="1980350"/>
                  <a:pt x="2822725" y="1990604"/>
                  <a:pt x="2819737" y="2002519"/>
                </a:cubicBezTo>
                <a:cubicBezTo>
                  <a:pt x="2816583" y="2015264"/>
                  <a:pt x="2827881" y="2023630"/>
                  <a:pt x="2837881" y="2028757"/>
                </a:cubicBezTo>
                <a:cubicBezTo>
                  <a:pt x="2858357" y="2039261"/>
                  <a:pt x="2874481" y="2036500"/>
                  <a:pt x="2893579" y="2025228"/>
                </a:cubicBezTo>
                <a:cubicBezTo>
                  <a:pt x="2909177" y="2016032"/>
                  <a:pt x="2926189" y="2006255"/>
                  <a:pt x="2941969" y="2020931"/>
                </a:cubicBezTo>
                <a:cubicBezTo>
                  <a:pt x="2929883" y="2028902"/>
                  <a:pt x="2921871" y="2041814"/>
                  <a:pt x="2913053" y="2052940"/>
                </a:cubicBezTo>
                <a:cubicBezTo>
                  <a:pt x="2903545" y="2064980"/>
                  <a:pt x="2891969" y="2075525"/>
                  <a:pt x="2879589" y="2084513"/>
                </a:cubicBezTo>
                <a:cubicBezTo>
                  <a:pt x="2855581" y="2101949"/>
                  <a:pt x="2827503" y="2107450"/>
                  <a:pt x="2800951" y="2119531"/>
                </a:cubicBezTo>
                <a:cubicBezTo>
                  <a:pt x="2796207" y="2121669"/>
                  <a:pt x="2789835" y="2123953"/>
                  <a:pt x="2788373" y="2129703"/>
                </a:cubicBezTo>
                <a:cubicBezTo>
                  <a:pt x="2786913" y="2135432"/>
                  <a:pt x="2789769" y="2141327"/>
                  <a:pt x="2785467" y="2146371"/>
                </a:cubicBezTo>
                <a:cubicBezTo>
                  <a:pt x="2777815" y="2155318"/>
                  <a:pt x="2764219" y="2161110"/>
                  <a:pt x="2755369" y="2169454"/>
                </a:cubicBezTo>
                <a:cubicBezTo>
                  <a:pt x="2745303" y="2178941"/>
                  <a:pt x="2735813" y="2189091"/>
                  <a:pt x="2724629" y="2197270"/>
                </a:cubicBezTo>
                <a:cubicBezTo>
                  <a:pt x="2711823" y="2206590"/>
                  <a:pt x="2696863" y="2213046"/>
                  <a:pt x="2683399" y="2221432"/>
                </a:cubicBezTo>
                <a:cubicBezTo>
                  <a:pt x="2663219" y="2234032"/>
                  <a:pt x="2642907" y="2248334"/>
                  <a:pt x="2621067" y="2258007"/>
                </a:cubicBezTo>
                <a:cubicBezTo>
                  <a:pt x="2612479" y="2261827"/>
                  <a:pt x="2593431" y="2257343"/>
                  <a:pt x="2590247" y="2246466"/>
                </a:cubicBezTo>
                <a:lnTo>
                  <a:pt x="2593785" y="2239417"/>
                </a:lnTo>
                <a:lnTo>
                  <a:pt x="2575715" y="2255264"/>
                </a:lnTo>
                <a:cubicBezTo>
                  <a:pt x="2570821" y="2260529"/>
                  <a:pt x="2567061" y="2266580"/>
                  <a:pt x="2564375" y="2275878"/>
                </a:cubicBezTo>
                <a:cubicBezTo>
                  <a:pt x="2562575" y="2282107"/>
                  <a:pt x="2560571" y="2283402"/>
                  <a:pt x="2555751" y="2286773"/>
                </a:cubicBezTo>
                <a:cubicBezTo>
                  <a:pt x="2539431" y="2298148"/>
                  <a:pt x="2523197" y="2309522"/>
                  <a:pt x="2506907" y="2320914"/>
                </a:cubicBezTo>
                <a:cubicBezTo>
                  <a:pt x="2473917" y="2343928"/>
                  <a:pt x="2440957" y="2366978"/>
                  <a:pt x="2407997" y="2390029"/>
                </a:cubicBezTo>
                <a:cubicBezTo>
                  <a:pt x="2408229" y="2389869"/>
                  <a:pt x="2416419" y="2400143"/>
                  <a:pt x="2417319" y="2401208"/>
                </a:cubicBezTo>
                <a:cubicBezTo>
                  <a:pt x="2420919" y="2405520"/>
                  <a:pt x="2409333" y="2410523"/>
                  <a:pt x="2406923" y="2411606"/>
                </a:cubicBezTo>
                <a:cubicBezTo>
                  <a:pt x="2399431" y="2414942"/>
                  <a:pt x="2391503" y="2414818"/>
                  <a:pt x="2383401" y="2415456"/>
                </a:cubicBezTo>
                <a:cubicBezTo>
                  <a:pt x="2371435" y="2416486"/>
                  <a:pt x="2360487" y="2420336"/>
                  <a:pt x="2349191" y="2424151"/>
                </a:cubicBezTo>
                <a:cubicBezTo>
                  <a:pt x="2331157" y="2430273"/>
                  <a:pt x="2308217" y="2433201"/>
                  <a:pt x="2293261" y="2445746"/>
                </a:cubicBezTo>
                <a:cubicBezTo>
                  <a:pt x="2275953" y="2460297"/>
                  <a:pt x="2261955" y="2478787"/>
                  <a:pt x="2244475" y="2493408"/>
                </a:cubicBezTo>
                <a:cubicBezTo>
                  <a:pt x="2205009" y="2526377"/>
                  <a:pt x="2161131" y="2550811"/>
                  <a:pt x="2116525" y="2575796"/>
                </a:cubicBezTo>
                <a:cubicBezTo>
                  <a:pt x="2096429" y="2587028"/>
                  <a:pt x="2072501" y="2590417"/>
                  <a:pt x="2049967" y="2583799"/>
                </a:cubicBezTo>
                <a:cubicBezTo>
                  <a:pt x="2040353" y="2580977"/>
                  <a:pt x="2031817" y="2575618"/>
                  <a:pt x="2023715" y="2569816"/>
                </a:cubicBezTo>
                <a:cubicBezTo>
                  <a:pt x="2022349" y="2567083"/>
                  <a:pt x="2023715" y="2560500"/>
                  <a:pt x="2023715" y="2557341"/>
                </a:cubicBezTo>
                <a:cubicBezTo>
                  <a:pt x="2003415" y="2560908"/>
                  <a:pt x="1987299" y="2560748"/>
                  <a:pt x="1966593" y="2559435"/>
                </a:cubicBezTo>
                <a:cubicBezTo>
                  <a:pt x="1967319" y="2559471"/>
                  <a:pt x="1976669" y="2543483"/>
                  <a:pt x="1980619" y="2541833"/>
                </a:cubicBezTo>
                <a:cubicBezTo>
                  <a:pt x="1994093" y="2536208"/>
                  <a:pt x="1999873" y="2529057"/>
                  <a:pt x="2009659" y="2518836"/>
                </a:cubicBezTo>
                <a:cubicBezTo>
                  <a:pt x="2020723" y="2507284"/>
                  <a:pt x="2037101" y="2501145"/>
                  <a:pt x="2050605" y="2492982"/>
                </a:cubicBezTo>
                <a:cubicBezTo>
                  <a:pt x="2067361" y="2482815"/>
                  <a:pt x="2084117" y="2472736"/>
                  <a:pt x="2100959" y="2462692"/>
                </a:cubicBezTo>
                <a:cubicBezTo>
                  <a:pt x="2114521" y="2454636"/>
                  <a:pt x="2128053" y="2446740"/>
                  <a:pt x="2141093" y="2437868"/>
                </a:cubicBezTo>
                <a:cubicBezTo>
                  <a:pt x="2154945" y="2428481"/>
                  <a:pt x="2171701" y="2426174"/>
                  <a:pt x="2187149" y="2420638"/>
                </a:cubicBezTo>
                <a:cubicBezTo>
                  <a:pt x="2223507" y="2407649"/>
                  <a:pt x="2258761" y="2389993"/>
                  <a:pt x="2294191" y="2374662"/>
                </a:cubicBezTo>
                <a:cubicBezTo>
                  <a:pt x="2306967" y="2369143"/>
                  <a:pt x="2319251" y="2362773"/>
                  <a:pt x="2331303" y="2355799"/>
                </a:cubicBezTo>
                <a:cubicBezTo>
                  <a:pt x="2341061" y="2350157"/>
                  <a:pt x="2353693" y="2347832"/>
                  <a:pt x="2362695" y="2341586"/>
                </a:cubicBezTo>
                <a:cubicBezTo>
                  <a:pt x="2367893" y="2337966"/>
                  <a:pt x="2373149" y="2332767"/>
                  <a:pt x="2377941" y="2329289"/>
                </a:cubicBezTo>
                <a:cubicBezTo>
                  <a:pt x="2388889" y="2321411"/>
                  <a:pt x="2394725" y="2307960"/>
                  <a:pt x="2404511" y="2298964"/>
                </a:cubicBezTo>
                <a:cubicBezTo>
                  <a:pt x="2414415" y="2289790"/>
                  <a:pt x="2428063" y="2284307"/>
                  <a:pt x="2440753" y="2280137"/>
                </a:cubicBezTo>
                <a:cubicBezTo>
                  <a:pt x="2453357" y="2275985"/>
                  <a:pt x="2461779" y="2266953"/>
                  <a:pt x="2471971" y="2258400"/>
                </a:cubicBezTo>
                <a:cubicBezTo>
                  <a:pt x="2481351" y="2250486"/>
                  <a:pt x="2482309" y="2237515"/>
                  <a:pt x="2493199" y="2230222"/>
                </a:cubicBezTo>
                <a:cubicBezTo>
                  <a:pt x="2507371" y="2220728"/>
                  <a:pt x="2524475" y="2214518"/>
                  <a:pt x="2539867" y="2207136"/>
                </a:cubicBezTo>
                <a:cubicBezTo>
                  <a:pt x="2536061" y="2223088"/>
                  <a:pt x="2532229" y="2239023"/>
                  <a:pt x="2528395" y="2254975"/>
                </a:cubicBezTo>
                <a:cubicBezTo>
                  <a:pt x="2540737" y="2249634"/>
                  <a:pt x="2553021" y="2244275"/>
                  <a:pt x="2565335" y="2238952"/>
                </a:cubicBezTo>
                <a:cubicBezTo>
                  <a:pt x="2572799" y="2235696"/>
                  <a:pt x="2576741" y="2233243"/>
                  <a:pt x="2580409" y="2232881"/>
                </a:cubicBezTo>
                <a:lnTo>
                  <a:pt x="2593821" y="2239346"/>
                </a:lnTo>
                <a:lnTo>
                  <a:pt x="2594739" y="2237520"/>
                </a:lnTo>
                <a:cubicBezTo>
                  <a:pt x="2604773" y="2227628"/>
                  <a:pt x="2627947" y="2215967"/>
                  <a:pt x="2632825" y="2212153"/>
                </a:cubicBezTo>
                <a:cubicBezTo>
                  <a:pt x="2645533" y="2202231"/>
                  <a:pt x="2667439" y="2191146"/>
                  <a:pt x="2667881" y="2172443"/>
                </a:cubicBezTo>
                <a:cubicBezTo>
                  <a:pt x="2668473" y="2150378"/>
                  <a:pt x="2626387" y="2140663"/>
                  <a:pt x="2630657" y="2119781"/>
                </a:cubicBezTo>
                <a:cubicBezTo>
                  <a:pt x="2634055" y="2103506"/>
                  <a:pt x="2665517" y="2103029"/>
                  <a:pt x="2677127" y="2096843"/>
                </a:cubicBezTo>
                <a:cubicBezTo>
                  <a:pt x="2696913" y="2086277"/>
                  <a:pt x="2707831" y="2070107"/>
                  <a:pt x="2723201" y="2054497"/>
                </a:cubicBezTo>
                <a:cubicBezTo>
                  <a:pt x="2761789" y="2015223"/>
                  <a:pt x="2763595" y="1967044"/>
                  <a:pt x="2756353" y="1915336"/>
                </a:cubicBezTo>
                <a:cubicBezTo>
                  <a:pt x="2753775" y="1897048"/>
                  <a:pt x="2743547" y="1869004"/>
                  <a:pt x="2756879" y="1854266"/>
                </a:cubicBezTo>
                <a:cubicBezTo>
                  <a:pt x="2763793" y="1846586"/>
                  <a:pt x="2757995" y="1828402"/>
                  <a:pt x="2756797" y="1819247"/>
                </a:cubicBezTo>
                <a:cubicBezTo>
                  <a:pt x="2756125" y="1814016"/>
                  <a:pt x="2755369" y="1815428"/>
                  <a:pt x="2762923" y="1814515"/>
                </a:cubicBezTo>
                <a:close/>
                <a:moveTo>
                  <a:pt x="39829" y="1377880"/>
                </a:moveTo>
                <a:lnTo>
                  <a:pt x="39879" y="1377974"/>
                </a:lnTo>
                <a:lnTo>
                  <a:pt x="39923" y="1378156"/>
                </a:lnTo>
                <a:close/>
                <a:moveTo>
                  <a:pt x="36019" y="1370720"/>
                </a:moveTo>
                <a:cubicBezTo>
                  <a:pt x="36987" y="1370977"/>
                  <a:pt x="37949" y="1372729"/>
                  <a:pt x="38949" y="1375275"/>
                </a:cubicBezTo>
                <a:lnTo>
                  <a:pt x="39829" y="1377880"/>
                </a:lnTo>
                <a:close/>
                <a:moveTo>
                  <a:pt x="2054257" y="1319315"/>
                </a:moveTo>
                <a:cubicBezTo>
                  <a:pt x="2054551" y="1319881"/>
                  <a:pt x="2060021" y="1330926"/>
                  <a:pt x="2056225" y="1323321"/>
                </a:cubicBezTo>
                <a:cubicBezTo>
                  <a:pt x="2054637" y="1320102"/>
                  <a:pt x="2054161" y="1319126"/>
                  <a:pt x="2054257" y="1319315"/>
                </a:cubicBezTo>
                <a:close/>
                <a:moveTo>
                  <a:pt x="121031" y="1159700"/>
                </a:moveTo>
                <a:lnTo>
                  <a:pt x="128585" y="1159700"/>
                </a:lnTo>
                <a:lnTo>
                  <a:pt x="121549" y="1164692"/>
                </a:lnTo>
                <a:lnTo>
                  <a:pt x="121211" y="1162933"/>
                </a:lnTo>
                <a:close/>
                <a:moveTo>
                  <a:pt x="120657" y="1152937"/>
                </a:moveTo>
                <a:lnTo>
                  <a:pt x="121031" y="1159700"/>
                </a:lnTo>
                <a:lnTo>
                  <a:pt x="120405" y="1159700"/>
                </a:lnTo>
                <a:cubicBezTo>
                  <a:pt x="120647" y="1153263"/>
                  <a:pt x="120627" y="1151703"/>
                  <a:pt x="120657" y="1152937"/>
                </a:cubicBezTo>
                <a:close/>
                <a:moveTo>
                  <a:pt x="1696163" y="510196"/>
                </a:moveTo>
                <a:cubicBezTo>
                  <a:pt x="1702187" y="513773"/>
                  <a:pt x="1707393" y="531639"/>
                  <a:pt x="1714053" y="571760"/>
                </a:cubicBezTo>
                <a:cubicBezTo>
                  <a:pt x="1720619" y="611982"/>
                  <a:pt x="1724601" y="652659"/>
                  <a:pt x="1731167" y="692767"/>
                </a:cubicBezTo>
                <a:cubicBezTo>
                  <a:pt x="1738701" y="738799"/>
                  <a:pt x="1751617" y="701768"/>
                  <a:pt x="1776481" y="703819"/>
                </a:cubicBezTo>
                <a:cubicBezTo>
                  <a:pt x="1837081" y="708491"/>
                  <a:pt x="1798009" y="954491"/>
                  <a:pt x="1828147" y="993573"/>
                </a:cubicBezTo>
                <a:cubicBezTo>
                  <a:pt x="1843969" y="1014196"/>
                  <a:pt x="1941163" y="1033908"/>
                  <a:pt x="1928033" y="1072876"/>
                </a:cubicBezTo>
                <a:cubicBezTo>
                  <a:pt x="1921789" y="1090993"/>
                  <a:pt x="1964091" y="1184539"/>
                  <a:pt x="1961399" y="1187388"/>
                </a:cubicBezTo>
                <a:cubicBezTo>
                  <a:pt x="1963013" y="1180665"/>
                  <a:pt x="1964521" y="1173943"/>
                  <a:pt x="1966135" y="1167220"/>
                </a:cubicBezTo>
                <a:cubicBezTo>
                  <a:pt x="2013709" y="1165397"/>
                  <a:pt x="1993367" y="1226812"/>
                  <a:pt x="1999503" y="1251309"/>
                </a:cubicBezTo>
                <a:cubicBezTo>
                  <a:pt x="2007791" y="1284239"/>
                  <a:pt x="2042449" y="1295405"/>
                  <a:pt x="2056225" y="1323321"/>
                </a:cubicBezTo>
                <a:cubicBezTo>
                  <a:pt x="2076353" y="1363998"/>
                  <a:pt x="2079583" y="1425412"/>
                  <a:pt x="2052135" y="1464039"/>
                </a:cubicBezTo>
                <a:cubicBezTo>
                  <a:pt x="2042879" y="1477142"/>
                  <a:pt x="2056011" y="1527504"/>
                  <a:pt x="2054181" y="1545393"/>
                </a:cubicBezTo>
                <a:cubicBezTo>
                  <a:pt x="2048691" y="1597123"/>
                  <a:pt x="1978083" y="1628343"/>
                  <a:pt x="1970549" y="1680072"/>
                </a:cubicBezTo>
                <a:cubicBezTo>
                  <a:pt x="1964735" y="1720180"/>
                  <a:pt x="1910703" y="1774872"/>
                  <a:pt x="1877335" y="1795040"/>
                </a:cubicBezTo>
                <a:cubicBezTo>
                  <a:pt x="1776589" y="1856226"/>
                  <a:pt x="1711685" y="1975410"/>
                  <a:pt x="1638063" y="2063942"/>
                </a:cubicBezTo>
                <a:cubicBezTo>
                  <a:pt x="1604587" y="2104164"/>
                  <a:pt x="1550447" y="2091972"/>
                  <a:pt x="1504165" y="2111798"/>
                </a:cubicBezTo>
                <a:cubicBezTo>
                  <a:pt x="1486943" y="2119204"/>
                  <a:pt x="1419779" y="2168997"/>
                  <a:pt x="1405785" y="2167629"/>
                </a:cubicBezTo>
                <a:cubicBezTo>
                  <a:pt x="1375647" y="2165009"/>
                  <a:pt x="1381137" y="2117951"/>
                  <a:pt x="1378339" y="2106785"/>
                </a:cubicBezTo>
                <a:cubicBezTo>
                  <a:pt x="1376293" y="2098581"/>
                  <a:pt x="1290939" y="2153159"/>
                  <a:pt x="1279099" y="2151108"/>
                </a:cubicBezTo>
                <a:cubicBezTo>
                  <a:pt x="1248423" y="2145753"/>
                  <a:pt x="1188147" y="2121255"/>
                  <a:pt x="1161883" y="2103025"/>
                </a:cubicBezTo>
                <a:cubicBezTo>
                  <a:pt x="1122705" y="2075565"/>
                  <a:pt x="1175877" y="2020758"/>
                  <a:pt x="1166297" y="1984639"/>
                </a:cubicBezTo>
                <a:cubicBezTo>
                  <a:pt x="1160161" y="1960825"/>
                  <a:pt x="1115601" y="1968573"/>
                  <a:pt x="1114631" y="1961737"/>
                </a:cubicBezTo>
                <a:cubicBezTo>
                  <a:pt x="1113341" y="1952735"/>
                  <a:pt x="1177061" y="1898613"/>
                  <a:pt x="1141433" y="1882775"/>
                </a:cubicBezTo>
                <a:cubicBezTo>
                  <a:pt x="1146385" y="1884940"/>
                  <a:pt x="1078897" y="1944873"/>
                  <a:pt x="1054141" y="1943164"/>
                </a:cubicBezTo>
                <a:cubicBezTo>
                  <a:pt x="1073085" y="1915590"/>
                  <a:pt x="1102791" y="1898043"/>
                  <a:pt x="1124857" y="1866367"/>
                </a:cubicBezTo>
                <a:cubicBezTo>
                  <a:pt x="1141971" y="1841984"/>
                  <a:pt x="1148753" y="1815663"/>
                  <a:pt x="1161561" y="1793786"/>
                </a:cubicBezTo>
                <a:cubicBezTo>
                  <a:pt x="1128195" y="1851213"/>
                  <a:pt x="1048867" y="1881294"/>
                  <a:pt x="1000431" y="1925047"/>
                </a:cubicBezTo>
                <a:cubicBezTo>
                  <a:pt x="998923" y="1903284"/>
                  <a:pt x="1008935" y="1841984"/>
                  <a:pt x="991927" y="1821816"/>
                </a:cubicBezTo>
                <a:cubicBezTo>
                  <a:pt x="979873" y="1807345"/>
                  <a:pt x="985039" y="1772023"/>
                  <a:pt x="973199" y="1766782"/>
                </a:cubicBezTo>
                <a:cubicBezTo>
                  <a:pt x="906681" y="1737271"/>
                  <a:pt x="844145" y="1722573"/>
                  <a:pt x="772243" y="1726447"/>
                </a:cubicBezTo>
                <a:cubicBezTo>
                  <a:pt x="681399" y="1731118"/>
                  <a:pt x="590341" y="1783645"/>
                  <a:pt x="501433" y="1799369"/>
                </a:cubicBezTo>
                <a:cubicBezTo>
                  <a:pt x="456873" y="1807345"/>
                  <a:pt x="452351" y="1859759"/>
                  <a:pt x="403485" y="1861582"/>
                </a:cubicBezTo>
                <a:cubicBezTo>
                  <a:pt x="361831" y="1863291"/>
                  <a:pt x="319745" y="1856682"/>
                  <a:pt x="277983" y="1858505"/>
                </a:cubicBezTo>
                <a:cubicBezTo>
                  <a:pt x="210495" y="1861354"/>
                  <a:pt x="154633" y="1923452"/>
                  <a:pt x="82625" y="1931200"/>
                </a:cubicBezTo>
                <a:cubicBezTo>
                  <a:pt x="55069" y="1934163"/>
                  <a:pt x="-7897" y="1883800"/>
                  <a:pt x="821" y="1854631"/>
                </a:cubicBezTo>
                <a:cubicBezTo>
                  <a:pt x="6095" y="1837312"/>
                  <a:pt x="36019" y="1843579"/>
                  <a:pt x="49365" y="1817486"/>
                </a:cubicBezTo>
                <a:cubicBezTo>
                  <a:pt x="77781" y="1762452"/>
                  <a:pt x="80471" y="1725991"/>
                  <a:pt x="68955" y="1668109"/>
                </a:cubicBezTo>
                <a:cubicBezTo>
                  <a:pt x="60451" y="1625950"/>
                  <a:pt x="83593" y="1589261"/>
                  <a:pt x="68955" y="1545735"/>
                </a:cubicBezTo>
                <a:cubicBezTo>
                  <a:pt x="62821" y="1527704"/>
                  <a:pt x="52809" y="1439684"/>
                  <a:pt x="44101" y="1395743"/>
                </a:cubicBezTo>
                <a:lnTo>
                  <a:pt x="39923" y="1378156"/>
                </a:lnTo>
                <a:lnTo>
                  <a:pt x="42101" y="1384593"/>
                </a:lnTo>
                <a:cubicBezTo>
                  <a:pt x="44333" y="1391458"/>
                  <a:pt x="46891" y="1398693"/>
                  <a:pt x="50119" y="1400687"/>
                </a:cubicBezTo>
                <a:cubicBezTo>
                  <a:pt x="59159" y="1406270"/>
                  <a:pt x="55393" y="1374367"/>
                  <a:pt x="55285" y="1374822"/>
                </a:cubicBezTo>
                <a:cubicBezTo>
                  <a:pt x="57761" y="1362745"/>
                  <a:pt x="75305" y="1428375"/>
                  <a:pt x="88329" y="1412765"/>
                </a:cubicBezTo>
                <a:cubicBezTo>
                  <a:pt x="124387" y="1369353"/>
                  <a:pt x="38925" y="1309989"/>
                  <a:pt x="92203" y="1254728"/>
                </a:cubicBezTo>
                <a:cubicBezTo>
                  <a:pt x="105119" y="1241311"/>
                  <a:pt x="100297" y="1194566"/>
                  <a:pt x="111201" y="1172033"/>
                </a:cubicBezTo>
                <a:lnTo>
                  <a:pt x="121549" y="1164692"/>
                </a:lnTo>
                <a:lnTo>
                  <a:pt x="123945" y="1177181"/>
                </a:lnTo>
                <a:cubicBezTo>
                  <a:pt x="125429" y="1181250"/>
                  <a:pt x="127589" y="1183941"/>
                  <a:pt x="130737" y="1183172"/>
                </a:cubicBezTo>
                <a:cubicBezTo>
                  <a:pt x="163135" y="1174968"/>
                  <a:pt x="223303" y="1111047"/>
                  <a:pt x="253011" y="1089626"/>
                </a:cubicBezTo>
                <a:cubicBezTo>
                  <a:pt x="281319" y="1069344"/>
                  <a:pt x="312641" y="1085524"/>
                  <a:pt x="345793" y="1069230"/>
                </a:cubicBezTo>
                <a:cubicBezTo>
                  <a:pt x="356987" y="1063761"/>
                  <a:pt x="398857" y="1039719"/>
                  <a:pt x="411235" y="1040631"/>
                </a:cubicBezTo>
                <a:cubicBezTo>
                  <a:pt x="502941" y="1047126"/>
                  <a:pt x="505415" y="1005423"/>
                  <a:pt x="554821" y="959277"/>
                </a:cubicBezTo>
                <a:cubicBezTo>
                  <a:pt x="560633" y="953807"/>
                  <a:pt x="632211" y="824711"/>
                  <a:pt x="636623" y="833485"/>
                </a:cubicBezTo>
                <a:cubicBezTo>
                  <a:pt x="644265" y="853083"/>
                  <a:pt x="651693" y="872453"/>
                  <a:pt x="660411" y="891595"/>
                </a:cubicBezTo>
                <a:cubicBezTo>
                  <a:pt x="663101" y="880657"/>
                  <a:pt x="665685" y="869604"/>
                  <a:pt x="668269" y="858552"/>
                </a:cubicBezTo>
                <a:cubicBezTo>
                  <a:pt x="682691" y="888063"/>
                  <a:pt x="639099" y="806367"/>
                  <a:pt x="692163" y="821407"/>
                </a:cubicBezTo>
                <a:cubicBezTo>
                  <a:pt x="727683" y="831434"/>
                  <a:pt x="707233" y="780160"/>
                  <a:pt x="737047" y="764208"/>
                </a:cubicBezTo>
                <a:cubicBezTo>
                  <a:pt x="775151" y="743813"/>
                  <a:pt x="918305" y="596372"/>
                  <a:pt x="922073" y="743926"/>
                </a:cubicBezTo>
                <a:cubicBezTo>
                  <a:pt x="922073" y="728658"/>
                  <a:pt x="1008719" y="747231"/>
                  <a:pt x="1002583" y="729000"/>
                </a:cubicBezTo>
                <a:cubicBezTo>
                  <a:pt x="988053" y="685360"/>
                  <a:pt x="1040255" y="620869"/>
                  <a:pt x="1081481" y="593523"/>
                </a:cubicBezTo>
                <a:cubicBezTo>
                  <a:pt x="1124319" y="565266"/>
                  <a:pt x="1214949" y="596486"/>
                  <a:pt x="1139065" y="535071"/>
                </a:cubicBezTo>
                <a:cubicBezTo>
                  <a:pt x="1128625" y="526639"/>
                  <a:pt x="1163391" y="514562"/>
                  <a:pt x="1177169" y="528462"/>
                </a:cubicBezTo>
                <a:cubicBezTo>
                  <a:pt x="1193205" y="544300"/>
                  <a:pt x="1211827" y="556378"/>
                  <a:pt x="1233139" y="564696"/>
                </a:cubicBezTo>
                <a:cubicBezTo>
                  <a:pt x="1238627" y="567317"/>
                  <a:pt x="1299549" y="589763"/>
                  <a:pt x="1304393" y="588738"/>
                </a:cubicBezTo>
                <a:cubicBezTo>
                  <a:pt x="1335823" y="581559"/>
                  <a:pt x="1360363" y="549884"/>
                  <a:pt x="1387811" y="585889"/>
                </a:cubicBezTo>
                <a:cubicBezTo>
                  <a:pt x="1403741" y="606968"/>
                  <a:pt x="1332485" y="644569"/>
                  <a:pt x="1332485" y="671915"/>
                </a:cubicBezTo>
                <a:cubicBezTo>
                  <a:pt x="1332485" y="727633"/>
                  <a:pt x="1281897" y="724784"/>
                  <a:pt x="1330117" y="779818"/>
                </a:cubicBezTo>
                <a:cubicBezTo>
                  <a:pt x="1344971" y="796795"/>
                  <a:pt x="1407831" y="836903"/>
                  <a:pt x="1428497" y="847158"/>
                </a:cubicBezTo>
                <a:cubicBezTo>
                  <a:pt x="1470151" y="867895"/>
                  <a:pt x="1490387" y="926119"/>
                  <a:pt x="1547327" y="898546"/>
                </a:cubicBezTo>
                <a:cubicBezTo>
                  <a:pt x="1608139" y="869149"/>
                  <a:pt x="1612875" y="740850"/>
                  <a:pt x="1618257" y="685132"/>
                </a:cubicBezTo>
                <a:cubicBezTo>
                  <a:pt x="1620841" y="658014"/>
                  <a:pt x="1634295" y="595574"/>
                  <a:pt x="1648719" y="574495"/>
                </a:cubicBezTo>
                <a:cubicBezTo>
                  <a:pt x="1673811" y="537962"/>
                  <a:pt x="1686121" y="504234"/>
                  <a:pt x="1696163" y="510196"/>
                </a:cubicBezTo>
                <a:close/>
                <a:moveTo>
                  <a:pt x="2086687" y="218996"/>
                </a:moveTo>
                <a:cubicBezTo>
                  <a:pt x="2077969" y="215578"/>
                  <a:pt x="2113919" y="229593"/>
                  <a:pt x="2086687" y="218996"/>
                </a:cubicBezTo>
                <a:close/>
                <a:moveTo>
                  <a:pt x="2139751" y="21763"/>
                </a:moveTo>
                <a:cubicBezTo>
                  <a:pt x="2173333" y="37031"/>
                  <a:pt x="2317027" y="108473"/>
                  <a:pt x="2258365" y="160430"/>
                </a:cubicBezTo>
                <a:cubicBezTo>
                  <a:pt x="2250939" y="152796"/>
                  <a:pt x="2247601" y="143111"/>
                  <a:pt x="2248463" y="131375"/>
                </a:cubicBezTo>
                <a:cubicBezTo>
                  <a:pt x="2250293" y="191878"/>
                  <a:pt x="2132755" y="236885"/>
                  <a:pt x="2086687" y="218996"/>
                </a:cubicBezTo>
                <a:cubicBezTo>
                  <a:pt x="2077969" y="215578"/>
                  <a:pt x="2027165" y="197917"/>
                  <a:pt x="2030717" y="187890"/>
                </a:cubicBezTo>
                <a:cubicBezTo>
                  <a:pt x="2098635" y="181737"/>
                  <a:pt x="2134153" y="180484"/>
                  <a:pt x="2193139" y="154733"/>
                </a:cubicBezTo>
                <a:cubicBezTo>
                  <a:pt x="2203255" y="150290"/>
                  <a:pt x="2207883" y="66998"/>
                  <a:pt x="2244803" y="120437"/>
                </a:cubicBezTo>
                <a:cubicBezTo>
                  <a:pt x="2225213" y="68479"/>
                  <a:pt x="2159555" y="68821"/>
                  <a:pt x="2139751" y="21763"/>
                </a:cubicBezTo>
                <a:close/>
                <a:moveTo>
                  <a:pt x="1642907" y="0"/>
                </a:moveTo>
                <a:cubicBezTo>
                  <a:pt x="1674981" y="3874"/>
                  <a:pt x="1843215" y="58566"/>
                  <a:pt x="1849781" y="88305"/>
                </a:cubicBezTo>
                <a:cubicBezTo>
                  <a:pt x="1877013" y="80785"/>
                  <a:pt x="1924803" y="143795"/>
                  <a:pt x="1910811" y="168748"/>
                </a:cubicBezTo>
                <a:cubicBezTo>
                  <a:pt x="1955049" y="164304"/>
                  <a:pt x="2023075" y="215692"/>
                  <a:pt x="2011343" y="262750"/>
                </a:cubicBezTo>
                <a:cubicBezTo>
                  <a:pt x="1995735" y="265029"/>
                  <a:pt x="1979697" y="262408"/>
                  <a:pt x="1964413" y="265029"/>
                </a:cubicBezTo>
                <a:cubicBezTo>
                  <a:pt x="1970333" y="281664"/>
                  <a:pt x="2030823" y="375325"/>
                  <a:pt x="2037283" y="376920"/>
                </a:cubicBezTo>
                <a:cubicBezTo>
                  <a:pt x="2057087" y="374641"/>
                  <a:pt x="2076461" y="384440"/>
                  <a:pt x="2066129" y="408937"/>
                </a:cubicBezTo>
                <a:cubicBezTo>
                  <a:pt x="2096051" y="409393"/>
                  <a:pt x="2172579" y="499065"/>
                  <a:pt x="2109291" y="499065"/>
                </a:cubicBezTo>
                <a:cubicBezTo>
                  <a:pt x="2051921" y="499065"/>
                  <a:pt x="1951819" y="449615"/>
                  <a:pt x="1924481" y="407000"/>
                </a:cubicBezTo>
                <a:cubicBezTo>
                  <a:pt x="1873139" y="342737"/>
                  <a:pt x="1841171" y="295793"/>
                  <a:pt x="1756785" y="354701"/>
                </a:cubicBezTo>
                <a:cubicBezTo>
                  <a:pt x="1791981" y="425231"/>
                  <a:pt x="1657975" y="421813"/>
                  <a:pt x="1620087" y="398227"/>
                </a:cubicBezTo>
                <a:cubicBezTo>
                  <a:pt x="1629021" y="361310"/>
                  <a:pt x="1646673" y="280069"/>
                  <a:pt x="1615459" y="253179"/>
                </a:cubicBezTo>
                <a:cubicBezTo>
                  <a:pt x="1657867" y="191536"/>
                  <a:pt x="1638277" y="73607"/>
                  <a:pt x="164290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1" name="Shape 10317">
            <a:extLst>
              <a:ext uri="{FF2B5EF4-FFF2-40B4-BE49-F238E27FC236}">
                <a16:creationId xmlns:a16="http://schemas.microsoft.com/office/drawing/2014/main" id="{F4D9A481-5F28-B348-A560-18323347B4DA}"/>
              </a:ext>
            </a:extLst>
          </p:cNvPr>
          <p:cNvSpPr/>
          <p:nvPr/>
        </p:nvSpPr>
        <p:spPr>
          <a:xfrm>
            <a:off x="3984299" y="962754"/>
            <a:ext cx="1205923" cy="1083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364" extrusionOk="0">
                <a:moveTo>
                  <a:pt x="3010" y="6585"/>
                </a:moveTo>
                <a:cubicBezTo>
                  <a:pt x="2435" y="7097"/>
                  <a:pt x="992" y="7348"/>
                  <a:pt x="363" y="6890"/>
                </a:cubicBezTo>
                <a:cubicBezTo>
                  <a:pt x="444" y="6750"/>
                  <a:pt x="713" y="6786"/>
                  <a:pt x="499" y="6579"/>
                </a:cubicBezTo>
                <a:cubicBezTo>
                  <a:pt x="464" y="6545"/>
                  <a:pt x="118" y="6445"/>
                  <a:pt x="106" y="6460"/>
                </a:cubicBezTo>
                <a:cubicBezTo>
                  <a:pt x="240" y="6289"/>
                  <a:pt x="512" y="6444"/>
                  <a:pt x="654" y="6279"/>
                </a:cubicBezTo>
                <a:cubicBezTo>
                  <a:pt x="796" y="6113"/>
                  <a:pt x="-14" y="6151"/>
                  <a:pt x="0" y="6157"/>
                </a:cubicBezTo>
                <a:cubicBezTo>
                  <a:pt x="226" y="5657"/>
                  <a:pt x="953" y="5687"/>
                  <a:pt x="954" y="6266"/>
                </a:cubicBezTo>
                <a:cubicBezTo>
                  <a:pt x="1102" y="6190"/>
                  <a:pt x="1215" y="6074"/>
                  <a:pt x="1294" y="5918"/>
                </a:cubicBezTo>
                <a:cubicBezTo>
                  <a:pt x="1537" y="5893"/>
                  <a:pt x="2370" y="6107"/>
                  <a:pt x="2491" y="5816"/>
                </a:cubicBezTo>
                <a:cubicBezTo>
                  <a:pt x="2514" y="5759"/>
                  <a:pt x="3682" y="5987"/>
                  <a:pt x="3010" y="6585"/>
                </a:cubicBezTo>
                <a:cubicBezTo>
                  <a:pt x="2843" y="6734"/>
                  <a:pt x="3142" y="6468"/>
                  <a:pt x="3010" y="6585"/>
                </a:cubicBezTo>
                <a:close/>
                <a:moveTo>
                  <a:pt x="11005" y="300"/>
                </a:moveTo>
                <a:cubicBezTo>
                  <a:pt x="11317" y="195"/>
                  <a:pt x="11825" y="280"/>
                  <a:pt x="12088" y="495"/>
                </a:cubicBezTo>
                <a:cubicBezTo>
                  <a:pt x="12051" y="428"/>
                  <a:pt x="12017" y="355"/>
                  <a:pt x="12030" y="274"/>
                </a:cubicBezTo>
                <a:cubicBezTo>
                  <a:pt x="12514" y="182"/>
                  <a:pt x="14125" y="719"/>
                  <a:pt x="14503" y="1064"/>
                </a:cubicBezTo>
                <a:cubicBezTo>
                  <a:pt x="14355" y="1090"/>
                  <a:pt x="13593" y="1487"/>
                  <a:pt x="13494" y="1113"/>
                </a:cubicBezTo>
                <a:cubicBezTo>
                  <a:pt x="13514" y="1074"/>
                  <a:pt x="13535" y="1036"/>
                  <a:pt x="13555" y="997"/>
                </a:cubicBezTo>
                <a:cubicBezTo>
                  <a:pt x="13092" y="666"/>
                  <a:pt x="12573" y="887"/>
                  <a:pt x="12439" y="1482"/>
                </a:cubicBezTo>
                <a:cubicBezTo>
                  <a:pt x="12305" y="1656"/>
                  <a:pt x="11018" y="988"/>
                  <a:pt x="11664" y="897"/>
                </a:cubicBezTo>
                <a:cubicBezTo>
                  <a:pt x="11583" y="891"/>
                  <a:pt x="10294" y="541"/>
                  <a:pt x="11005" y="300"/>
                </a:cubicBezTo>
                <a:cubicBezTo>
                  <a:pt x="11317" y="195"/>
                  <a:pt x="10790" y="373"/>
                  <a:pt x="11005" y="300"/>
                </a:cubicBezTo>
                <a:close/>
                <a:moveTo>
                  <a:pt x="13416" y="415"/>
                </a:moveTo>
                <a:cubicBezTo>
                  <a:pt x="13177" y="380"/>
                  <a:pt x="12943" y="324"/>
                  <a:pt x="12720" y="200"/>
                </a:cubicBezTo>
                <a:cubicBezTo>
                  <a:pt x="13106" y="-111"/>
                  <a:pt x="14518" y="-25"/>
                  <a:pt x="14908" y="222"/>
                </a:cubicBezTo>
                <a:cubicBezTo>
                  <a:pt x="14603" y="635"/>
                  <a:pt x="13826" y="474"/>
                  <a:pt x="13416" y="415"/>
                </a:cubicBezTo>
                <a:cubicBezTo>
                  <a:pt x="13177" y="380"/>
                  <a:pt x="13560" y="435"/>
                  <a:pt x="13416" y="415"/>
                </a:cubicBezTo>
                <a:close/>
                <a:moveTo>
                  <a:pt x="17057" y="21008"/>
                </a:moveTo>
                <a:cubicBezTo>
                  <a:pt x="17044" y="21058"/>
                  <a:pt x="17025" y="21102"/>
                  <a:pt x="16998" y="21143"/>
                </a:cubicBezTo>
                <a:cubicBezTo>
                  <a:pt x="16638" y="21123"/>
                  <a:pt x="16355" y="21046"/>
                  <a:pt x="15994" y="21031"/>
                </a:cubicBezTo>
                <a:cubicBezTo>
                  <a:pt x="15992" y="20975"/>
                  <a:pt x="15985" y="20922"/>
                  <a:pt x="15986" y="20864"/>
                </a:cubicBezTo>
                <a:cubicBezTo>
                  <a:pt x="16167" y="20818"/>
                  <a:pt x="16655" y="20912"/>
                  <a:pt x="16834" y="20976"/>
                </a:cubicBezTo>
                <a:cubicBezTo>
                  <a:pt x="16831" y="20995"/>
                  <a:pt x="16840" y="21021"/>
                  <a:pt x="16837" y="21040"/>
                </a:cubicBezTo>
                <a:cubicBezTo>
                  <a:pt x="16925" y="21067"/>
                  <a:pt x="16976" y="21002"/>
                  <a:pt x="17057" y="21008"/>
                </a:cubicBezTo>
                <a:cubicBezTo>
                  <a:pt x="17069" y="21052"/>
                  <a:pt x="16976" y="21002"/>
                  <a:pt x="17057" y="21008"/>
                </a:cubicBezTo>
                <a:close/>
                <a:moveTo>
                  <a:pt x="15035" y="9329"/>
                </a:moveTo>
                <a:cubicBezTo>
                  <a:pt x="15040" y="9332"/>
                  <a:pt x="15043" y="9336"/>
                  <a:pt x="15046" y="9340"/>
                </a:cubicBezTo>
                <a:cubicBezTo>
                  <a:pt x="15083" y="9411"/>
                  <a:pt x="14747" y="9586"/>
                  <a:pt x="14719" y="9588"/>
                </a:cubicBezTo>
                <a:cubicBezTo>
                  <a:pt x="14509" y="9606"/>
                  <a:pt x="14814" y="9185"/>
                  <a:pt x="15035" y="9329"/>
                </a:cubicBezTo>
                <a:cubicBezTo>
                  <a:pt x="15040" y="9332"/>
                  <a:pt x="15025" y="9323"/>
                  <a:pt x="15035" y="9329"/>
                </a:cubicBezTo>
                <a:close/>
                <a:moveTo>
                  <a:pt x="10464" y="17106"/>
                </a:moveTo>
                <a:lnTo>
                  <a:pt x="10453" y="17083"/>
                </a:lnTo>
                <a:cubicBezTo>
                  <a:pt x="10426" y="17405"/>
                  <a:pt x="10539" y="17595"/>
                  <a:pt x="10345" y="17882"/>
                </a:cubicBezTo>
                <a:cubicBezTo>
                  <a:pt x="9796" y="17382"/>
                  <a:pt x="10473" y="17289"/>
                  <a:pt x="10464" y="17106"/>
                </a:cubicBezTo>
                <a:cubicBezTo>
                  <a:pt x="10464" y="17106"/>
                  <a:pt x="10457" y="16967"/>
                  <a:pt x="10464" y="17106"/>
                </a:cubicBezTo>
                <a:close/>
                <a:moveTo>
                  <a:pt x="10564" y="18237"/>
                </a:moveTo>
                <a:cubicBezTo>
                  <a:pt x="10602" y="18346"/>
                  <a:pt x="10551" y="18790"/>
                  <a:pt x="10530" y="18920"/>
                </a:cubicBezTo>
                <a:cubicBezTo>
                  <a:pt x="10485" y="19203"/>
                  <a:pt x="10300" y="18856"/>
                  <a:pt x="10290" y="19078"/>
                </a:cubicBezTo>
                <a:cubicBezTo>
                  <a:pt x="10271" y="19507"/>
                  <a:pt x="9961" y="18146"/>
                  <a:pt x="9970" y="18150"/>
                </a:cubicBezTo>
                <a:cubicBezTo>
                  <a:pt x="10234" y="18257"/>
                  <a:pt x="10411" y="17796"/>
                  <a:pt x="10564" y="18237"/>
                </a:cubicBezTo>
                <a:cubicBezTo>
                  <a:pt x="10578" y="18276"/>
                  <a:pt x="10539" y="18164"/>
                  <a:pt x="10564" y="18237"/>
                </a:cubicBezTo>
                <a:close/>
                <a:moveTo>
                  <a:pt x="5029" y="10651"/>
                </a:moveTo>
                <a:cubicBezTo>
                  <a:pt x="5077" y="10532"/>
                  <a:pt x="5345" y="10601"/>
                  <a:pt x="5317" y="10393"/>
                </a:cubicBezTo>
                <a:cubicBezTo>
                  <a:pt x="5309" y="10405"/>
                  <a:pt x="5301" y="10411"/>
                  <a:pt x="5295" y="10424"/>
                </a:cubicBezTo>
                <a:cubicBezTo>
                  <a:pt x="5232" y="10439"/>
                  <a:pt x="5176" y="10423"/>
                  <a:pt x="5111" y="10424"/>
                </a:cubicBezTo>
                <a:cubicBezTo>
                  <a:pt x="5102" y="10395"/>
                  <a:pt x="5323" y="9733"/>
                  <a:pt x="5376" y="9698"/>
                </a:cubicBezTo>
                <a:cubicBezTo>
                  <a:pt x="5467" y="9638"/>
                  <a:pt x="5548" y="9315"/>
                  <a:pt x="5670" y="9337"/>
                </a:cubicBezTo>
                <a:cubicBezTo>
                  <a:pt x="5754" y="9352"/>
                  <a:pt x="6274" y="9294"/>
                  <a:pt x="6258" y="9415"/>
                </a:cubicBezTo>
                <a:cubicBezTo>
                  <a:pt x="6253" y="9452"/>
                  <a:pt x="5825" y="9767"/>
                  <a:pt x="5928" y="9811"/>
                </a:cubicBezTo>
                <a:cubicBezTo>
                  <a:pt x="5995" y="9839"/>
                  <a:pt x="6642" y="9635"/>
                  <a:pt x="6636" y="9850"/>
                </a:cubicBezTo>
                <a:cubicBezTo>
                  <a:pt x="6630" y="10107"/>
                  <a:pt x="6142" y="10320"/>
                  <a:pt x="6302" y="10517"/>
                </a:cubicBezTo>
                <a:cubicBezTo>
                  <a:pt x="6401" y="10638"/>
                  <a:pt x="6622" y="10658"/>
                  <a:pt x="6653" y="10846"/>
                </a:cubicBezTo>
                <a:cubicBezTo>
                  <a:pt x="6671" y="10958"/>
                  <a:pt x="6675" y="11181"/>
                  <a:pt x="6785" y="11246"/>
                </a:cubicBezTo>
                <a:cubicBezTo>
                  <a:pt x="7128" y="11447"/>
                  <a:pt x="7055" y="11926"/>
                  <a:pt x="7226" y="12079"/>
                </a:cubicBezTo>
                <a:cubicBezTo>
                  <a:pt x="7345" y="12186"/>
                  <a:pt x="7646" y="11861"/>
                  <a:pt x="7721" y="12232"/>
                </a:cubicBezTo>
                <a:cubicBezTo>
                  <a:pt x="7759" y="12416"/>
                  <a:pt x="7449" y="12755"/>
                  <a:pt x="7292" y="12788"/>
                </a:cubicBezTo>
                <a:cubicBezTo>
                  <a:pt x="7264" y="12782"/>
                  <a:pt x="7615" y="12821"/>
                  <a:pt x="7617" y="12880"/>
                </a:cubicBezTo>
                <a:cubicBezTo>
                  <a:pt x="7622" y="13056"/>
                  <a:pt x="6316" y="13296"/>
                  <a:pt x="6190" y="13215"/>
                </a:cubicBezTo>
                <a:cubicBezTo>
                  <a:pt x="5876" y="13016"/>
                  <a:pt x="5422" y="13624"/>
                  <a:pt x="4985" y="13472"/>
                </a:cubicBezTo>
                <a:cubicBezTo>
                  <a:pt x="5239" y="13140"/>
                  <a:pt x="5940" y="13044"/>
                  <a:pt x="6110" y="12742"/>
                </a:cubicBezTo>
                <a:cubicBezTo>
                  <a:pt x="5925" y="12832"/>
                  <a:pt x="5802" y="12692"/>
                  <a:pt x="5782" y="12693"/>
                </a:cubicBezTo>
                <a:cubicBezTo>
                  <a:pt x="5654" y="12701"/>
                  <a:pt x="5527" y="12674"/>
                  <a:pt x="5405" y="12714"/>
                </a:cubicBezTo>
                <a:cubicBezTo>
                  <a:pt x="5071" y="12824"/>
                  <a:pt x="5664" y="12288"/>
                  <a:pt x="5650" y="12311"/>
                </a:cubicBezTo>
                <a:cubicBezTo>
                  <a:pt x="5754" y="12141"/>
                  <a:pt x="5455" y="11802"/>
                  <a:pt x="5686" y="11851"/>
                </a:cubicBezTo>
                <a:cubicBezTo>
                  <a:pt x="5913" y="11898"/>
                  <a:pt x="6249" y="11772"/>
                  <a:pt x="6176" y="11451"/>
                </a:cubicBezTo>
                <a:cubicBezTo>
                  <a:pt x="5978" y="11400"/>
                  <a:pt x="5859" y="11364"/>
                  <a:pt x="6069" y="11081"/>
                </a:cubicBezTo>
                <a:cubicBezTo>
                  <a:pt x="5935" y="11261"/>
                  <a:pt x="5499" y="11034"/>
                  <a:pt x="5491" y="11228"/>
                </a:cubicBezTo>
                <a:cubicBezTo>
                  <a:pt x="5230" y="11183"/>
                  <a:pt x="5585" y="10919"/>
                  <a:pt x="5602" y="10890"/>
                </a:cubicBezTo>
                <a:cubicBezTo>
                  <a:pt x="5707" y="10710"/>
                  <a:pt x="5363" y="10523"/>
                  <a:pt x="5390" y="10718"/>
                </a:cubicBezTo>
                <a:cubicBezTo>
                  <a:pt x="5581" y="10787"/>
                  <a:pt x="5302" y="10864"/>
                  <a:pt x="5290" y="10905"/>
                </a:cubicBezTo>
                <a:cubicBezTo>
                  <a:pt x="5166" y="10939"/>
                  <a:pt x="5297" y="10688"/>
                  <a:pt x="5272" y="10646"/>
                </a:cubicBezTo>
                <a:cubicBezTo>
                  <a:pt x="5255" y="10619"/>
                  <a:pt x="4940" y="10871"/>
                  <a:pt x="5029" y="10651"/>
                </a:cubicBezTo>
                <a:cubicBezTo>
                  <a:pt x="5047" y="10606"/>
                  <a:pt x="5016" y="10683"/>
                  <a:pt x="5029" y="10651"/>
                </a:cubicBezTo>
                <a:close/>
                <a:moveTo>
                  <a:pt x="19919" y="20951"/>
                </a:moveTo>
                <a:cubicBezTo>
                  <a:pt x="19993" y="20920"/>
                  <a:pt x="20069" y="20888"/>
                  <a:pt x="20137" y="20844"/>
                </a:cubicBezTo>
                <a:cubicBezTo>
                  <a:pt x="20138" y="20843"/>
                  <a:pt x="19724" y="21347"/>
                  <a:pt x="19988" y="21347"/>
                </a:cubicBezTo>
                <a:cubicBezTo>
                  <a:pt x="19707" y="21325"/>
                  <a:pt x="19367" y="21489"/>
                  <a:pt x="19252" y="21103"/>
                </a:cubicBezTo>
                <a:cubicBezTo>
                  <a:pt x="19317" y="21150"/>
                  <a:pt x="19414" y="21101"/>
                  <a:pt x="19487" y="21094"/>
                </a:cubicBezTo>
                <a:cubicBezTo>
                  <a:pt x="19505" y="21064"/>
                  <a:pt x="19515" y="21012"/>
                  <a:pt x="19515" y="20976"/>
                </a:cubicBezTo>
                <a:cubicBezTo>
                  <a:pt x="19659" y="20996"/>
                  <a:pt x="19780" y="21008"/>
                  <a:pt x="19919" y="20951"/>
                </a:cubicBezTo>
                <a:cubicBezTo>
                  <a:pt x="19993" y="20920"/>
                  <a:pt x="19780" y="21008"/>
                  <a:pt x="19919" y="20951"/>
                </a:cubicBezTo>
                <a:close/>
                <a:moveTo>
                  <a:pt x="3448" y="12512"/>
                </a:moveTo>
                <a:lnTo>
                  <a:pt x="3439" y="12467"/>
                </a:lnTo>
                <a:cubicBezTo>
                  <a:pt x="3441" y="12484"/>
                  <a:pt x="3910" y="11973"/>
                  <a:pt x="3927" y="11961"/>
                </a:cubicBezTo>
                <a:cubicBezTo>
                  <a:pt x="3801" y="11949"/>
                  <a:pt x="3649" y="11911"/>
                  <a:pt x="3652" y="11769"/>
                </a:cubicBezTo>
                <a:lnTo>
                  <a:pt x="3653" y="11732"/>
                </a:lnTo>
                <a:cubicBezTo>
                  <a:pt x="3638" y="11187"/>
                  <a:pt x="4036" y="11537"/>
                  <a:pt x="4296" y="11292"/>
                </a:cubicBezTo>
                <a:cubicBezTo>
                  <a:pt x="4019" y="11229"/>
                  <a:pt x="4821" y="10776"/>
                  <a:pt x="5082" y="10841"/>
                </a:cubicBezTo>
                <a:cubicBezTo>
                  <a:pt x="5103" y="10873"/>
                  <a:pt x="5214" y="11022"/>
                  <a:pt x="5230" y="11072"/>
                </a:cubicBezTo>
                <a:cubicBezTo>
                  <a:pt x="5337" y="11212"/>
                  <a:pt x="5329" y="11337"/>
                  <a:pt x="5207" y="11445"/>
                </a:cubicBezTo>
                <a:cubicBezTo>
                  <a:pt x="4948" y="11696"/>
                  <a:pt x="5225" y="11803"/>
                  <a:pt x="5096" y="12165"/>
                </a:cubicBezTo>
                <a:cubicBezTo>
                  <a:pt x="4944" y="12594"/>
                  <a:pt x="3961" y="12830"/>
                  <a:pt x="3623" y="12797"/>
                </a:cubicBezTo>
                <a:lnTo>
                  <a:pt x="3629" y="12759"/>
                </a:lnTo>
                <a:cubicBezTo>
                  <a:pt x="3593" y="12765"/>
                  <a:pt x="3565" y="12764"/>
                  <a:pt x="3528" y="12766"/>
                </a:cubicBezTo>
                <a:cubicBezTo>
                  <a:pt x="3509" y="12734"/>
                  <a:pt x="3505" y="12702"/>
                  <a:pt x="3523" y="12678"/>
                </a:cubicBezTo>
                <a:cubicBezTo>
                  <a:pt x="3435" y="12635"/>
                  <a:pt x="3431" y="12581"/>
                  <a:pt x="3510" y="12516"/>
                </a:cubicBezTo>
                <a:cubicBezTo>
                  <a:pt x="3502" y="12515"/>
                  <a:pt x="3448" y="12512"/>
                  <a:pt x="3448" y="12512"/>
                </a:cubicBezTo>
                <a:cubicBezTo>
                  <a:pt x="3448" y="12512"/>
                  <a:pt x="3448" y="12512"/>
                  <a:pt x="3448" y="12512"/>
                </a:cubicBezTo>
                <a:close/>
                <a:moveTo>
                  <a:pt x="11104" y="9151"/>
                </a:moveTo>
                <a:cubicBezTo>
                  <a:pt x="11102" y="9148"/>
                  <a:pt x="11098" y="9146"/>
                  <a:pt x="11094" y="9143"/>
                </a:cubicBezTo>
                <a:cubicBezTo>
                  <a:pt x="11097" y="9141"/>
                  <a:pt x="11101" y="9138"/>
                  <a:pt x="11105" y="9135"/>
                </a:cubicBezTo>
                <a:cubicBezTo>
                  <a:pt x="11105" y="9140"/>
                  <a:pt x="11105" y="9147"/>
                  <a:pt x="11104" y="9151"/>
                </a:cubicBezTo>
                <a:cubicBezTo>
                  <a:pt x="11102" y="9148"/>
                  <a:pt x="11105" y="9147"/>
                  <a:pt x="11104" y="9151"/>
                </a:cubicBezTo>
                <a:close/>
                <a:moveTo>
                  <a:pt x="21399" y="14198"/>
                </a:moveTo>
                <a:cubicBezTo>
                  <a:pt x="21409" y="14173"/>
                  <a:pt x="21499" y="14149"/>
                  <a:pt x="21520" y="14142"/>
                </a:cubicBezTo>
                <a:lnTo>
                  <a:pt x="21423" y="14087"/>
                </a:lnTo>
                <a:cubicBezTo>
                  <a:pt x="21320" y="14027"/>
                  <a:pt x="21586" y="13723"/>
                  <a:pt x="21296" y="13692"/>
                </a:cubicBezTo>
                <a:cubicBezTo>
                  <a:pt x="21112" y="13672"/>
                  <a:pt x="20805" y="13386"/>
                  <a:pt x="20627" y="13557"/>
                </a:cubicBezTo>
                <a:cubicBezTo>
                  <a:pt x="20375" y="13291"/>
                  <a:pt x="20136" y="13280"/>
                  <a:pt x="19764" y="13317"/>
                </a:cubicBezTo>
                <a:cubicBezTo>
                  <a:pt x="19859" y="13317"/>
                  <a:pt x="19308" y="12896"/>
                  <a:pt x="19323" y="12913"/>
                </a:cubicBezTo>
                <a:cubicBezTo>
                  <a:pt x="19229" y="12913"/>
                  <a:pt x="19162" y="12594"/>
                  <a:pt x="19105" y="12495"/>
                </a:cubicBezTo>
                <a:cubicBezTo>
                  <a:pt x="18878" y="12097"/>
                  <a:pt x="18551" y="12640"/>
                  <a:pt x="18342" y="12454"/>
                </a:cubicBezTo>
                <a:cubicBezTo>
                  <a:pt x="18213" y="12393"/>
                  <a:pt x="18189" y="12168"/>
                  <a:pt x="18086" y="12043"/>
                </a:cubicBezTo>
                <a:cubicBezTo>
                  <a:pt x="18386" y="11994"/>
                  <a:pt x="18733" y="11639"/>
                  <a:pt x="18199" y="11620"/>
                </a:cubicBezTo>
                <a:cubicBezTo>
                  <a:pt x="18172" y="11530"/>
                  <a:pt x="17896" y="11200"/>
                  <a:pt x="17799" y="11143"/>
                </a:cubicBezTo>
                <a:cubicBezTo>
                  <a:pt x="17967" y="10775"/>
                  <a:pt x="17329" y="10571"/>
                  <a:pt x="17149" y="10533"/>
                </a:cubicBezTo>
                <a:cubicBezTo>
                  <a:pt x="16689" y="10533"/>
                  <a:pt x="16796" y="10101"/>
                  <a:pt x="16546" y="9833"/>
                </a:cubicBezTo>
                <a:cubicBezTo>
                  <a:pt x="16590" y="9843"/>
                  <a:pt x="16633" y="9860"/>
                  <a:pt x="16674" y="9878"/>
                </a:cubicBezTo>
                <a:lnTo>
                  <a:pt x="16626" y="9776"/>
                </a:lnTo>
                <a:cubicBezTo>
                  <a:pt x="16769" y="9537"/>
                  <a:pt x="16634" y="9167"/>
                  <a:pt x="16725" y="8824"/>
                </a:cubicBezTo>
                <a:cubicBezTo>
                  <a:pt x="16306" y="8876"/>
                  <a:pt x="15803" y="8638"/>
                  <a:pt x="15397" y="8843"/>
                </a:cubicBezTo>
                <a:cubicBezTo>
                  <a:pt x="14990" y="9046"/>
                  <a:pt x="15218" y="9655"/>
                  <a:pt x="15490" y="9475"/>
                </a:cubicBezTo>
                <a:cubicBezTo>
                  <a:pt x="15446" y="9559"/>
                  <a:pt x="15400" y="9612"/>
                  <a:pt x="15302" y="9624"/>
                </a:cubicBezTo>
                <a:cubicBezTo>
                  <a:pt x="15527" y="10138"/>
                  <a:pt x="15043" y="10023"/>
                  <a:pt x="14840" y="9709"/>
                </a:cubicBezTo>
                <a:lnTo>
                  <a:pt x="14842" y="9700"/>
                </a:lnTo>
                <a:cubicBezTo>
                  <a:pt x="14833" y="9734"/>
                  <a:pt x="14822" y="9767"/>
                  <a:pt x="14810" y="9799"/>
                </a:cubicBezTo>
                <a:cubicBezTo>
                  <a:pt x="14723" y="9791"/>
                  <a:pt x="14635" y="9776"/>
                  <a:pt x="14548" y="9751"/>
                </a:cubicBezTo>
                <a:cubicBezTo>
                  <a:pt x="14418" y="9770"/>
                  <a:pt x="14357" y="9921"/>
                  <a:pt x="14366" y="10048"/>
                </a:cubicBezTo>
                <a:lnTo>
                  <a:pt x="14272" y="10101"/>
                </a:lnTo>
                <a:cubicBezTo>
                  <a:pt x="14229" y="10390"/>
                  <a:pt x="14291" y="10708"/>
                  <a:pt x="14374" y="10979"/>
                </a:cubicBezTo>
                <a:cubicBezTo>
                  <a:pt x="14374" y="10980"/>
                  <a:pt x="14706" y="11039"/>
                  <a:pt x="14271" y="10982"/>
                </a:cubicBezTo>
                <a:cubicBezTo>
                  <a:pt x="14155" y="10964"/>
                  <a:pt x="14030" y="11072"/>
                  <a:pt x="14169" y="11177"/>
                </a:cubicBezTo>
                <a:cubicBezTo>
                  <a:pt x="14151" y="11181"/>
                  <a:pt x="14133" y="11186"/>
                  <a:pt x="14115" y="11190"/>
                </a:cubicBezTo>
                <a:cubicBezTo>
                  <a:pt x="14118" y="11235"/>
                  <a:pt x="14112" y="11279"/>
                  <a:pt x="14095" y="11321"/>
                </a:cubicBezTo>
                <a:cubicBezTo>
                  <a:pt x="14319" y="11407"/>
                  <a:pt x="14597" y="11381"/>
                  <a:pt x="14839" y="11383"/>
                </a:cubicBezTo>
                <a:lnTo>
                  <a:pt x="14792" y="11431"/>
                </a:lnTo>
                <a:cubicBezTo>
                  <a:pt x="14873" y="11397"/>
                  <a:pt x="15020" y="11368"/>
                  <a:pt x="15097" y="11423"/>
                </a:cubicBezTo>
                <a:cubicBezTo>
                  <a:pt x="14771" y="11469"/>
                  <a:pt x="14345" y="11485"/>
                  <a:pt x="14023" y="11419"/>
                </a:cubicBezTo>
                <a:cubicBezTo>
                  <a:pt x="13755" y="11424"/>
                  <a:pt x="13655" y="11208"/>
                  <a:pt x="13442" y="11208"/>
                </a:cubicBezTo>
                <a:cubicBezTo>
                  <a:pt x="13013" y="11208"/>
                  <a:pt x="12497" y="11570"/>
                  <a:pt x="12077" y="11683"/>
                </a:cubicBezTo>
                <a:cubicBezTo>
                  <a:pt x="12021" y="11598"/>
                  <a:pt x="11938" y="11539"/>
                  <a:pt x="11850" y="11498"/>
                </a:cubicBezTo>
                <a:cubicBezTo>
                  <a:pt x="11906" y="11380"/>
                  <a:pt x="11866" y="11334"/>
                  <a:pt x="11769" y="11310"/>
                </a:cubicBezTo>
                <a:lnTo>
                  <a:pt x="11748" y="11359"/>
                </a:lnTo>
                <a:cubicBezTo>
                  <a:pt x="11689" y="11359"/>
                  <a:pt x="11635" y="11383"/>
                  <a:pt x="11585" y="11434"/>
                </a:cubicBezTo>
                <a:cubicBezTo>
                  <a:pt x="11468" y="11434"/>
                  <a:pt x="11068" y="11450"/>
                  <a:pt x="10966" y="11574"/>
                </a:cubicBezTo>
                <a:cubicBezTo>
                  <a:pt x="11003" y="11493"/>
                  <a:pt x="11068" y="11431"/>
                  <a:pt x="11053" y="11329"/>
                </a:cubicBezTo>
                <a:cubicBezTo>
                  <a:pt x="11360" y="11511"/>
                  <a:pt x="11588" y="10834"/>
                  <a:pt x="11473" y="10674"/>
                </a:cubicBezTo>
                <a:cubicBezTo>
                  <a:pt x="11548" y="11455"/>
                  <a:pt x="12215" y="10595"/>
                  <a:pt x="12459" y="10590"/>
                </a:cubicBezTo>
                <a:cubicBezTo>
                  <a:pt x="12794" y="10584"/>
                  <a:pt x="12838" y="10062"/>
                  <a:pt x="12863" y="9783"/>
                </a:cubicBezTo>
                <a:cubicBezTo>
                  <a:pt x="12881" y="9580"/>
                  <a:pt x="13458" y="9031"/>
                  <a:pt x="13427" y="8990"/>
                </a:cubicBezTo>
                <a:cubicBezTo>
                  <a:pt x="13815" y="8727"/>
                  <a:pt x="12477" y="8225"/>
                  <a:pt x="13133" y="7551"/>
                </a:cubicBezTo>
                <a:cubicBezTo>
                  <a:pt x="13342" y="7340"/>
                  <a:pt x="13527" y="7230"/>
                  <a:pt x="13796" y="7110"/>
                </a:cubicBezTo>
                <a:cubicBezTo>
                  <a:pt x="13875" y="7074"/>
                  <a:pt x="14210" y="6821"/>
                  <a:pt x="14230" y="6703"/>
                </a:cubicBezTo>
                <a:cubicBezTo>
                  <a:pt x="14239" y="6653"/>
                  <a:pt x="14134" y="6487"/>
                  <a:pt x="14081" y="6528"/>
                </a:cubicBezTo>
                <a:cubicBezTo>
                  <a:pt x="14339" y="5989"/>
                  <a:pt x="15221" y="5978"/>
                  <a:pt x="15459" y="6484"/>
                </a:cubicBezTo>
                <a:cubicBezTo>
                  <a:pt x="15284" y="6479"/>
                  <a:pt x="14555" y="7035"/>
                  <a:pt x="14534" y="7238"/>
                </a:cubicBezTo>
                <a:cubicBezTo>
                  <a:pt x="14055" y="7196"/>
                  <a:pt x="14378" y="8563"/>
                  <a:pt x="14576" y="8615"/>
                </a:cubicBezTo>
                <a:cubicBezTo>
                  <a:pt x="14918" y="8705"/>
                  <a:pt x="14912" y="8954"/>
                  <a:pt x="15299" y="8832"/>
                </a:cubicBezTo>
                <a:cubicBezTo>
                  <a:pt x="16051" y="8597"/>
                  <a:pt x="16518" y="8623"/>
                  <a:pt x="17126" y="8089"/>
                </a:cubicBezTo>
                <a:cubicBezTo>
                  <a:pt x="17989" y="7332"/>
                  <a:pt x="17131" y="7189"/>
                  <a:pt x="16960" y="6564"/>
                </a:cubicBezTo>
                <a:cubicBezTo>
                  <a:pt x="16891" y="6310"/>
                  <a:pt x="16962" y="6056"/>
                  <a:pt x="16770" y="5802"/>
                </a:cubicBezTo>
                <a:cubicBezTo>
                  <a:pt x="16593" y="5570"/>
                  <a:pt x="16691" y="5715"/>
                  <a:pt x="16751" y="5394"/>
                </a:cubicBezTo>
                <a:cubicBezTo>
                  <a:pt x="16807" y="5092"/>
                  <a:pt x="16443" y="5099"/>
                  <a:pt x="16319" y="4939"/>
                </a:cubicBezTo>
                <a:cubicBezTo>
                  <a:pt x="16366" y="4885"/>
                  <a:pt x="16402" y="4805"/>
                  <a:pt x="16433" y="4739"/>
                </a:cubicBezTo>
                <a:cubicBezTo>
                  <a:pt x="16397" y="4728"/>
                  <a:pt x="16370" y="4705"/>
                  <a:pt x="16352" y="4670"/>
                </a:cubicBezTo>
                <a:cubicBezTo>
                  <a:pt x="16486" y="4552"/>
                  <a:pt x="16818" y="4457"/>
                  <a:pt x="16818" y="4297"/>
                </a:cubicBezTo>
                <a:lnTo>
                  <a:pt x="16777" y="4292"/>
                </a:lnTo>
                <a:lnTo>
                  <a:pt x="16781" y="4239"/>
                </a:lnTo>
                <a:cubicBezTo>
                  <a:pt x="16681" y="4213"/>
                  <a:pt x="16582" y="4186"/>
                  <a:pt x="16483" y="4156"/>
                </a:cubicBezTo>
                <a:cubicBezTo>
                  <a:pt x="16600" y="4125"/>
                  <a:pt x="16712" y="4098"/>
                  <a:pt x="16819" y="4044"/>
                </a:cubicBezTo>
                <a:lnTo>
                  <a:pt x="16812" y="4008"/>
                </a:lnTo>
                <a:cubicBezTo>
                  <a:pt x="16788" y="3879"/>
                  <a:pt x="16102" y="3767"/>
                  <a:pt x="16024" y="3831"/>
                </a:cubicBezTo>
                <a:cubicBezTo>
                  <a:pt x="16035" y="3485"/>
                  <a:pt x="15559" y="3828"/>
                  <a:pt x="15481" y="3933"/>
                </a:cubicBezTo>
                <a:cubicBezTo>
                  <a:pt x="15481" y="3810"/>
                  <a:pt x="15465" y="3728"/>
                  <a:pt x="15353" y="3712"/>
                </a:cubicBezTo>
                <a:cubicBezTo>
                  <a:pt x="15350" y="3712"/>
                  <a:pt x="15455" y="3766"/>
                  <a:pt x="15313" y="3766"/>
                </a:cubicBezTo>
                <a:lnTo>
                  <a:pt x="15313" y="3708"/>
                </a:lnTo>
                <a:cubicBezTo>
                  <a:pt x="14920" y="3686"/>
                  <a:pt x="14462" y="3793"/>
                  <a:pt x="14080" y="3879"/>
                </a:cubicBezTo>
                <a:lnTo>
                  <a:pt x="14055" y="3979"/>
                </a:lnTo>
                <a:cubicBezTo>
                  <a:pt x="14083" y="3996"/>
                  <a:pt x="14112" y="4012"/>
                  <a:pt x="14141" y="4027"/>
                </a:cubicBezTo>
                <a:cubicBezTo>
                  <a:pt x="14126" y="4044"/>
                  <a:pt x="13707" y="4059"/>
                  <a:pt x="13848" y="4178"/>
                </a:cubicBezTo>
                <a:cubicBezTo>
                  <a:pt x="13839" y="4188"/>
                  <a:pt x="13730" y="4250"/>
                  <a:pt x="13705" y="4250"/>
                </a:cubicBezTo>
                <a:cubicBezTo>
                  <a:pt x="13546" y="4221"/>
                  <a:pt x="13373" y="4049"/>
                  <a:pt x="13215" y="4159"/>
                </a:cubicBezTo>
                <a:cubicBezTo>
                  <a:pt x="13149" y="4204"/>
                  <a:pt x="12175" y="4604"/>
                  <a:pt x="12746" y="4666"/>
                </a:cubicBezTo>
                <a:cubicBezTo>
                  <a:pt x="12622" y="4865"/>
                  <a:pt x="12457" y="4653"/>
                  <a:pt x="12460" y="4524"/>
                </a:cubicBezTo>
                <a:cubicBezTo>
                  <a:pt x="12221" y="4504"/>
                  <a:pt x="11580" y="4848"/>
                  <a:pt x="11551" y="5086"/>
                </a:cubicBezTo>
                <a:cubicBezTo>
                  <a:pt x="11780" y="5070"/>
                  <a:pt x="12010" y="5019"/>
                  <a:pt x="12238" y="4987"/>
                </a:cubicBezTo>
                <a:cubicBezTo>
                  <a:pt x="11896" y="5054"/>
                  <a:pt x="11014" y="6216"/>
                  <a:pt x="10964" y="6583"/>
                </a:cubicBezTo>
                <a:cubicBezTo>
                  <a:pt x="10736" y="6624"/>
                  <a:pt x="10558" y="6970"/>
                  <a:pt x="10381" y="6977"/>
                </a:cubicBezTo>
                <a:cubicBezTo>
                  <a:pt x="10180" y="6977"/>
                  <a:pt x="10128" y="6767"/>
                  <a:pt x="10029" y="7058"/>
                </a:cubicBezTo>
                <a:cubicBezTo>
                  <a:pt x="9982" y="7191"/>
                  <a:pt x="9499" y="7414"/>
                  <a:pt x="9402" y="7408"/>
                </a:cubicBezTo>
                <a:cubicBezTo>
                  <a:pt x="9414" y="7463"/>
                  <a:pt x="9398" y="7484"/>
                  <a:pt x="9354" y="7470"/>
                </a:cubicBezTo>
                <a:cubicBezTo>
                  <a:pt x="9353" y="7486"/>
                  <a:pt x="9333" y="7546"/>
                  <a:pt x="9329" y="7554"/>
                </a:cubicBezTo>
                <a:cubicBezTo>
                  <a:pt x="9181" y="7675"/>
                  <a:pt x="8893" y="7604"/>
                  <a:pt x="8949" y="7955"/>
                </a:cubicBezTo>
                <a:cubicBezTo>
                  <a:pt x="8986" y="8192"/>
                  <a:pt x="8876" y="8784"/>
                  <a:pt x="8991" y="8987"/>
                </a:cubicBezTo>
                <a:cubicBezTo>
                  <a:pt x="9205" y="9365"/>
                  <a:pt x="9340" y="9782"/>
                  <a:pt x="9892" y="9648"/>
                </a:cubicBezTo>
                <a:cubicBezTo>
                  <a:pt x="10114" y="9595"/>
                  <a:pt x="10749" y="9192"/>
                  <a:pt x="10777" y="8955"/>
                </a:cubicBezTo>
                <a:cubicBezTo>
                  <a:pt x="10817" y="9053"/>
                  <a:pt x="10800" y="9070"/>
                  <a:pt x="10918" y="9140"/>
                </a:cubicBezTo>
                <a:cubicBezTo>
                  <a:pt x="10889" y="9162"/>
                  <a:pt x="10862" y="9182"/>
                  <a:pt x="10829" y="9197"/>
                </a:cubicBezTo>
                <a:cubicBezTo>
                  <a:pt x="11004" y="9640"/>
                  <a:pt x="11181" y="10022"/>
                  <a:pt x="11497" y="10369"/>
                </a:cubicBezTo>
                <a:cubicBezTo>
                  <a:pt x="11390" y="10425"/>
                  <a:pt x="11363" y="10548"/>
                  <a:pt x="11450" y="10649"/>
                </a:cubicBezTo>
                <a:cubicBezTo>
                  <a:pt x="11391" y="10614"/>
                  <a:pt x="11149" y="10769"/>
                  <a:pt x="11098" y="10800"/>
                </a:cubicBezTo>
                <a:cubicBezTo>
                  <a:pt x="10812" y="10969"/>
                  <a:pt x="11257" y="11023"/>
                  <a:pt x="11209" y="11174"/>
                </a:cubicBezTo>
                <a:cubicBezTo>
                  <a:pt x="11154" y="11353"/>
                  <a:pt x="10994" y="11044"/>
                  <a:pt x="11012" y="11359"/>
                </a:cubicBezTo>
                <a:cubicBezTo>
                  <a:pt x="10937" y="11384"/>
                  <a:pt x="10752" y="11439"/>
                  <a:pt x="10683" y="11373"/>
                </a:cubicBezTo>
                <a:cubicBezTo>
                  <a:pt x="10699" y="11309"/>
                  <a:pt x="10743" y="11117"/>
                  <a:pt x="10714" y="11059"/>
                </a:cubicBezTo>
                <a:cubicBezTo>
                  <a:pt x="10772" y="11086"/>
                  <a:pt x="10965" y="11220"/>
                  <a:pt x="10955" y="11230"/>
                </a:cubicBezTo>
                <a:cubicBezTo>
                  <a:pt x="11264" y="10919"/>
                  <a:pt x="10514" y="10683"/>
                  <a:pt x="10674" y="11018"/>
                </a:cubicBezTo>
                <a:cubicBezTo>
                  <a:pt x="10644" y="11008"/>
                  <a:pt x="10613" y="11003"/>
                  <a:pt x="10583" y="11002"/>
                </a:cubicBezTo>
                <a:cubicBezTo>
                  <a:pt x="10613" y="10960"/>
                  <a:pt x="10785" y="10573"/>
                  <a:pt x="10785" y="10566"/>
                </a:cubicBezTo>
                <a:cubicBezTo>
                  <a:pt x="10800" y="10576"/>
                  <a:pt x="10821" y="10590"/>
                  <a:pt x="10853" y="10592"/>
                </a:cubicBezTo>
                <a:cubicBezTo>
                  <a:pt x="10863" y="10592"/>
                  <a:pt x="10848" y="9927"/>
                  <a:pt x="10934" y="9698"/>
                </a:cubicBezTo>
                <a:cubicBezTo>
                  <a:pt x="10675" y="9764"/>
                  <a:pt x="10420" y="9916"/>
                  <a:pt x="10181" y="10042"/>
                </a:cubicBezTo>
                <a:cubicBezTo>
                  <a:pt x="9963" y="10157"/>
                  <a:pt x="9886" y="10826"/>
                  <a:pt x="10149" y="10909"/>
                </a:cubicBezTo>
                <a:cubicBezTo>
                  <a:pt x="10138" y="10964"/>
                  <a:pt x="10090" y="11008"/>
                  <a:pt x="10090" y="11067"/>
                </a:cubicBezTo>
                <a:cubicBezTo>
                  <a:pt x="10053" y="11050"/>
                  <a:pt x="10016" y="11033"/>
                  <a:pt x="9978" y="11019"/>
                </a:cubicBezTo>
                <a:cubicBezTo>
                  <a:pt x="10028" y="11079"/>
                  <a:pt x="10066" y="11359"/>
                  <a:pt x="10163" y="11359"/>
                </a:cubicBezTo>
                <a:cubicBezTo>
                  <a:pt x="10073" y="11359"/>
                  <a:pt x="10093" y="11378"/>
                  <a:pt x="10048" y="11394"/>
                </a:cubicBezTo>
                <a:cubicBezTo>
                  <a:pt x="10043" y="11379"/>
                  <a:pt x="10156" y="11600"/>
                  <a:pt x="10151" y="11616"/>
                </a:cubicBezTo>
                <a:cubicBezTo>
                  <a:pt x="10064" y="11619"/>
                  <a:pt x="9974" y="11681"/>
                  <a:pt x="10004" y="11789"/>
                </a:cubicBezTo>
                <a:cubicBezTo>
                  <a:pt x="9806" y="11773"/>
                  <a:pt x="8782" y="11721"/>
                  <a:pt x="9003" y="12226"/>
                </a:cubicBezTo>
                <a:cubicBezTo>
                  <a:pt x="8695" y="11907"/>
                  <a:pt x="8967" y="11872"/>
                  <a:pt x="8720" y="12293"/>
                </a:cubicBezTo>
                <a:cubicBezTo>
                  <a:pt x="8561" y="12563"/>
                  <a:pt x="8330" y="12770"/>
                  <a:pt x="8088" y="12915"/>
                </a:cubicBezTo>
                <a:lnTo>
                  <a:pt x="8082" y="12908"/>
                </a:lnTo>
                <a:cubicBezTo>
                  <a:pt x="7634" y="12869"/>
                  <a:pt x="7779" y="13179"/>
                  <a:pt x="7606" y="13396"/>
                </a:cubicBezTo>
                <a:cubicBezTo>
                  <a:pt x="7588" y="13419"/>
                  <a:pt x="7002" y="13803"/>
                  <a:pt x="7051" y="13801"/>
                </a:cubicBezTo>
                <a:cubicBezTo>
                  <a:pt x="6841" y="13801"/>
                  <a:pt x="6602" y="13612"/>
                  <a:pt x="6400" y="13559"/>
                </a:cubicBezTo>
                <a:cubicBezTo>
                  <a:pt x="6489" y="14164"/>
                  <a:pt x="6519" y="13881"/>
                  <a:pt x="6154" y="14145"/>
                </a:cubicBezTo>
                <a:cubicBezTo>
                  <a:pt x="5934" y="14026"/>
                  <a:pt x="5898" y="14077"/>
                  <a:pt x="5673" y="14077"/>
                </a:cubicBezTo>
                <a:cubicBezTo>
                  <a:pt x="5381" y="14162"/>
                  <a:pt x="5116" y="14590"/>
                  <a:pt x="5629" y="14617"/>
                </a:cubicBezTo>
                <a:cubicBezTo>
                  <a:pt x="5897" y="14801"/>
                  <a:pt x="6092" y="14655"/>
                  <a:pt x="6255" y="15020"/>
                </a:cubicBezTo>
                <a:cubicBezTo>
                  <a:pt x="6320" y="15168"/>
                  <a:pt x="6390" y="15262"/>
                  <a:pt x="6508" y="15350"/>
                </a:cubicBezTo>
                <a:cubicBezTo>
                  <a:pt x="6728" y="15390"/>
                  <a:pt x="6465" y="16646"/>
                  <a:pt x="6350" y="16730"/>
                </a:cubicBezTo>
                <a:cubicBezTo>
                  <a:pt x="6365" y="16739"/>
                  <a:pt x="5826" y="16663"/>
                  <a:pt x="5785" y="16667"/>
                </a:cubicBezTo>
                <a:cubicBezTo>
                  <a:pt x="5650" y="16689"/>
                  <a:pt x="5391" y="16822"/>
                  <a:pt x="5281" y="16822"/>
                </a:cubicBezTo>
                <a:cubicBezTo>
                  <a:pt x="5108" y="16822"/>
                  <a:pt x="3913" y="16170"/>
                  <a:pt x="3821" y="16687"/>
                </a:cubicBezTo>
                <a:cubicBezTo>
                  <a:pt x="3737" y="16815"/>
                  <a:pt x="3377" y="16828"/>
                  <a:pt x="3449" y="17021"/>
                </a:cubicBezTo>
                <a:cubicBezTo>
                  <a:pt x="3530" y="17238"/>
                  <a:pt x="3616" y="17337"/>
                  <a:pt x="3535" y="17599"/>
                </a:cubicBezTo>
                <a:cubicBezTo>
                  <a:pt x="3600" y="17542"/>
                  <a:pt x="3710" y="17444"/>
                  <a:pt x="3784" y="17425"/>
                </a:cubicBezTo>
                <a:cubicBezTo>
                  <a:pt x="3784" y="17438"/>
                  <a:pt x="3787" y="17450"/>
                  <a:pt x="3789" y="17462"/>
                </a:cubicBezTo>
                <a:cubicBezTo>
                  <a:pt x="3726" y="17490"/>
                  <a:pt x="3651" y="17551"/>
                  <a:pt x="3593" y="17601"/>
                </a:cubicBezTo>
                <a:cubicBezTo>
                  <a:pt x="3653" y="18066"/>
                  <a:pt x="3066" y="19278"/>
                  <a:pt x="3496" y="19389"/>
                </a:cubicBezTo>
                <a:cubicBezTo>
                  <a:pt x="3578" y="19503"/>
                  <a:pt x="3431" y="20005"/>
                  <a:pt x="3411" y="20118"/>
                </a:cubicBezTo>
                <a:cubicBezTo>
                  <a:pt x="3635" y="20121"/>
                  <a:pt x="3877" y="20136"/>
                  <a:pt x="4087" y="20055"/>
                </a:cubicBezTo>
                <a:cubicBezTo>
                  <a:pt x="4100" y="20019"/>
                  <a:pt x="4106" y="19981"/>
                  <a:pt x="4104" y="19942"/>
                </a:cubicBezTo>
                <a:cubicBezTo>
                  <a:pt x="4297" y="19997"/>
                  <a:pt x="4530" y="20799"/>
                  <a:pt x="4764" y="20513"/>
                </a:cubicBezTo>
                <a:cubicBezTo>
                  <a:pt x="4977" y="20254"/>
                  <a:pt x="5179" y="20132"/>
                  <a:pt x="5537" y="20162"/>
                </a:cubicBezTo>
                <a:cubicBezTo>
                  <a:pt x="5614" y="20159"/>
                  <a:pt x="5904" y="20198"/>
                  <a:pt x="5920" y="20206"/>
                </a:cubicBezTo>
                <a:cubicBezTo>
                  <a:pt x="6029" y="20263"/>
                  <a:pt x="6288" y="19747"/>
                  <a:pt x="6500" y="19720"/>
                </a:cubicBezTo>
                <a:cubicBezTo>
                  <a:pt x="6516" y="19542"/>
                  <a:pt x="6994" y="19064"/>
                  <a:pt x="6943" y="19014"/>
                </a:cubicBezTo>
                <a:cubicBezTo>
                  <a:pt x="6523" y="18603"/>
                  <a:pt x="7185" y="18457"/>
                  <a:pt x="7212" y="18069"/>
                </a:cubicBezTo>
                <a:cubicBezTo>
                  <a:pt x="7226" y="17872"/>
                  <a:pt x="8104" y="17676"/>
                  <a:pt x="8191" y="17252"/>
                </a:cubicBezTo>
                <a:cubicBezTo>
                  <a:pt x="7967" y="16762"/>
                  <a:pt x="8592" y="16828"/>
                  <a:pt x="8806" y="16828"/>
                </a:cubicBezTo>
                <a:cubicBezTo>
                  <a:pt x="9295" y="16828"/>
                  <a:pt x="9285" y="17028"/>
                  <a:pt x="9719" y="16681"/>
                </a:cubicBezTo>
                <a:cubicBezTo>
                  <a:pt x="10053" y="16798"/>
                  <a:pt x="10062" y="16395"/>
                  <a:pt x="10290" y="16395"/>
                </a:cubicBezTo>
                <a:cubicBezTo>
                  <a:pt x="10831" y="16420"/>
                  <a:pt x="10690" y="16988"/>
                  <a:pt x="11024" y="17234"/>
                </a:cubicBezTo>
                <a:cubicBezTo>
                  <a:pt x="11260" y="17408"/>
                  <a:pt x="11458" y="17785"/>
                  <a:pt x="11701" y="17900"/>
                </a:cubicBezTo>
                <a:cubicBezTo>
                  <a:pt x="11758" y="17927"/>
                  <a:pt x="12171" y="18115"/>
                  <a:pt x="12175" y="18125"/>
                </a:cubicBezTo>
                <a:cubicBezTo>
                  <a:pt x="12200" y="18189"/>
                  <a:pt x="12697" y="18605"/>
                  <a:pt x="12766" y="18619"/>
                </a:cubicBezTo>
                <a:cubicBezTo>
                  <a:pt x="12961" y="18658"/>
                  <a:pt x="13173" y="19418"/>
                  <a:pt x="12855" y="19436"/>
                </a:cubicBezTo>
                <a:cubicBezTo>
                  <a:pt x="12711" y="19427"/>
                  <a:pt x="12614" y="19631"/>
                  <a:pt x="12536" y="19631"/>
                </a:cubicBezTo>
                <a:cubicBezTo>
                  <a:pt x="12338" y="19631"/>
                  <a:pt x="11750" y="19355"/>
                  <a:pt x="11649" y="19598"/>
                </a:cubicBezTo>
                <a:cubicBezTo>
                  <a:pt x="11548" y="19838"/>
                  <a:pt x="12500" y="20365"/>
                  <a:pt x="12643" y="20365"/>
                </a:cubicBezTo>
                <a:cubicBezTo>
                  <a:pt x="12872" y="20365"/>
                  <a:pt x="12768" y="19773"/>
                  <a:pt x="12861" y="19652"/>
                </a:cubicBezTo>
                <a:cubicBezTo>
                  <a:pt x="12937" y="19784"/>
                  <a:pt x="13907" y="18987"/>
                  <a:pt x="13268" y="18723"/>
                </a:cubicBezTo>
                <a:cubicBezTo>
                  <a:pt x="13262" y="18582"/>
                  <a:pt x="13314" y="18477"/>
                  <a:pt x="13424" y="18409"/>
                </a:cubicBezTo>
                <a:cubicBezTo>
                  <a:pt x="13567" y="18409"/>
                  <a:pt x="13727" y="18623"/>
                  <a:pt x="13787" y="18743"/>
                </a:cubicBezTo>
                <a:cubicBezTo>
                  <a:pt x="14586" y="18482"/>
                  <a:pt x="13011" y="17868"/>
                  <a:pt x="13024" y="17811"/>
                </a:cubicBezTo>
                <a:cubicBezTo>
                  <a:pt x="13147" y="17540"/>
                  <a:pt x="12981" y="17586"/>
                  <a:pt x="12787" y="17586"/>
                </a:cubicBezTo>
                <a:cubicBezTo>
                  <a:pt x="12361" y="17586"/>
                  <a:pt x="12347" y="17113"/>
                  <a:pt x="12152" y="16852"/>
                </a:cubicBezTo>
                <a:cubicBezTo>
                  <a:pt x="11986" y="16631"/>
                  <a:pt x="11693" y="16567"/>
                  <a:pt x="11625" y="16266"/>
                </a:cubicBezTo>
                <a:cubicBezTo>
                  <a:pt x="11495" y="15947"/>
                  <a:pt x="11716" y="15939"/>
                  <a:pt x="11865" y="15798"/>
                </a:cubicBezTo>
                <a:cubicBezTo>
                  <a:pt x="11841" y="15934"/>
                  <a:pt x="11936" y="16125"/>
                  <a:pt x="12008" y="16225"/>
                </a:cubicBezTo>
                <a:cubicBezTo>
                  <a:pt x="12087" y="16161"/>
                  <a:pt x="12165" y="16158"/>
                  <a:pt x="12238" y="16230"/>
                </a:cubicBezTo>
                <a:cubicBezTo>
                  <a:pt x="12254" y="16203"/>
                  <a:pt x="12301" y="16084"/>
                  <a:pt x="12329" y="16084"/>
                </a:cubicBezTo>
                <a:cubicBezTo>
                  <a:pt x="12326" y="16084"/>
                  <a:pt x="12736" y="16816"/>
                  <a:pt x="12978" y="16874"/>
                </a:cubicBezTo>
                <a:cubicBezTo>
                  <a:pt x="13227" y="16935"/>
                  <a:pt x="13439" y="17177"/>
                  <a:pt x="13668" y="17310"/>
                </a:cubicBezTo>
                <a:lnTo>
                  <a:pt x="13669" y="17307"/>
                </a:lnTo>
                <a:cubicBezTo>
                  <a:pt x="13733" y="17355"/>
                  <a:pt x="13798" y="17401"/>
                  <a:pt x="13864" y="17445"/>
                </a:cubicBezTo>
                <a:cubicBezTo>
                  <a:pt x="13864" y="17445"/>
                  <a:pt x="13885" y="17398"/>
                  <a:pt x="13900" y="17364"/>
                </a:cubicBezTo>
                <a:cubicBezTo>
                  <a:pt x="13996" y="17452"/>
                  <a:pt x="14062" y="17548"/>
                  <a:pt x="14179" y="17579"/>
                </a:cubicBezTo>
                <a:cubicBezTo>
                  <a:pt x="14188" y="18042"/>
                  <a:pt x="14082" y="18142"/>
                  <a:pt x="14348" y="18508"/>
                </a:cubicBezTo>
                <a:cubicBezTo>
                  <a:pt x="14118" y="18572"/>
                  <a:pt x="14350" y="18860"/>
                  <a:pt x="14440" y="18766"/>
                </a:cubicBezTo>
                <a:cubicBezTo>
                  <a:pt x="14548" y="18913"/>
                  <a:pt x="14606" y="19070"/>
                  <a:pt x="14601" y="19267"/>
                </a:cubicBezTo>
                <a:cubicBezTo>
                  <a:pt x="14744" y="19281"/>
                  <a:pt x="14884" y="19339"/>
                  <a:pt x="15005" y="19427"/>
                </a:cubicBezTo>
                <a:cubicBezTo>
                  <a:pt x="14917" y="19488"/>
                  <a:pt x="14849" y="19566"/>
                  <a:pt x="14799" y="19661"/>
                </a:cubicBezTo>
                <a:cubicBezTo>
                  <a:pt x="15088" y="19884"/>
                  <a:pt x="14876" y="20093"/>
                  <a:pt x="15189" y="20301"/>
                </a:cubicBezTo>
                <a:cubicBezTo>
                  <a:pt x="15191" y="20250"/>
                  <a:pt x="15226" y="20114"/>
                  <a:pt x="15288" y="20127"/>
                </a:cubicBezTo>
                <a:cubicBezTo>
                  <a:pt x="15355" y="20187"/>
                  <a:pt x="15355" y="20379"/>
                  <a:pt x="15421" y="20470"/>
                </a:cubicBezTo>
                <a:cubicBezTo>
                  <a:pt x="15434" y="20425"/>
                  <a:pt x="15471" y="20268"/>
                  <a:pt x="15516" y="20268"/>
                </a:cubicBezTo>
                <a:cubicBezTo>
                  <a:pt x="15547" y="20268"/>
                  <a:pt x="15717" y="20454"/>
                  <a:pt x="15743" y="20497"/>
                </a:cubicBezTo>
                <a:cubicBezTo>
                  <a:pt x="15738" y="20305"/>
                  <a:pt x="15706" y="20091"/>
                  <a:pt x="15617" y="19924"/>
                </a:cubicBezTo>
                <a:cubicBezTo>
                  <a:pt x="15719" y="19942"/>
                  <a:pt x="15823" y="19903"/>
                  <a:pt x="15832" y="19775"/>
                </a:cubicBezTo>
                <a:cubicBezTo>
                  <a:pt x="15922" y="19798"/>
                  <a:pt x="16115" y="19795"/>
                  <a:pt x="16041" y="19632"/>
                </a:cubicBezTo>
                <a:cubicBezTo>
                  <a:pt x="16106" y="19623"/>
                  <a:pt x="16168" y="19588"/>
                  <a:pt x="16210" y="19533"/>
                </a:cubicBezTo>
                <a:cubicBezTo>
                  <a:pt x="16138" y="19390"/>
                  <a:pt x="15206" y="18490"/>
                  <a:pt x="15434" y="18346"/>
                </a:cubicBezTo>
                <a:cubicBezTo>
                  <a:pt x="15434" y="18538"/>
                  <a:pt x="16064" y="18478"/>
                  <a:pt x="15848" y="18241"/>
                </a:cubicBezTo>
                <a:cubicBezTo>
                  <a:pt x="16147" y="18267"/>
                  <a:pt x="16258" y="18137"/>
                  <a:pt x="16617" y="18242"/>
                </a:cubicBezTo>
                <a:cubicBezTo>
                  <a:pt x="16734" y="18192"/>
                  <a:pt x="16850" y="18068"/>
                  <a:pt x="16906" y="17901"/>
                </a:cubicBezTo>
                <a:cubicBezTo>
                  <a:pt x="16903" y="17828"/>
                  <a:pt x="16902" y="17625"/>
                  <a:pt x="16866" y="17758"/>
                </a:cubicBezTo>
                <a:cubicBezTo>
                  <a:pt x="16932" y="17767"/>
                  <a:pt x="16992" y="17749"/>
                  <a:pt x="17046" y="17705"/>
                </a:cubicBezTo>
                <a:lnTo>
                  <a:pt x="16983" y="17599"/>
                </a:lnTo>
                <a:cubicBezTo>
                  <a:pt x="17041" y="17536"/>
                  <a:pt x="17165" y="17507"/>
                  <a:pt x="17236" y="17493"/>
                </a:cubicBezTo>
                <a:cubicBezTo>
                  <a:pt x="17318" y="17587"/>
                  <a:pt x="17416" y="17601"/>
                  <a:pt x="17530" y="17550"/>
                </a:cubicBezTo>
                <a:cubicBezTo>
                  <a:pt x="17577" y="17423"/>
                  <a:pt x="17512" y="17280"/>
                  <a:pt x="17384" y="17221"/>
                </a:cubicBezTo>
                <a:cubicBezTo>
                  <a:pt x="17687" y="16967"/>
                  <a:pt x="17565" y="16430"/>
                  <a:pt x="17781" y="16125"/>
                </a:cubicBezTo>
                <a:cubicBezTo>
                  <a:pt x="17837" y="16046"/>
                  <a:pt x="18329" y="15957"/>
                  <a:pt x="17971" y="15701"/>
                </a:cubicBezTo>
                <a:cubicBezTo>
                  <a:pt x="18121" y="15585"/>
                  <a:pt x="18165" y="15400"/>
                  <a:pt x="18293" y="15287"/>
                </a:cubicBezTo>
                <a:cubicBezTo>
                  <a:pt x="18372" y="15279"/>
                  <a:pt x="18564" y="15290"/>
                  <a:pt x="18635" y="15243"/>
                </a:cubicBezTo>
                <a:cubicBezTo>
                  <a:pt x="18639" y="15249"/>
                  <a:pt x="18650" y="15264"/>
                  <a:pt x="18652" y="15266"/>
                </a:cubicBezTo>
                <a:cubicBezTo>
                  <a:pt x="18287" y="15517"/>
                  <a:pt x="19128" y="15507"/>
                  <a:pt x="19226" y="15549"/>
                </a:cubicBezTo>
                <a:cubicBezTo>
                  <a:pt x="19228" y="15542"/>
                  <a:pt x="18587" y="15928"/>
                  <a:pt x="18950" y="15928"/>
                </a:cubicBezTo>
                <a:cubicBezTo>
                  <a:pt x="19011" y="15928"/>
                  <a:pt x="19283" y="15953"/>
                  <a:pt x="19298" y="16033"/>
                </a:cubicBezTo>
                <a:cubicBezTo>
                  <a:pt x="19302" y="16103"/>
                  <a:pt x="19240" y="16207"/>
                  <a:pt x="19205" y="16258"/>
                </a:cubicBezTo>
                <a:cubicBezTo>
                  <a:pt x="19386" y="16473"/>
                  <a:pt x="20060" y="16208"/>
                  <a:pt x="20085" y="16168"/>
                </a:cubicBezTo>
                <a:cubicBezTo>
                  <a:pt x="20101" y="16142"/>
                  <a:pt x="20747" y="15587"/>
                  <a:pt x="20176" y="15813"/>
                </a:cubicBezTo>
                <a:cubicBezTo>
                  <a:pt x="19948" y="15902"/>
                  <a:pt x="19869" y="15644"/>
                  <a:pt x="19761" y="15477"/>
                </a:cubicBezTo>
                <a:cubicBezTo>
                  <a:pt x="19950" y="15446"/>
                  <a:pt x="20140" y="15270"/>
                  <a:pt x="20317" y="15219"/>
                </a:cubicBezTo>
                <a:cubicBezTo>
                  <a:pt x="20455" y="15239"/>
                  <a:pt x="21096" y="15033"/>
                  <a:pt x="20948" y="14830"/>
                </a:cubicBezTo>
                <a:cubicBezTo>
                  <a:pt x="21018" y="14787"/>
                  <a:pt x="21111" y="14689"/>
                  <a:pt x="21196" y="14689"/>
                </a:cubicBezTo>
                <a:cubicBezTo>
                  <a:pt x="21540" y="14453"/>
                  <a:pt x="21283" y="14523"/>
                  <a:pt x="21399" y="14198"/>
                </a:cubicBezTo>
                <a:cubicBezTo>
                  <a:pt x="21401" y="14194"/>
                  <a:pt x="21392" y="14218"/>
                  <a:pt x="21399" y="141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9" name="Shape 10335">
            <a:extLst>
              <a:ext uri="{FF2B5EF4-FFF2-40B4-BE49-F238E27FC236}">
                <a16:creationId xmlns:a16="http://schemas.microsoft.com/office/drawing/2014/main" id="{DA073636-C4BA-1246-9B8F-AD308087D270}"/>
              </a:ext>
            </a:extLst>
          </p:cNvPr>
          <p:cNvSpPr>
            <a:spLocks noChangeAspect="1"/>
          </p:cNvSpPr>
          <p:nvPr/>
        </p:nvSpPr>
        <p:spPr>
          <a:xfrm>
            <a:off x="3292596" y="1371601"/>
            <a:ext cx="984306" cy="914400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7" name="Shape 10338">
            <a:extLst>
              <a:ext uri="{FF2B5EF4-FFF2-40B4-BE49-F238E27FC236}">
                <a16:creationId xmlns:a16="http://schemas.microsoft.com/office/drawing/2014/main" id="{485EFF9B-DDFF-5D49-9A2A-07813FE4663A}"/>
              </a:ext>
            </a:extLst>
          </p:cNvPr>
          <p:cNvSpPr>
            <a:spLocks noChangeAspect="1"/>
          </p:cNvSpPr>
          <p:nvPr/>
        </p:nvSpPr>
        <p:spPr>
          <a:xfrm>
            <a:off x="5685137" y="3393726"/>
            <a:ext cx="962225" cy="91440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5" name="Shape 10341">
            <a:extLst>
              <a:ext uri="{FF2B5EF4-FFF2-40B4-BE49-F238E27FC236}">
                <a16:creationId xmlns:a16="http://schemas.microsoft.com/office/drawing/2014/main" id="{6748DD6F-2312-DF40-836A-F55C100BC464}"/>
              </a:ext>
            </a:extLst>
          </p:cNvPr>
          <p:cNvSpPr>
            <a:spLocks noChangeAspect="1"/>
          </p:cNvSpPr>
          <p:nvPr/>
        </p:nvSpPr>
        <p:spPr>
          <a:xfrm>
            <a:off x="571419" y="1588706"/>
            <a:ext cx="982166" cy="91440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" name="Shape 10344">
            <a:extLst>
              <a:ext uri="{FF2B5EF4-FFF2-40B4-BE49-F238E27FC236}">
                <a16:creationId xmlns:a16="http://schemas.microsoft.com/office/drawing/2014/main" id="{12FC232F-4698-B94D-8101-FEC7F82EBAC3}"/>
              </a:ext>
            </a:extLst>
          </p:cNvPr>
          <p:cNvSpPr/>
          <p:nvPr/>
        </p:nvSpPr>
        <p:spPr>
          <a:xfrm>
            <a:off x="5505940" y="1810543"/>
            <a:ext cx="1297870" cy="1205374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" name="Shape 10347">
            <a:extLst>
              <a:ext uri="{FF2B5EF4-FFF2-40B4-BE49-F238E27FC236}">
                <a16:creationId xmlns:a16="http://schemas.microsoft.com/office/drawing/2014/main" id="{7F16D832-35AF-7749-910A-2B19ED72AEBA}"/>
              </a:ext>
            </a:extLst>
          </p:cNvPr>
          <p:cNvSpPr>
            <a:spLocks noChangeAspect="1"/>
          </p:cNvSpPr>
          <p:nvPr/>
        </p:nvSpPr>
        <p:spPr>
          <a:xfrm>
            <a:off x="7531779" y="1702496"/>
            <a:ext cx="992490" cy="914400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081124-E29D-2A40-87C9-1A45645166CE}"/>
              </a:ext>
            </a:extLst>
          </p:cNvPr>
          <p:cNvSpPr txBox="1"/>
          <p:nvPr/>
        </p:nvSpPr>
        <p:spPr>
          <a:xfrm>
            <a:off x="212836" y="3964087"/>
            <a:ext cx="396025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R-32 has achieved a global installed base of over 280 million units in over 130 countries by more than 60 OEMs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B56D1BAC-7A06-BA40-B77F-0B86FA352602}"/>
              </a:ext>
            </a:extLst>
          </p:cNvPr>
          <p:cNvSpPr txBox="1">
            <a:spLocks/>
          </p:cNvSpPr>
          <p:nvPr/>
        </p:nvSpPr>
        <p:spPr>
          <a:xfrm>
            <a:off x="5716810" y="3700777"/>
            <a:ext cx="898882" cy="325858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63" rtl="0" eaLnBrk="1" fontAlgn="auto" latinLnBrk="0" hangingPunct="1">
              <a:lnSpc>
                <a:spcPts val="1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ato Light" panose="020F0502020204030203" pitchFamily="34" charset="0"/>
                <a:cs typeface="Mukta ExtraLight" panose="020B0000000000000000" pitchFamily="34" charset="77"/>
              </a:rPr>
              <a:t>Australia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ato Light" panose="020F0502020204030203" pitchFamily="34" charset="0"/>
                <a:cs typeface="Mukta ExtraLight" panose="020B0000000000000000" pitchFamily="34" charset="77"/>
              </a:rPr>
              <a:t>2014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D310BAD3-210A-9943-908B-3CAA77F7B34F}"/>
              </a:ext>
            </a:extLst>
          </p:cNvPr>
          <p:cNvSpPr txBox="1">
            <a:spLocks/>
          </p:cNvSpPr>
          <p:nvPr/>
        </p:nvSpPr>
        <p:spPr>
          <a:xfrm>
            <a:off x="619731" y="1832227"/>
            <a:ext cx="898882" cy="496290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63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ato Light" panose="020F0502020204030203" pitchFamily="34" charset="0"/>
                <a:cs typeface="Mukta ExtraLight" panose="020B0000000000000000" pitchFamily="34" charset="77"/>
              </a:rPr>
              <a:t>North America</a:t>
            </a:r>
          </a:p>
          <a:p>
            <a:pPr marL="0" marR="0" lvl="0" indent="0" algn="ctr" defTabSz="685663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ato Light" panose="020F0502020204030203" pitchFamily="34" charset="0"/>
                <a:cs typeface="Mukta ExtraLight" panose="020B0000000000000000" pitchFamily="34" charset="77"/>
              </a:rPr>
              <a:t>2016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CCD8AF41-233C-C343-8BA2-7745E398ED22}"/>
              </a:ext>
            </a:extLst>
          </p:cNvPr>
          <p:cNvSpPr txBox="1">
            <a:spLocks/>
          </p:cNvSpPr>
          <p:nvPr/>
        </p:nvSpPr>
        <p:spPr>
          <a:xfrm>
            <a:off x="5581666" y="2080075"/>
            <a:ext cx="1169169" cy="680956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Developing </a:t>
            </a:r>
          </a:p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Countries</a:t>
            </a:r>
          </a:p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India 2013</a:t>
            </a:r>
          </a:p>
          <a:p>
            <a:pPr marL="0" marR="0" lvl="0" indent="0" algn="ctr" defTabSz="685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Thailand 2014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3F1B793-00AF-0449-BC64-38651CC15BB9}"/>
              </a:ext>
            </a:extLst>
          </p:cNvPr>
          <p:cNvSpPr txBox="1">
            <a:spLocks/>
          </p:cNvSpPr>
          <p:nvPr/>
        </p:nvSpPr>
        <p:spPr>
          <a:xfrm>
            <a:off x="7641138" y="1975560"/>
            <a:ext cx="773771" cy="342401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63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ato Light" panose="020F0502020204030203" pitchFamily="34" charset="0"/>
                <a:cs typeface="Mukta ExtraLight" panose="020B0000000000000000" pitchFamily="34" charset="77"/>
              </a:rPr>
              <a:t>Japan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ato Light" panose="020F0502020204030203" pitchFamily="34" charset="0"/>
                <a:cs typeface="Mukta ExtraLight" panose="020B0000000000000000" pitchFamily="34" charset="77"/>
              </a:rPr>
              <a:t>2012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2F51C255-9989-5645-8D61-1B0916C1756D}"/>
              </a:ext>
            </a:extLst>
          </p:cNvPr>
          <p:cNvSpPr txBox="1">
            <a:spLocks/>
          </p:cNvSpPr>
          <p:nvPr/>
        </p:nvSpPr>
        <p:spPr>
          <a:xfrm>
            <a:off x="3375939" y="1702496"/>
            <a:ext cx="803136" cy="325858"/>
          </a:xfrm>
          <a:prstGeom prst="rect">
            <a:avLst/>
          </a:prstGeom>
        </p:spPr>
        <p:txBody>
          <a:bodyPr vert="horz" wrap="square" lIns="34290" tIns="17145" rIns="34290" bIns="17145" rtlCol="0" anchor="ctr">
            <a:spAutoFit/>
          </a:bodyPr>
          <a:lstStyle>
            <a:defPPr>
              <a:defRPr lang="en-US"/>
            </a:defPPr>
            <a:lvl1pPr marL="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63" rtl="0" eaLnBrk="1" fontAlgn="auto" latinLnBrk="0" hangingPunct="1">
              <a:lnSpc>
                <a:spcPts val="1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ato Light" panose="020F0502020204030203" pitchFamily="34" charset="0"/>
                <a:cs typeface="Mukta ExtraLight" panose="020B0000000000000000" pitchFamily="34" charset="77"/>
              </a:rPr>
              <a:t>Europe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Lato Light" panose="020F0502020204030203" pitchFamily="34" charset="0"/>
                <a:cs typeface="Mukta ExtraLight" panose="020B0000000000000000" pitchFamily="34" charset="77"/>
              </a:rPr>
              <a:t>2014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E5D2BF-7066-4F36-B36F-8022B7D1106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ja-JP" sz="1800" dirty="0">
                <a:solidFill>
                  <a:schemeClr val="bg1"/>
                </a:solidFill>
                <a:latin typeface="+mn-lt"/>
                <a:ea typeface="Meiryo UI"/>
                <a:cs typeface="Montserrat Regular"/>
              </a:rPr>
              <a:t>R-32</a:t>
            </a:r>
            <a:r>
              <a:rPr kumimoji="1" lang="ja-JP" altLang="en-US" sz="1800" dirty="0">
                <a:solidFill>
                  <a:schemeClr val="bg1"/>
                </a:solidFill>
                <a:latin typeface="+mn-lt"/>
                <a:ea typeface="Meiryo UI"/>
                <a:cs typeface="Montserrat Regular"/>
              </a:rPr>
              <a:t> </a:t>
            </a:r>
            <a:r>
              <a:rPr kumimoji="1" lang="en-US" altLang="ja-JP" sz="1800" dirty="0">
                <a:solidFill>
                  <a:schemeClr val="bg1"/>
                </a:solidFill>
                <a:latin typeface="+mn-lt"/>
                <a:ea typeface="Meiryo UI"/>
                <a:cs typeface="Montserrat Regular"/>
              </a:rPr>
              <a:t>is a </a:t>
            </a:r>
            <a:r>
              <a:rPr kumimoji="1" lang="en-US" altLang="ja-JP" sz="1800" dirty="0">
                <a:solidFill>
                  <a:schemeClr val="bg1"/>
                </a:solidFill>
                <a:latin typeface="+mn-lt"/>
                <a:ea typeface="Meiryo UI"/>
                <a:cs typeface="Montserrat Bold"/>
              </a:rPr>
              <a:t>Proven Commodity</a:t>
            </a:r>
            <a:r>
              <a:rPr kumimoji="1" lang="ja-JP" altLang="en-US" sz="1800" dirty="0">
                <a:solidFill>
                  <a:schemeClr val="bg1"/>
                </a:solidFill>
                <a:latin typeface="+mn-lt"/>
                <a:ea typeface="Meiryo UI"/>
                <a:cs typeface="Montserrat Bold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Montserrat Bold"/>
              </a:rPr>
              <a:t>Used Globally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9C8CC-1765-44F3-A64C-BB740985F61C}"/>
              </a:ext>
            </a:extLst>
          </p:cNvPr>
          <p:cNvSpPr/>
          <p:nvPr/>
        </p:nvSpPr>
        <p:spPr>
          <a:xfrm>
            <a:off x="7528128" y="0"/>
            <a:ext cx="1615872" cy="378712"/>
          </a:xfrm>
          <a:prstGeom prst="rect">
            <a:avLst/>
          </a:prstGeom>
          <a:solidFill>
            <a:srgbClr val="1D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PROVEN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D75007-974C-9BD1-0D87-355394A9306B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151955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619D-5E62-4E47-85B1-60C7E8170D8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Montserrat Bold"/>
                <a:cs typeface="Montserrat Bold"/>
              </a:rPr>
              <a:t>Easy to Reuse, Reclaim, and Recycle</a:t>
            </a:r>
            <a:endParaRPr lang="en-US" sz="1000" dirty="0">
              <a:solidFill>
                <a:schemeClr val="bg1"/>
              </a:solidFill>
              <a:latin typeface="Montserrat Bold"/>
              <a:cs typeface="Montserrat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6EE76-55B0-44D8-AE32-7B91F6E55C0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51376" y="1575862"/>
            <a:ext cx="4369166" cy="2262158"/>
          </a:xfr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buSzPct val="120000"/>
            </a:pPr>
            <a:r>
              <a:rPr lang="en-US" sz="1800" dirty="0">
                <a:solidFill>
                  <a:srgbClr val="0B024A"/>
                </a:solidFill>
              </a:rPr>
              <a:t>No glide; not a blend</a:t>
            </a:r>
          </a:p>
          <a:p>
            <a:pPr>
              <a:buSzPct val="120000"/>
            </a:pPr>
            <a:r>
              <a:rPr lang="en-US" sz="1800" dirty="0">
                <a:solidFill>
                  <a:srgbClr val="0B024A"/>
                </a:solidFill>
              </a:rPr>
              <a:t>Reuse and clean on site, without changing the composition</a:t>
            </a:r>
          </a:p>
          <a:p>
            <a:pPr>
              <a:buSzPct val="120000"/>
            </a:pPr>
            <a:r>
              <a:rPr lang="en-US" sz="1800" dirty="0">
                <a:solidFill>
                  <a:srgbClr val="0B024A"/>
                </a:solidFill>
              </a:rPr>
              <a:t>Reclaim and recycle offsite in a simple cleaning process</a:t>
            </a:r>
          </a:p>
          <a:p>
            <a:pPr>
              <a:buSzPct val="120000"/>
            </a:pPr>
            <a:r>
              <a:rPr lang="en-US" sz="1800" dirty="0">
                <a:solidFill>
                  <a:srgbClr val="0B024A"/>
                </a:solidFill>
              </a:rPr>
              <a:t>Blends </a:t>
            </a:r>
            <a:r>
              <a:rPr lang="en-US" sz="1800" dirty="0">
                <a:solidFill>
                  <a:srgbClr val="1D133B"/>
                </a:solidFill>
              </a:rPr>
              <a:t>such as R-454B </a:t>
            </a:r>
            <a:r>
              <a:rPr lang="en-US" sz="1800" dirty="0">
                <a:solidFill>
                  <a:srgbClr val="0B024A"/>
                </a:solidFill>
              </a:rPr>
              <a:t>do not share these benefits!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2E7153B-94D4-4155-9CD1-62F494CB0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t="34111" r="59941" b="34281"/>
          <a:stretch/>
        </p:blipFill>
        <p:spPr>
          <a:xfrm>
            <a:off x="523458" y="1399876"/>
            <a:ext cx="4048542" cy="3036404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9DC07B-A43D-4627-947F-67074D774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29" y="2391028"/>
            <a:ext cx="1054100" cy="1054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48840B-D40A-4075-AE27-5B320E764AE9}"/>
              </a:ext>
            </a:extLst>
          </p:cNvPr>
          <p:cNvSpPr/>
          <p:nvPr/>
        </p:nvSpPr>
        <p:spPr>
          <a:xfrm>
            <a:off x="7486650" y="0"/>
            <a:ext cx="1657350" cy="378712"/>
          </a:xfrm>
          <a:prstGeom prst="rect">
            <a:avLst/>
          </a:prstGeom>
          <a:solidFill>
            <a:srgbClr val="1D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 panose="00000800000000000000" pitchFamily="2" charset="0"/>
                <a:ea typeface="+mn-ea"/>
                <a:cs typeface="+mn-cs"/>
              </a:rPr>
              <a:t>EASY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D7DB22-308A-91D3-160E-A92E381EB3D0}"/>
              </a:ext>
            </a:extLst>
          </p:cNvPr>
          <p:cNvSpPr txBox="1">
            <a:spLocks/>
          </p:cNvSpPr>
          <p:nvPr/>
        </p:nvSpPr>
        <p:spPr>
          <a:xfrm>
            <a:off x="221884" y="507387"/>
            <a:ext cx="8788766" cy="939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  <a:cs typeface="Montserrat Regular"/>
              </a:rPr>
              <a:t>UNLIKE BLENDS, R-32 IS A PURE, SINGLE-COMPONENT REFRIGERANT</a:t>
            </a:r>
            <a:r>
              <a:rPr lang="en-US" dirty="0">
                <a:solidFill>
                  <a:srgbClr val="12D0F6"/>
                </a:solidFill>
                <a:latin typeface="+mn-lt"/>
                <a:cs typeface="Montserrat Regular"/>
              </a:rPr>
              <a:t>, </a:t>
            </a:r>
            <a:r>
              <a:rPr lang="en-US" dirty="0">
                <a:solidFill>
                  <a:srgbClr val="0B024A"/>
                </a:solidFill>
                <a:latin typeface="+mn-lt"/>
                <a:cs typeface="Montserrat Bold"/>
              </a:rPr>
              <a:t>MAKING IT EASY TO REUSE, RECLAIM, AND RECYCLE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54C9BB1-DCB9-5FAF-D4DB-9FB935154847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153553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619D-5E62-4E47-85B1-60C7E8170D8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latin typeface="Montserrat Bold"/>
                <a:cs typeface="Montserrat Bold"/>
              </a:rPr>
              <a:t>Easy to Service</a:t>
            </a:r>
            <a:endParaRPr lang="en-US" sz="1000" dirty="0">
              <a:solidFill>
                <a:schemeClr val="bg1"/>
              </a:solidFill>
              <a:latin typeface="Montserrat Bold"/>
              <a:cs typeface="Montserrat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6EE76-55B0-44D8-AE32-7B91F6E55C0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10049" y="1470733"/>
            <a:ext cx="4691907" cy="2292935"/>
          </a:xfr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buSzPct val="120000"/>
            </a:pPr>
            <a:r>
              <a:rPr lang="en-US" sz="1600" dirty="0">
                <a:solidFill>
                  <a:srgbClr val="0B024A"/>
                </a:solidFill>
              </a:rPr>
              <a:t>R-32 can be changed in both liquid and gas phase</a:t>
            </a:r>
          </a:p>
          <a:p>
            <a:pPr>
              <a:buSzPct val="120000"/>
            </a:pPr>
            <a:r>
              <a:rPr lang="en-US" sz="1600" dirty="0">
                <a:solidFill>
                  <a:srgbClr val="0B024A"/>
                </a:solidFill>
              </a:rPr>
              <a:t>Blends like R-454B, should be charged in liquid phase as composition can change otherwise</a:t>
            </a:r>
          </a:p>
          <a:p>
            <a:pPr>
              <a:buSzPct val="120000"/>
            </a:pPr>
            <a:r>
              <a:rPr lang="en-US" sz="1600" dirty="0">
                <a:solidFill>
                  <a:srgbClr val="0B024A"/>
                </a:solidFill>
              </a:rPr>
              <a:t>R-32 can be topped up and recharged easily without concerns about change in composition</a:t>
            </a:r>
          </a:p>
          <a:p>
            <a:pPr>
              <a:buSzPct val="120000"/>
            </a:pPr>
            <a:r>
              <a:rPr lang="en-US" sz="1600" dirty="0">
                <a:solidFill>
                  <a:srgbClr val="0B024A"/>
                </a:solidFill>
              </a:rPr>
              <a:t>All of this means easier and faster service on site</a:t>
            </a:r>
          </a:p>
        </p:txBody>
      </p:sp>
      <p:pic>
        <p:nvPicPr>
          <p:cNvPr id="8" name="Picture 7" descr="A picture containing person, chocolate, plastic&#10;&#10;Description automatically generated">
            <a:extLst>
              <a:ext uri="{FF2B5EF4-FFF2-40B4-BE49-F238E27FC236}">
                <a16:creationId xmlns:a16="http://schemas.microsoft.com/office/drawing/2014/main" id="{83DFC2A6-7BC9-411A-BDC0-8DF7CB1703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97" y="1466809"/>
            <a:ext cx="385762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1EF9E0-C67F-4028-81C8-E803108E8BCF}"/>
              </a:ext>
            </a:extLst>
          </p:cNvPr>
          <p:cNvSpPr/>
          <p:nvPr/>
        </p:nvSpPr>
        <p:spPr>
          <a:xfrm>
            <a:off x="7498080" y="0"/>
            <a:ext cx="1645920" cy="378712"/>
          </a:xfrm>
          <a:prstGeom prst="rect">
            <a:avLst/>
          </a:prstGeom>
          <a:solidFill>
            <a:srgbClr val="1D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 panose="00000800000000000000" pitchFamily="2" charset="0"/>
                <a:ea typeface="+mn-ea"/>
                <a:cs typeface="+mn-cs"/>
              </a:rPr>
              <a:t>EASY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0E0338-1CAE-0609-F1D3-78E8D2EF4A3C}"/>
              </a:ext>
            </a:extLst>
          </p:cNvPr>
          <p:cNvSpPr txBox="1">
            <a:spLocks/>
          </p:cNvSpPr>
          <p:nvPr/>
        </p:nvSpPr>
        <p:spPr>
          <a:xfrm>
            <a:off x="242044" y="598733"/>
            <a:ext cx="7117830" cy="939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+mn-lt"/>
                <a:cs typeface="Montserrat Regular"/>
              </a:rPr>
              <a:t>UNLIKE BLENDS, R-32 IS A PURE, SINGLE-COMPONENT REFRIGERANT, </a:t>
            </a:r>
            <a:r>
              <a:rPr lang="en-US" sz="2000" dirty="0">
                <a:solidFill>
                  <a:srgbClr val="0B024A"/>
                </a:solidFill>
                <a:latin typeface="+mn-lt"/>
                <a:cs typeface="Montserrat Bold"/>
              </a:rPr>
              <a:t>MAKING IT EASY TO SERVICE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40D6E65-0C14-3044-9249-FA8F23C38369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363959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3596-6E0D-4BB4-B3F6-55E140D790E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bg1"/>
                </a:solidFill>
                <a:cs typeface="Montserrat Regular"/>
              </a:rPr>
              <a:t>Excellent Efficiency and Capacity</a:t>
            </a:r>
            <a:endParaRPr lang="en-US" sz="1800" dirty="0">
              <a:solidFill>
                <a:schemeClr val="bg1"/>
              </a:solidFill>
              <a:cs typeface="Montserrat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FAC9DC-DDFF-403C-9D33-9528F88EE47C}"/>
              </a:ext>
            </a:extLst>
          </p:cNvPr>
          <p:cNvSpPr txBox="1"/>
          <p:nvPr/>
        </p:nvSpPr>
        <p:spPr>
          <a:xfrm>
            <a:off x="1080574" y="4561879"/>
            <a:ext cx="7317118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Montserrat Regular" panose="00000500000000000000" pitchFamily="2" charset="0"/>
                <a:ea typeface="+mn-ea"/>
                <a:cs typeface="+mn-cs"/>
              </a:rPr>
              <a:t>Figure shows COP comparisons based on simulation of a basic vapor compression cycle for an air-conditioner employing a typical forced-convection, air-to-refrigerant heat exchanger, maintaining the same heat flux in the evaporator for a fair comparison.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DE3F4E-1F82-4976-BDB8-5A1190A6A11D}"/>
              </a:ext>
            </a:extLst>
          </p:cNvPr>
          <p:cNvSpPr/>
          <p:nvPr/>
        </p:nvSpPr>
        <p:spPr>
          <a:xfrm>
            <a:off x="7498080" y="0"/>
            <a:ext cx="1645920" cy="378712"/>
          </a:xfrm>
          <a:prstGeom prst="rect">
            <a:avLst/>
          </a:prstGeom>
          <a:solidFill>
            <a:srgbClr val="1D1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 panose="00000800000000000000" pitchFamily="2" charset="0"/>
                <a:ea typeface="+mn-ea"/>
                <a:cs typeface="+mn-cs"/>
              </a:rPr>
              <a:t>EFFICIENT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17F5C5-233E-1F1C-8C27-331C996221A3}"/>
              </a:ext>
            </a:extLst>
          </p:cNvPr>
          <p:cNvGrpSpPr/>
          <p:nvPr/>
        </p:nvGrpSpPr>
        <p:grpSpPr>
          <a:xfrm>
            <a:off x="1999381" y="950303"/>
            <a:ext cx="5201519" cy="3601603"/>
            <a:chOff x="1999381" y="950303"/>
            <a:chExt cx="5201519" cy="36016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772E30-987D-42AA-8AF2-915BEA381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381" y="950303"/>
              <a:ext cx="5201519" cy="3601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0C704E-7CD3-43A6-B46E-69B3B47E035C}"/>
                </a:ext>
              </a:extLst>
            </p:cNvPr>
            <p:cNvGrpSpPr/>
            <p:nvPr/>
          </p:nvGrpSpPr>
          <p:grpSpPr>
            <a:xfrm>
              <a:off x="4777957" y="2005917"/>
              <a:ext cx="952037" cy="276999"/>
              <a:chOff x="6206236" y="3627773"/>
              <a:chExt cx="1269383" cy="3693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A40F1D9-5EB5-4404-A952-4BF6289EAF4A}"/>
                  </a:ext>
                </a:extLst>
              </p:cNvPr>
              <p:cNvSpPr/>
              <p:nvPr/>
            </p:nvSpPr>
            <p:spPr>
              <a:xfrm>
                <a:off x="7327920" y="3748457"/>
                <a:ext cx="147699" cy="157357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TextBox 3">
                <a:extLst>
                  <a:ext uri="{FF2B5EF4-FFF2-40B4-BE49-F238E27FC236}">
                    <a16:creationId xmlns:a16="http://schemas.microsoft.com/office/drawing/2014/main" id="{04687CEF-A850-4A66-B983-8A9131C4EE85}"/>
                  </a:ext>
                </a:extLst>
              </p:cNvPr>
              <p:cNvSpPr txBox="1"/>
              <p:nvPr/>
            </p:nvSpPr>
            <p:spPr>
              <a:xfrm>
                <a:off x="6206236" y="3627773"/>
                <a:ext cx="1181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45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R-454B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C58548D-E213-3F0B-F82D-524818313AC8}"/>
              </a:ext>
            </a:extLst>
          </p:cNvPr>
          <p:cNvSpPr txBox="1"/>
          <p:nvPr/>
        </p:nvSpPr>
        <p:spPr>
          <a:xfrm>
            <a:off x="221884" y="488638"/>
            <a:ext cx="9034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cs typeface="Montserrat Regular"/>
              </a:rPr>
              <a:t>R-32</a:t>
            </a:r>
            <a:r>
              <a:rPr lang="en-US" sz="1800" dirty="0">
                <a:solidFill>
                  <a:schemeClr val="tx2"/>
                </a:solidFill>
                <a:cs typeface="Montserrat Regular"/>
              </a:rPr>
              <a:t> has Excellent Efficiency and Capacity; </a:t>
            </a:r>
            <a:r>
              <a:rPr lang="en-US" sz="1800" dirty="0">
                <a:solidFill>
                  <a:srgbClr val="0B024A"/>
                </a:solidFill>
                <a:cs typeface="Montserrat Bold"/>
              </a:rPr>
              <a:t>Better than R-410A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CBE9B59-0F99-A821-C34C-DC952A6CB2D5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328835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BA32D1-3D8F-0A51-C915-FFFF782CE251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7767249" y="3039264"/>
            <a:ext cx="0" cy="389854"/>
          </a:xfrm>
          <a:prstGeom prst="line">
            <a:avLst/>
          </a:prstGeom>
          <a:ln w="50800" cap="rnd">
            <a:solidFill>
              <a:srgbClr val="D22853"/>
            </a:solidFill>
            <a:head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8C2A86-6879-5982-FC8B-C03C5AC23064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463591" y="3134536"/>
            <a:ext cx="0" cy="294582"/>
          </a:xfrm>
          <a:prstGeom prst="line">
            <a:avLst/>
          </a:prstGeom>
          <a:ln w="50800" cap="rnd">
            <a:solidFill>
              <a:srgbClr val="508FD6"/>
            </a:solidFill>
            <a:head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41E04E-CEEC-7231-08A9-C2B90F2A3C57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949600" y="3787831"/>
            <a:ext cx="1" cy="253679"/>
          </a:xfrm>
          <a:prstGeom prst="line">
            <a:avLst/>
          </a:prstGeom>
          <a:ln w="50800" cap="rnd">
            <a:solidFill>
              <a:schemeClr val="tx2"/>
            </a:solidFill>
            <a:head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FF4EC4-7F03-2E0A-47FA-8344995A56F7}"/>
              </a:ext>
            </a:extLst>
          </p:cNvPr>
          <p:cNvCxnSpPr>
            <a:cxnSpLocks/>
          </p:cNvCxnSpPr>
          <p:nvPr/>
        </p:nvCxnSpPr>
        <p:spPr>
          <a:xfrm>
            <a:off x="507434" y="3113104"/>
            <a:ext cx="0" cy="287438"/>
          </a:xfrm>
          <a:prstGeom prst="line">
            <a:avLst/>
          </a:prstGeom>
          <a:ln w="50800" cap="rnd">
            <a:solidFill>
              <a:schemeClr val="tx2"/>
            </a:solidFill>
            <a:head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2EBEA0-224A-F5B6-E614-90D8F11602D0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427870" y="3400542"/>
            <a:ext cx="0" cy="629484"/>
          </a:xfrm>
          <a:prstGeom prst="line">
            <a:avLst/>
          </a:prstGeom>
          <a:ln w="50800" cap="rnd">
            <a:solidFill>
              <a:srgbClr val="508FD6"/>
            </a:solidFill>
            <a:head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AD919E46-B365-A377-F10B-84DE8393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Flammability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C66F7C-4051-E672-873C-6E75AF492D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884" y="756357"/>
            <a:ext cx="4263406" cy="314349"/>
          </a:xfrm>
        </p:spPr>
        <p:txBody>
          <a:bodyPr/>
          <a:lstStyle/>
          <a:p>
            <a:r>
              <a:rPr lang="en-US" sz="1600" dirty="0"/>
              <a:t>Is R-32 more flammable than R-454B?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AA5BA6-04BE-19B6-AE05-2C3734ECD9D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Both R-32 and R-454B are A2Ls, with similar flammability profiles</a:t>
            </a:r>
          </a:p>
          <a:p>
            <a:r>
              <a:rPr lang="en-US" dirty="0"/>
              <a:t>Safety &amp; flammability limits (RCL &amp; LFL) within about 3-4%</a:t>
            </a:r>
          </a:p>
          <a:p>
            <a:r>
              <a:rPr lang="en-US" dirty="0"/>
              <a:t>Both difficult to ignite, low flame velocity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387A7EC-7EA3-C864-E0E6-1900089EC328}"/>
              </a:ext>
            </a:extLst>
          </p:cNvPr>
          <p:cNvSpPr/>
          <p:nvPr/>
        </p:nvSpPr>
        <p:spPr>
          <a:xfrm>
            <a:off x="476078" y="3105960"/>
            <a:ext cx="8191099" cy="926314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D31C44"/>
              </a:gs>
            </a:gsLst>
            <a:lin ang="0" scaled="1"/>
            <a:tileRect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3A4913-B655-DAB9-6893-8429F0347239}"/>
              </a:ext>
            </a:extLst>
          </p:cNvPr>
          <p:cNvSpPr/>
          <p:nvPr/>
        </p:nvSpPr>
        <p:spPr>
          <a:xfrm>
            <a:off x="110317" y="2820187"/>
            <a:ext cx="940440" cy="31434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3FE3E6-921B-9237-3912-0BFB91BAAABE}"/>
              </a:ext>
            </a:extLst>
          </p:cNvPr>
          <p:cNvSpPr/>
          <p:nvPr/>
        </p:nvSpPr>
        <p:spPr>
          <a:xfrm>
            <a:off x="479379" y="4041510"/>
            <a:ext cx="940441" cy="31434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R-410A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198754-EADE-9176-043E-0E55221755A3}"/>
              </a:ext>
            </a:extLst>
          </p:cNvPr>
          <p:cNvSpPr/>
          <p:nvPr/>
        </p:nvSpPr>
        <p:spPr>
          <a:xfrm>
            <a:off x="7238802" y="2724915"/>
            <a:ext cx="1056894" cy="314349"/>
          </a:xfrm>
          <a:prstGeom prst="roundRect">
            <a:avLst/>
          </a:prstGeom>
          <a:solidFill>
            <a:srgbClr val="D2285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Propane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4A43A-1792-E41D-5045-7E04FD8167F7}"/>
              </a:ext>
            </a:extLst>
          </p:cNvPr>
          <p:cNvSpPr/>
          <p:nvPr/>
        </p:nvSpPr>
        <p:spPr>
          <a:xfrm>
            <a:off x="1957649" y="4030026"/>
            <a:ext cx="940441" cy="314349"/>
          </a:xfrm>
          <a:prstGeom prst="roundRect">
            <a:avLst/>
          </a:prstGeom>
          <a:solidFill>
            <a:srgbClr val="508FD6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R-32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8420215-A0A8-5AD7-AC04-12CB377C49AE}"/>
              </a:ext>
            </a:extLst>
          </p:cNvPr>
          <p:cNvSpPr/>
          <p:nvPr/>
        </p:nvSpPr>
        <p:spPr>
          <a:xfrm>
            <a:off x="1993370" y="2820187"/>
            <a:ext cx="940441" cy="314349"/>
          </a:xfrm>
          <a:prstGeom prst="roundRect">
            <a:avLst/>
          </a:prstGeom>
          <a:solidFill>
            <a:srgbClr val="508FD6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R-454B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A90D0D-C215-AE38-DEC1-32D0D2E08450}"/>
              </a:ext>
            </a:extLst>
          </p:cNvPr>
          <p:cNvSpPr/>
          <p:nvPr/>
        </p:nvSpPr>
        <p:spPr>
          <a:xfrm>
            <a:off x="476078" y="3340033"/>
            <a:ext cx="1638431" cy="447798"/>
          </a:xfrm>
          <a:prstGeom prst="rect">
            <a:avLst/>
          </a:prstGeom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A04934-1503-D215-B30F-6CF9FC1F4BDF}"/>
              </a:ext>
            </a:extLst>
          </p:cNvPr>
          <p:cNvSpPr txBox="1"/>
          <p:nvPr/>
        </p:nvSpPr>
        <p:spPr>
          <a:xfrm>
            <a:off x="735072" y="3349031"/>
            <a:ext cx="127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CBB99D-C87D-E792-2AC8-889DA1100B0F}"/>
              </a:ext>
            </a:extLst>
          </p:cNvPr>
          <p:cNvSpPr txBox="1"/>
          <p:nvPr/>
        </p:nvSpPr>
        <p:spPr>
          <a:xfrm>
            <a:off x="2075371" y="3358023"/>
            <a:ext cx="127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A2L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EBCD59-DFBF-3A32-6E64-FABE7E7E2D7E}"/>
              </a:ext>
            </a:extLst>
          </p:cNvPr>
          <p:cNvSpPr txBox="1"/>
          <p:nvPr/>
        </p:nvSpPr>
        <p:spPr>
          <a:xfrm>
            <a:off x="4802521" y="3363555"/>
            <a:ext cx="127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0BBFE4-F6F2-EBEA-C52F-293804C28E3D}"/>
              </a:ext>
            </a:extLst>
          </p:cNvPr>
          <p:cNvSpPr txBox="1"/>
          <p:nvPr/>
        </p:nvSpPr>
        <p:spPr>
          <a:xfrm>
            <a:off x="7229292" y="3363555"/>
            <a:ext cx="127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324353-FE4A-3640-31E8-D765067885A2}"/>
              </a:ext>
            </a:extLst>
          </p:cNvPr>
          <p:cNvSpPr txBox="1"/>
          <p:nvPr/>
        </p:nvSpPr>
        <p:spPr>
          <a:xfrm>
            <a:off x="2285627" y="227719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97E0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Flammability Continuum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B3E94745-5C07-0E90-E3E4-7FB832284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53710"/>
              </p:ext>
            </p:extLst>
          </p:nvPr>
        </p:nvGraphicFramePr>
        <p:xfrm>
          <a:off x="5949572" y="1292537"/>
          <a:ext cx="2971800" cy="76200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418380137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98864786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42614959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21093408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Refrigerant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ASHRAE 34 Classification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RCL* (g/m3)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LFL* </a:t>
                      </a:r>
                      <a:b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(g/m3)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332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R-32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A2L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369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R-454B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A2L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922184"/>
                  </a:ext>
                </a:extLst>
              </a:tr>
            </a:tbl>
          </a:graphicData>
        </a:graphic>
      </p:graphicFrame>
      <p:sp>
        <p:nvSpPr>
          <p:cNvPr id="45" name="Left Brace 44">
            <a:extLst>
              <a:ext uri="{FF2B5EF4-FFF2-40B4-BE49-F238E27FC236}">
                <a16:creationId xmlns:a16="http://schemas.microsoft.com/office/drawing/2014/main" id="{CBE07C98-BB10-33ED-191B-0891C65EDDF2}"/>
              </a:ext>
            </a:extLst>
          </p:cNvPr>
          <p:cNvSpPr/>
          <p:nvPr/>
        </p:nvSpPr>
        <p:spPr>
          <a:xfrm rot="5400000">
            <a:off x="8165615" y="489503"/>
            <a:ext cx="235967" cy="1236713"/>
          </a:xfrm>
          <a:prstGeom prst="leftBrace">
            <a:avLst/>
          </a:prstGeom>
          <a:ln w="25400" cap="rnd">
            <a:solidFill>
              <a:schemeClr val="tx2"/>
            </a:solidFill>
            <a:head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7AEB59-77FA-F119-1BAE-C0E539B1CF75}"/>
              </a:ext>
            </a:extLst>
          </p:cNvPr>
          <p:cNvSpPr txBox="1"/>
          <p:nvPr/>
        </p:nvSpPr>
        <p:spPr>
          <a:xfrm>
            <a:off x="7396081" y="481097"/>
            <a:ext cx="1640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97E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 number is better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26A01-755D-C637-2CE1-AB1AC1984335}"/>
              </a:ext>
            </a:extLst>
          </p:cNvPr>
          <p:cNvSpPr txBox="1"/>
          <p:nvPr/>
        </p:nvSpPr>
        <p:spPr>
          <a:xfrm>
            <a:off x="2247718" y="4909677"/>
            <a:ext cx="541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Helvetica" panose="020B0604020202020204" pitchFamily="34" charset="0"/>
              </a:rPr>
              <a:t>*Based on updated RCL and LFL values of ASHRAE 34 -2022 Addendum a</a:t>
            </a: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85B1A4-2383-6E91-6275-C30B95A0102C}"/>
              </a:ext>
            </a:extLst>
          </p:cNvPr>
          <p:cNvSpPr/>
          <p:nvPr/>
        </p:nvSpPr>
        <p:spPr>
          <a:xfrm>
            <a:off x="1957649" y="4365225"/>
            <a:ext cx="940441" cy="21425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LFL: 306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735B1E-C59E-9D21-2343-882F680E3699}"/>
              </a:ext>
            </a:extLst>
          </p:cNvPr>
          <p:cNvSpPr/>
          <p:nvPr/>
        </p:nvSpPr>
        <p:spPr>
          <a:xfrm>
            <a:off x="1993369" y="2591103"/>
            <a:ext cx="940441" cy="21425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LFL: 297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79E106-DC8C-EEFD-6E6E-F8C1CDB001CC}"/>
              </a:ext>
            </a:extLst>
          </p:cNvPr>
          <p:cNvSpPr/>
          <p:nvPr/>
        </p:nvSpPr>
        <p:spPr>
          <a:xfrm>
            <a:off x="7238802" y="2496376"/>
            <a:ext cx="1056894" cy="21425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LFL: 38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DCA1D28-F58B-7404-1803-AFEA4D3B231B}"/>
              </a:ext>
            </a:extLst>
          </p:cNvPr>
          <p:cNvSpPr/>
          <p:nvPr/>
        </p:nvSpPr>
        <p:spPr>
          <a:xfrm>
            <a:off x="476078" y="4368029"/>
            <a:ext cx="940441" cy="21425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LFL: N/A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9FA5B8-6C04-864F-1F77-C2FD43033743}"/>
              </a:ext>
            </a:extLst>
          </p:cNvPr>
          <p:cNvSpPr/>
          <p:nvPr/>
        </p:nvSpPr>
        <p:spPr>
          <a:xfrm>
            <a:off x="110316" y="2591669"/>
            <a:ext cx="940441" cy="21425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LFL: N/A</a:t>
            </a:r>
          </a:p>
        </p:txBody>
      </p:sp>
      <p:sp>
        <p:nvSpPr>
          <p:cNvPr id="18" name="Arrow: Right 10">
            <a:extLst>
              <a:ext uri="{FF2B5EF4-FFF2-40B4-BE49-F238E27FC236}">
                <a16:creationId xmlns:a16="http://schemas.microsoft.com/office/drawing/2014/main" id="{36FC6FFC-E244-D3BD-2C7D-E4BCA031B9A5}"/>
              </a:ext>
            </a:extLst>
          </p:cNvPr>
          <p:cNvSpPr/>
          <p:nvPr/>
        </p:nvSpPr>
        <p:spPr>
          <a:xfrm flipH="1">
            <a:off x="3594323" y="3894515"/>
            <a:ext cx="3688243" cy="750590"/>
          </a:xfrm>
          <a:custGeom>
            <a:avLst/>
            <a:gdLst>
              <a:gd name="connsiteX0" fmla="*/ 0 w 5698541"/>
              <a:gd name="connsiteY0" fmla="*/ 151071 h 750590"/>
              <a:gd name="connsiteX1" fmla="*/ 5323246 w 5698541"/>
              <a:gd name="connsiteY1" fmla="*/ 151071 h 750590"/>
              <a:gd name="connsiteX2" fmla="*/ 5323246 w 5698541"/>
              <a:gd name="connsiteY2" fmla="*/ 0 h 750590"/>
              <a:gd name="connsiteX3" fmla="*/ 5698541 w 5698541"/>
              <a:gd name="connsiteY3" fmla="*/ 375295 h 750590"/>
              <a:gd name="connsiteX4" fmla="*/ 5323246 w 5698541"/>
              <a:gd name="connsiteY4" fmla="*/ 750590 h 750590"/>
              <a:gd name="connsiteX5" fmla="*/ 5323246 w 5698541"/>
              <a:gd name="connsiteY5" fmla="*/ 599519 h 750590"/>
              <a:gd name="connsiteX6" fmla="*/ 0 w 5698541"/>
              <a:gd name="connsiteY6" fmla="*/ 599519 h 750590"/>
              <a:gd name="connsiteX7" fmla="*/ 0 w 5698541"/>
              <a:gd name="connsiteY7" fmla="*/ 151071 h 750590"/>
              <a:gd name="connsiteX0" fmla="*/ 0 w 5705856"/>
              <a:gd name="connsiteY0" fmla="*/ 231539 h 750590"/>
              <a:gd name="connsiteX1" fmla="*/ 5330561 w 5705856"/>
              <a:gd name="connsiteY1" fmla="*/ 151071 h 750590"/>
              <a:gd name="connsiteX2" fmla="*/ 5330561 w 5705856"/>
              <a:gd name="connsiteY2" fmla="*/ 0 h 750590"/>
              <a:gd name="connsiteX3" fmla="*/ 5705856 w 5705856"/>
              <a:gd name="connsiteY3" fmla="*/ 375295 h 750590"/>
              <a:gd name="connsiteX4" fmla="*/ 5330561 w 5705856"/>
              <a:gd name="connsiteY4" fmla="*/ 750590 h 750590"/>
              <a:gd name="connsiteX5" fmla="*/ 5330561 w 5705856"/>
              <a:gd name="connsiteY5" fmla="*/ 599519 h 750590"/>
              <a:gd name="connsiteX6" fmla="*/ 7315 w 5705856"/>
              <a:gd name="connsiteY6" fmla="*/ 599519 h 750590"/>
              <a:gd name="connsiteX7" fmla="*/ 0 w 5705856"/>
              <a:gd name="connsiteY7" fmla="*/ 231539 h 750590"/>
              <a:gd name="connsiteX0" fmla="*/ 0 w 5705856"/>
              <a:gd name="connsiteY0" fmla="*/ 231539 h 750590"/>
              <a:gd name="connsiteX1" fmla="*/ 5330561 w 5705856"/>
              <a:gd name="connsiteY1" fmla="*/ 151071 h 750590"/>
              <a:gd name="connsiteX2" fmla="*/ 5330561 w 5705856"/>
              <a:gd name="connsiteY2" fmla="*/ 0 h 750590"/>
              <a:gd name="connsiteX3" fmla="*/ 5705856 w 5705856"/>
              <a:gd name="connsiteY3" fmla="*/ 375295 h 750590"/>
              <a:gd name="connsiteX4" fmla="*/ 5330561 w 5705856"/>
              <a:gd name="connsiteY4" fmla="*/ 750590 h 750590"/>
              <a:gd name="connsiteX5" fmla="*/ 5330561 w 5705856"/>
              <a:gd name="connsiteY5" fmla="*/ 599519 h 750590"/>
              <a:gd name="connsiteX6" fmla="*/ 7315 w 5705856"/>
              <a:gd name="connsiteY6" fmla="*/ 519052 h 750590"/>
              <a:gd name="connsiteX7" fmla="*/ 0 w 5705856"/>
              <a:gd name="connsiteY7" fmla="*/ 231539 h 750590"/>
              <a:gd name="connsiteX0" fmla="*/ 0 w 5705856"/>
              <a:gd name="connsiteY0" fmla="*/ 268115 h 750590"/>
              <a:gd name="connsiteX1" fmla="*/ 5330561 w 5705856"/>
              <a:gd name="connsiteY1" fmla="*/ 151071 h 750590"/>
              <a:gd name="connsiteX2" fmla="*/ 5330561 w 5705856"/>
              <a:gd name="connsiteY2" fmla="*/ 0 h 750590"/>
              <a:gd name="connsiteX3" fmla="*/ 5705856 w 5705856"/>
              <a:gd name="connsiteY3" fmla="*/ 375295 h 750590"/>
              <a:gd name="connsiteX4" fmla="*/ 5330561 w 5705856"/>
              <a:gd name="connsiteY4" fmla="*/ 750590 h 750590"/>
              <a:gd name="connsiteX5" fmla="*/ 5330561 w 5705856"/>
              <a:gd name="connsiteY5" fmla="*/ 599519 h 750590"/>
              <a:gd name="connsiteX6" fmla="*/ 7315 w 5705856"/>
              <a:gd name="connsiteY6" fmla="*/ 519052 h 750590"/>
              <a:gd name="connsiteX7" fmla="*/ 0 w 5705856"/>
              <a:gd name="connsiteY7" fmla="*/ 268115 h 750590"/>
              <a:gd name="connsiteX0" fmla="*/ 0 w 5705856"/>
              <a:gd name="connsiteY0" fmla="*/ 297376 h 750590"/>
              <a:gd name="connsiteX1" fmla="*/ 5330561 w 5705856"/>
              <a:gd name="connsiteY1" fmla="*/ 151071 h 750590"/>
              <a:gd name="connsiteX2" fmla="*/ 5330561 w 5705856"/>
              <a:gd name="connsiteY2" fmla="*/ 0 h 750590"/>
              <a:gd name="connsiteX3" fmla="*/ 5705856 w 5705856"/>
              <a:gd name="connsiteY3" fmla="*/ 375295 h 750590"/>
              <a:gd name="connsiteX4" fmla="*/ 5330561 w 5705856"/>
              <a:gd name="connsiteY4" fmla="*/ 750590 h 750590"/>
              <a:gd name="connsiteX5" fmla="*/ 5330561 w 5705856"/>
              <a:gd name="connsiteY5" fmla="*/ 599519 h 750590"/>
              <a:gd name="connsiteX6" fmla="*/ 7315 w 5705856"/>
              <a:gd name="connsiteY6" fmla="*/ 519052 h 750590"/>
              <a:gd name="connsiteX7" fmla="*/ 0 w 5705856"/>
              <a:gd name="connsiteY7" fmla="*/ 297376 h 750590"/>
              <a:gd name="connsiteX0" fmla="*/ 0 w 5705856"/>
              <a:gd name="connsiteY0" fmla="*/ 297376 h 750590"/>
              <a:gd name="connsiteX1" fmla="*/ 5330561 w 5705856"/>
              <a:gd name="connsiteY1" fmla="*/ 151071 h 750590"/>
              <a:gd name="connsiteX2" fmla="*/ 5330561 w 5705856"/>
              <a:gd name="connsiteY2" fmla="*/ 0 h 750590"/>
              <a:gd name="connsiteX3" fmla="*/ 5705856 w 5705856"/>
              <a:gd name="connsiteY3" fmla="*/ 375295 h 750590"/>
              <a:gd name="connsiteX4" fmla="*/ 5330561 w 5705856"/>
              <a:gd name="connsiteY4" fmla="*/ 750590 h 750590"/>
              <a:gd name="connsiteX5" fmla="*/ 5330561 w 5705856"/>
              <a:gd name="connsiteY5" fmla="*/ 599519 h 750590"/>
              <a:gd name="connsiteX6" fmla="*/ 7315 w 5705856"/>
              <a:gd name="connsiteY6" fmla="*/ 453215 h 750590"/>
              <a:gd name="connsiteX7" fmla="*/ 0 w 5705856"/>
              <a:gd name="connsiteY7" fmla="*/ 297376 h 75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5856" h="750590">
                <a:moveTo>
                  <a:pt x="0" y="297376"/>
                </a:moveTo>
                <a:lnTo>
                  <a:pt x="5330561" y="151071"/>
                </a:lnTo>
                <a:lnTo>
                  <a:pt x="5330561" y="0"/>
                </a:lnTo>
                <a:lnTo>
                  <a:pt x="5705856" y="375295"/>
                </a:lnTo>
                <a:lnTo>
                  <a:pt x="5330561" y="750590"/>
                </a:lnTo>
                <a:lnTo>
                  <a:pt x="5330561" y="599519"/>
                </a:lnTo>
                <a:lnTo>
                  <a:pt x="7315" y="453215"/>
                </a:lnTo>
                <a:lnTo>
                  <a:pt x="0" y="297376"/>
                </a:lnTo>
                <a:close/>
              </a:path>
            </a:pathLst>
          </a:custGeom>
          <a:gradFill flip="none" rotWithShape="1">
            <a:gsLst>
              <a:gs pos="0">
                <a:srgbClr val="0597E0"/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LFL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C8DCDBF-E482-0408-C176-2F1AF1B55329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322286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Operation 5">
            <a:extLst>
              <a:ext uri="{FF2B5EF4-FFF2-40B4-BE49-F238E27FC236}">
                <a16:creationId xmlns:a16="http://schemas.microsoft.com/office/drawing/2014/main" id="{A6041D1A-1CBC-EDDD-65DA-B1D614671B73}"/>
              </a:ext>
            </a:extLst>
          </p:cNvPr>
          <p:cNvSpPr/>
          <p:nvPr/>
        </p:nvSpPr>
        <p:spPr>
          <a:xfrm rot="5400000">
            <a:off x="3663598" y="-2417348"/>
            <a:ext cx="1816805" cy="80549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2742"/>
              <a:gd name="connsiteY0" fmla="*/ 0 h 10000"/>
              <a:gd name="connsiteX1" fmla="*/ 12742 w 12742"/>
              <a:gd name="connsiteY1" fmla="*/ 9 h 10000"/>
              <a:gd name="connsiteX2" fmla="*/ 8000 w 12742"/>
              <a:gd name="connsiteY2" fmla="*/ 10000 h 10000"/>
              <a:gd name="connsiteX3" fmla="*/ 2000 w 12742"/>
              <a:gd name="connsiteY3" fmla="*/ 10000 h 10000"/>
              <a:gd name="connsiteX4" fmla="*/ 0 w 12742"/>
              <a:gd name="connsiteY4" fmla="*/ 0 h 10000"/>
              <a:gd name="connsiteX0" fmla="*/ 0 w 14822"/>
              <a:gd name="connsiteY0" fmla="*/ 0 h 10000"/>
              <a:gd name="connsiteX1" fmla="*/ 14822 w 14822"/>
              <a:gd name="connsiteY1" fmla="*/ 9 h 10000"/>
              <a:gd name="connsiteX2" fmla="*/ 10080 w 14822"/>
              <a:gd name="connsiteY2" fmla="*/ 10000 h 10000"/>
              <a:gd name="connsiteX3" fmla="*/ 4080 w 14822"/>
              <a:gd name="connsiteY3" fmla="*/ 10000 h 10000"/>
              <a:gd name="connsiteX4" fmla="*/ 0 w 14822"/>
              <a:gd name="connsiteY4" fmla="*/ 0 h 10000"/>
              <a:gd name="connsiteX0" fmla="*/ 0 w 14822"/>
              <a:gd name="connsiteY0" fmla="*/ 0 h 10000"/>
              <a:gd name="connsiteX1" fmla="*/ 14822 w 14822"/>
              <a:gd name="connsiteY1" fmla="*/ 9 h 10000"/>
              <a:gd name="connsiteX2" fmla="*/ 10080 w 14822"/>
              <a:gd name="connsiteY2" fmla="*/ 10000 h 10000"/>
              <a:gd name="connsiteX3" fmla="*/ 5120 w 14822"/>
              <a:gd name="connsiteY3" fmla="*/ 9991 h 10000"/>
              <a:gd name="connsiteX4" fmla="*/ 0 w 14822"/>
              <a:gd name="connsiteY4" fmla="*/ 0 h 10000"/>
              <a:gd name="connsiteX0" fmla="*/ 0 w 14822"/>
              <a:gd name="connsiteY0" fmla="*/ 0 h 9991"/>
              <a:gd name="connsiteX1" fmla="*/ 14822 w 14822"/>
              <a:gd name="connsiteY1" fmla="*/ 9 h 9991"/>
              <a:gd name="connsiteX2" fmla="*/ 8945 w 14822"/>
              <a:gd name="connsiteY2" fmla="*/ 9991 h 9991"/>
              <a:gd name="connsiteX3" fmla="*/ 5120 w 14822"/>
              <a:gd name="connsiteY3" fmla="*/ 9991 h 9991"/>
              <a:gd name="connsiteX4" fmla="*/ 0 w 14822"/>
              <a:gd name="connsiteY4" fmla="*/ 0 h 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2" h="9991">
                <a:moveTo>
                  <a:pt x="0" y="0"/>
                </a:moveTo>
                <a:lnTo>
                  <a:pt x="14822" y="9"/>
                </a:lnTo>
                <a:lnTo>
                  <a:pt x="8945" y="9991"/>
                </a:lnTo>
                <a:lnTo>
                  <a:pt x="5120" y="999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/>
              <a:t>GWP is Not the Full Measure of Emissions</a:t>
            </a:r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BC375B85-BFFD-457A-A7F0-31C62C429A66}"/>
              </a:ext>
            </a:extLst>
          </p:cNvPr>
          <p:cNvSpPr/>
          <p:nvPr/>
        </p:nvSpPr>
        <p:spPr>
          <a:xfrm>
            <a:off x="5621999" y="1234807"/>
            <a:ext cx="711958" cy="690366"/>
          </a:xfrm>
          <a:prstGeom prst="mathEqual">
            <a:avLst/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435DEC76-D881-4B97-926E-B32F9DA8AC32}"/>
              </a:ext>
            </a:extLst>
          </p:cNvPr>
          <p:cNvSpPr>
            <a:spLocks noChangeAspect="1"/>
          </p:cNvSpPr>
          <p:nvPr/>
        </p:nvSpPr>
        <p:spPr>
          <a:xfrm>
            <a:off x="2592673" y="1294590"/>
            <a:ext cx="586559" cy="570801"/>
          </a:xfrm>
          <a:prstGeom prst="plus">
            <a:avLst>
              <a:gd name="adj" fmla="val 37147"/>
            </a:avLst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B7B94D3-D644-4B8F-A244-31F5E4ECB525}"/>
              </a:ext>
            </a:extLst>
          </p:cNvPr>
          <p:cNvSpPr txBox="1">
            <a:spLocks/>
          </p:cNvSpPr>
          <p:nvPr/>
        </p:nvSpPr>
        <p:spPr>
          <a:xfrm>
            <a:off x="447115" y="2571750"/>
            <a:ext cx="8249771" cy="12685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marR="0" lvl="1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E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Majority of climate impact from HVAC is electrical power generation over equipment lifetime</a:t>
            </a:r>
          </a:p>
          <a:p>
            <a:pPr marL="173736" marR="0" lvl="1" indent="-1737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7E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lower GWP refrigerant with lower efficiency could actually create more global warming!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122B86-30EA-4462-860D-0AAA1CDD7C12}"/>
              </a:ext>
            </a:extLst>
          </p:cNvPr>
          <p:cNvSpPr/>
          <p:nvPr/>
        </p:nvSpPr>
        <p:spPr>
          <a:xfrm>
            <a:off x="567490" y="761668"/>
            <a:ext cx="1939830" cy="16229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Direct Effect from Refrigerant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AACDAC-E133-4A91-BD0D-E27084AA4B4D}"/>
              </a:ext>
            </a:extLst>
          </p:cNvPr>
          <p:cNvSpPr/>
          <p:nvPr/>
        </p:nvSpPr>
        <p:spPr>
          <a:xfrm>
            <a:off x="3251359" y="754945"/>
            <a:ext cx="2199934" cy="16296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Indirect Effect from Energy Use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DB7664-108D-484B-9ACD-F7AF5003CAC9}"/>
              </a:ext>
            </a:extLst>
          </p:cNvPr>
          <p:cNvSpPr/>
          <p:nvPr/>
        </p:nvSpPr>
        <p:spPr>
          <a:xfrm>
            <a:off x="6333957" y="761669"/>
            <a:ext cx="2446481" cy="1810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Life Cycle Climate Performance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(LCCP)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C26BDD-CFB1-4BCB-8168-8CEBB396971A}"/>
              </a:ext>
            </a:extLst>
          </p:cNvPr>
          <p:cNvSpPr txBox="1"/>
          <p:nvPr/>
        </p:nvSpPr>
        <p:spPr>
          <a:xfrm>
            <a:off x="221884" y="4382644"/>
            <a:ext cx="8090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Zhang M., et al. 2011. “Life Cycle Climate Performance Model for Residential Heat Pump Systems.” AHRTI Report 09003-01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6ABD9A-8EAF-7587-3FBD-17C0FBECBC6C}"/>
              </a:ext>
            </a:extLst>
          </p:cNvPr>
          <p:cNvSpPr/>
          <p:nvPr/>
        </p:nvSpPr>
        <p:spPr>
          <a:xfrm>
            <a:off x="363563" y="3164639"/>
            <a:ext cx="8333322" cy="4643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97E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3AC78F-4D44-30B9-2C32-250F06E5379B}"/>
              </a:ext>
            </a:extLst>
          </p:cNvPr>
          <p:cNvSpPr txBox="1">
            <a:spLocks/>
          </p:cNvSpPr>
          <p:nvPr/>
        </p:nvSpPr>
        <p:spPr>
          <a:xfrm>
            <a:off x="201712" y="4869656"/>
            <a:ext cx="289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sz="600" dirty="0">
                <a:solidFill>
                  <a:srgbClr val="545454"/>
                </a:solidFill>
                <a:latin typeface="Arial"/>
              </a:rPr>
              <a:t>©2025 Daikin Applied</a:t>
            </a:r>
          </a:p>
        </p:txBody>
      </p:sp>
    </p:spTree>
    <p:extLst>
      <p:ext uri="{BB962C8B-B14F-4D97-AF65-F5344CB8AC3E}">
        <p14:creationId xmlns:p14="http://schemas.microsoft.com/office/powerpoint/2010/main" val="566448976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aikin 2023 theme">
  <a:themeElements>
    <a:clrScheme name="Custom 89">
      <a:dk1>
        <a:srgbClr val="545454"/>
      </a:dk1>
      <a:lt1>
        <a:srgbClr val="FFFFFF"/>
      </a:lt1>
      <a:dk2>
        <a:srgbClr val="0097E0"/>
      </a:dk2>
      <a:lt2>
        <a:srgbClr val="54C3F1"/>
      </a:lt2>
      <a:accent1>
        <a:srgbClr val="4F81BD"/>
      </a:accent1>
      <a:accent2>
        <a:srgbClr val="9BBB59"/>
      </a:accent2>
      <a:accent3>
        <a:srgbClr val="4BACC6"/>
      </a:accent3>
      <a:accent4>
        <a:srgbClr val="2C4D75"/>
      </a:accent4>
      <a:accent5>
        <a:srgbClr val="7D9648"/>
      </a:accent5>
      <a:accent6>
        <a:srgbClr val="287175"/>
      </a:accent6>
      <a:hlink>
        <a:srgbClr val="0097E0"/>
      </a:hlink>
      <a:folHlink>
        <a:srgbClr val="E46B08"/>
      </a:folHlink>
    </a:clrScheme>
    <a:fontScheme name="dia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91440" tIns="91440" rIns="91440" bIns="91440">
        <a:noAutofit/>
      </a:bodyPr>
      <a:lstStyle>
        <a:defPPr algn="l">
          <a:spcAft>
            <a:spcPts val="400"/>
          </a:spcAft>
          <a:defRPr sz="1600" b="1" dirty="0">
            <a:solidFill>
              <a:schemeClr val="tx2"/>
            </a:solidFill>
          </a:defRPr>
        </a:defPPr>
      </a:lstStyle>
    </a:spDef>
    <a:lnDef>
      <a:spPr>
        <a:ln w="50800" cap="rnd">
          <a:solidFill>
            <a:schemeClr val="tx2"/>
          </a:solidFill>
          <a:headEnd type="oval" w="med" len="med"/>
        </a:ln>
        <a:effectLst>
          <a:outerShdw blurRad="63500" algn="ctr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ikin 2023 theme" id="{CA206C8A-08CF-324A-9BBD-679A7BEF323E}" vid="{2A12D0C5-1B3B-0742-A12E-1809EA2AAE0C}"/>
    </a:ext>
  </a:extLst>
</a:theme>
</file>

<file path=ppt/theme/theme2.xml><?xml version="1.0" encoding="utf-8"?>
<a:theme xmlns:a="http://schemas.openxmlformats.org/drawingml/2006/main" name="PDH 2023">
  <a:themeElements>
    <a:clrScheme name="diakin">
      <a:dk1>
        <a:sysClr val="windowText" lastClr="000000"/>
      </a:dk1>
      <a:lt1>
        <a:srgbClr val="FFFFFF"/>
      </a:lt1>
      <a:dk2>
        <a:srgbClr val="0097E0"/>
      </a:dk2>
      <a:lt2>
        <a:srgbClr val="54C3F1"/>
      </a:lt2>
      <a:accent1>
        <a:srgbClr val="555555"/>
      </a:accent1>
      <a:accent2>
        <a:srgbClr val="B4B4B4"/>
      </a:accent2>
      <a:accent3>
        <a:srgbClr val="E7E7E7"/>
      </a:accent3>
      <a:accent4>
        <a:srgbClr val="E46B08"/>
      </a:accent4>
      <a:accent5>
        <a:srgbClr val="FFBA00"/>
      </a:accent5>
      <a:accent6>
        <a:srgbClr val="68B022"/>
      </a:accent6>
      <a:hlink>
        <a:srgbClr val="0097E0"/>
      </a:hlink>
      <a:folHlink>
        <a:srgbClr val="E46B08"/>
      </a:folHlink>
    </a:clrScheme>
    <a:fontScheme name="dia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91440" tIns="91440" rIns="91440" bIns="91440">
        <a:noAutofit/>
      </a:bodyPr>
      <a:lstStyle>
        <a:defPPr algn="l">
          <a:spcAft>
            <a:spcPts val="400"/>
          </a:spcAft>
          <a:defRPr sz="1600" b="1" dirty="0">
            <a:solidFill>
              <a:schemeClr val="tx2"/>
            </a:solidFill>
          </a:defRPr>
        </a:defPPr>
      </a:lstStyle>
    </a:spDef>
    <a:lnDef>
      <a:spPr>
        <a:ln w="50800" cap="rnd">
          <a:solidFill>
            <a:schemeClr val="tx2"/>
          </a:solidFill>
          <a:headEnd type="oval" w="med" len="med"/>
        </a:ln>
        <a:effectLst>
          <a:outerShdw blurRad="63500" algn="ctr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006E49568941A6BE384ACEFC35BD" ma:contentTypeVersion="10" ma:contentTypeDescription="Create a new document." ma:contentTypeScope="" ma:versionID="61308c393a7b350ad04005805c5c58ec">
  <xsd:schema xmlns:xsd="http://www.w3.org/2001/XMLSchema" xmlns:xs="http://www.w3.org/2001/XMLSchema" xmlns:p="http://schemas.microsoft.com/office/2006/metadata/properties" xmlns:ns2="59c371f8-56e9-4f1b-bd1e-fb2d3db0f5a1" xmlns:ns3="3d707af6-9b00-4656-8042-38bf6c206086" targetNamespace="http://schemas.microsoft.com/office/2006/metadata/properties" ma:root="true" ma:fieldsID="aafc39b78e4a04e4b15eec1dc046b008" ns2:_="" ns3:_="">
    <xsd:import namespace="59c371f8-56e9-4f1b-bd1e-fb2d3db0f5a1"/>
    <xsd:import namespace="3d707af6-9b00-4656-8042-38bf6c206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371f8-56e9-4f1b-bd1e-fb2d3db0f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07af6-9b00-4656-8042-38bf6c2060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393A86-C970-43CE-8B06-4133DC109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c371f8-56e9-4f1b-bd1e-fb2d3db0f5a1"/>
    <ds:schemaRef ds:uri="3d707af6-9b00-4656-8042-38bf6c206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839D8F-4EC4-48F4-8435-CB5A2D4BDFB8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59c371f8-56e9-4f1b-bd1e-fb2d3db0f5a1"/>
    <ds:schemaRef ds:uri="3d707af6-9b00-4656-8042-38bf6c20608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6191CB-235F-420C-BA46-A9E6F76FB6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52550</TotalTime>
  <Words>1500</Words>
  <Application>Microsoft Office PowerPoint</Application>
  <PresentationFormat>On-screen Show (16:9)</PresentationFormat>
  <Paragraphs>279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System Font Regular</vt:lpstr>
      <vt:lpstr>Aptos</vt:lpstr>
      <vt:lpstr>Arial</vt:lpstr>
      <vt:lpstr>Arial Black</vt:lpstr>
      <vt:lpstr>Calibri</vt:lpstr>
      <vt:lpstr>Lato Light</vt:lpstr>
      <vt:lpstr>Montserrat Bold</vt:lpstr>
      <vt:lpstr>Montserrat Regular</vt:lpstr>
      <vt:lpstr>Poppins</vt:lpstr>
      <vt:lpstr>Daikin 2023 theme</vt:lpstr>
      <vt:lpstr>PDH 2023</vt:lpstr>
      <vt:lpstr>Introducing the Future of Refrigerants</vt:lpstr>
      <vt:lpstr>R-410A Replacements: R-32 and R-454B</vt:lpstr>
      <vt:lpstr>PowerPoint Presentation</vt:lpstr>
      <vt:lpstr>R-32 is a Proven Commodity Used Globally</vt:lpstr>
      <vt:lpstr>Easy to Reuse, Reclaim, and Recycle</vt:lpstr>
      <vt:lpstr>Easy to Service</vt:lpstr>
      <vt:lpstr>Excellent Efficiency and Capacity</vt:lpstr>
      <vt:lpstr>Flammability</vt:lpstr>
      <vt:lpstr>GWP is Not the Full Measure of Emissions</vt:lpstr>
      <vt:lpstr>R-32: Common Misconceptions – ‘Is it as simple as GWP?’</vt:lpstr>
      <vt:lpstr>Efficiency and Refrigerant Charge</vt:lpstr>
      <vt:lpstr>Lifetime Emissions</vt:lpstr>
      <vt:lpstr>Intellectual Property &amp; Patents</vt:lpstr>
      <vt:lpstr>R-32: Common Misconceptions - Cost</vt:lpstr>
      <vt:lpstr>R-32 Can Help Save Valuable Time, Money, and Effort</vt:lpstr>
      <vt:lpstr>In Summary</vt:lpstr>
      <vt:lpstr>Where Can I Go for Information?</vt:lpstr>
      <vt:lpstr>Where Can I Go for Information?</vt:lpstr>
      <vt:lpstr>Thank you for your time and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Daikin 16x9 Corporate Template (Confidential)-2019</dc:title>
  <dc:creator>Bob Sauer</dc:creator>
  <cp:keywords>Daikin 16x9 Corporate PowerPoint Presentation-2019</cp:keywords>
  <cp:lastModifiedBy>Rodriguez, Melinda E.</cp:lastModifiedBy>
  <cp:revision>475</cp:revision>
  <cp:lastPrinted>2019-10-24T14:51:03Z</cp:lastPrinted>
  <dcterms:created xsi:type="dcterms:W3CDTF">2015-10-26T18:09:38Z</dcterms:created>
  <dcterms:modified xsi:type="dcterms:W3CDTF">2025-04-30T16:19:59Z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0x010100BF6E006E49568941A6BE384ACEFC35BD</vt:lpwstr>
  </property>
  <property fmtid="{D5CDD505-2E9C-101B-9397-08002B2CF9AE}" pid="3" name="MediaServiceImageTags">
    <vt:lpwstr/>
  </property>
</Properties>
</file>